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80" r:id="rId4"/>
  </p:sldMasterIdLst>
  <p:notesMasterIdLst>
    <p:notesMasterId r:id="rId18"/>
  </p:notesMasterIdLst>
  <p:handoutMasterIdLst>
    <p:handoutMasterId r:id="rId19"/>
  </p:handoutMasterIdLst>
  <p:sldIdLst>
    <p:sldId id="2147469065" r:id="rId5"/>
    <p:sldId id="257" r:id="rId6"/>
    <p:sldId id="263" r:id="rId7"/>
    <p:sldId id="262" r:id="rId8"/>
    <p:sldId id="2147483302" r:id="rId9"/>
    <p:sldId id="265" r:id="rId10"/>
    <p:sldId id="2147483644" r:id="rId11"/>
    <p:sldId id="266" r:id="rId12"/>
    <p:sldId id="2147483645" r:id="rId13"/>
    <p:sldId id="2147483646" r:id="rId14"/>
    <p:sldId id="2147483647" r:id="rId15"/>
    <p:sldId id="258" r:id="rId16"/>
    <p:sldId id="256" r:id="rId17"/>
  </p:sldIdLst>
  <p:sldSz cx="11887200" cy="6702425"/>
  <p:notesSz cx="6858000" cy="9144000"/>
  <p:embeddedFontLst>
    <p:embeddedFont>
      <p:font typeface="Arial Unicode MS" panose="020B0604020202020204" pitchFamily="34" charset="-128"/>
      <p:regular r:id="rId20"/>
    </p:embeddedFont>
    <p:embeddedFont>
      <p:font typeface="Helvetica" pitchFamily="2" charset="0"/>
      <p:regular r:id="rId21"/>
      <p:bold r:id="rId22"/>
      <p:italic r:id="rId23"/>
      <p:boldItalic r:id="rId24"/>
    </p:embeddedFont>
    <p:embeddedFont>
      <p:font typeface="Helvetica Bold" pitchFamily="2" charset="0"/>
      <p:italic r:id="rId25"/>
      <p:boldItalic r:id="rId26"/>
    </p:embeddedFont>
  </p:embeddedFontLst>
  <p:defaultTextStyle>
    <a:defPPr>
      <a:defRPr lang="en-US"/>
    </a:defPPr>
    <a:lvl1pPr marL="0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1pPr>
    <a:lvl2pPr marL="297409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2pPr>
    <a:lvl3pPr marL="594817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3pPr>
    <a:lvl4pPr marL="892226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4pPr>
    <a:lvl5pPr marL="1189634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5pPr>
    <a:lvl6pPr marL="1487043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6pPr>
    <a:lvl7pPr marL="1784452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7pPr>
    <a:lvl8pPr marL="2081860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8pPr>
    <a:lvl9pPr marL="2379269" algn="l" defTabSz="594817" rtl="0" eaLnBrk="1" latinLnBrk="0" hangingPunct="1">
      <a:defRPr sz="11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07" userDrawn="1">
          <p15:clr>
            <a:srgbClr val="A4A3A4"/>
          </p15:clr>
        </p15:guide>
        <p15:guide id="2" pos="1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DBBD5F-89FD-6FE1-031B-8895A8F6997B}" name="Julia Amorim" initials="" userId="S::jamorim@auritas.com::1a2a34cf-f6eb-4dd8-86b7-3335b97f07d5" providerId="AD"/>
  <p188:author id="{C02AECFC-AFBB-B4B4-378E-D1A18C3EEBB1}" name="Henrik Hallerby" initials="HH" userId="S::hhallerby@auritas.com::d20b2602-9b9a-4a90-b053-40e2a56be2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BEF"/>
    <a:srgbClr val="F0AB00"/>
    <a:srgbClr val="FFC000"/>
    <a:srgbClr val="1B1D3A"/>
    <a:srgbClr val="EEF5F8"/>
    <a:srgbClr val="190101"/>
    <a:srgbClr val="F2F2F2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47"/>
    <p:restoredTop sz="94692"/>
  </p:normalViewPr>
  <p:slideViewPr>
    <p:cSldViewPr snapToGrid="0">
      <p:cViewPr varScale="1">
        <p:scale>
          <a:sx n="95" d="100"/>
          <a:sy n="95" d="100"/>
        </p:scale>
        <p:origin x="192" y="368"/>
      </p:cViewPr>
      <p:guideLst>
        <p:guide orient="horz" pos="1407"/>
        <p:guide pos="18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E3DF15-5FE1-2D93-191B-1234F8F1DF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68B81-F69B-A545-14B3-BDEF0DFEF9A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62599-C1F4-4326-9E55-3BE0CFC5FE10}" type="datetimeFigureOut">
              <a:rPr lang="en-US" smtClean="0"/>
              <a:t>10/3/25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8B7B2-3CD1-BB77-7827-0CD66B4AEE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77645-D864-0190-1D67-36DDBDC0C5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08061-4D55-4E02-9F90-20A48742D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872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83D9DE-10D3-3E43-95A4-577778F3BF65}" type="datetimeFigureOut">
              <a:rPr lang="en-US" smtClean="0"/>
              <a:t>10/3/25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150" y="1143000"/>
            <a:ext cx="5473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253D-D1E3-4D4A-98BC-630D6435C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61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94817" rtl="0" eaLnBrk="1" latinLnBrk="0" hangingPunct="1">
      <a:defRPr sz="781" kern="1200">
        <a:solidFill>
          <a:schemeClr val="tx1"/>
        </a:solidFill>
        <a:latin typeface="+mn-lt"/>
        <a:ea typeface="+mn-ea"/>
        <a:cs typeface="+mn-cs"/>
      </a:defRPr>
    </a:lvl1pPr>
    <a:lvl2pPr marL="297409" algn="l" defTabSz="594817" rtl="0" eaLnBrk="1" latinLnBrk="0" hangingPunct="1">
      <a:defRPr sz="781" kern="1200">
        <a:solidFill>
          <a:schemeClr val="tx1"/>
        </a:solidFill>
        <a:latin typeface="+mn-lt"/>
        <a:ea typeface="+mn-ea"/>
        <a:cs typeface="+mn-cs"/>
      </a:defRPr>
    </a:lvl2pPr>
    <a:lvl3pPr marL="594817" algn="l" defTabSz="594817" rtl="0" eaLnBrk="1" latinLnBrk="0" hangingPunct="1">
      <a:defRPr sz="781" kern="1200">
        <a:solidFill>
          <a:schemeClr val="tx1"/>
        </a:solidFill>
        <a:latin typeface="+mn-lt"/>
        <a:ea typeface="+mn-ea"/>
        <a:cs typeface="+mn-cs"/>
      </a:defRPr>
    </a:lvl3pPr>
    <a:lvl4pPr marL="892226" algn="l" defTabSz="594817" rtl="0" eaLnBrk="1" latinLnBrk="0" hangingPunct="1">
      <a:defRPr sz="781" kern="1200">
        <a:solidFill>
          <a:schemeClr val="tx1"/>
        </a:solidFill>
        <a:latin typeface="+mn-lt"/>
        <a:ea typeface="+mn-ea"/>
        <a:cs typeface="+mn-cs"/>
      </a:defRPr>
    </a:lvl4pPr>
    <a:lvl5pPr marL="1189634" algn="l" defTabSz="594817" rtl="0" eaLnBrk="1" latinLnBrk="0" hangingPunct="1">
      <a:defRPr sz="781" kern="1200">
        <a:solidFill>
          <a:schemeClr val="tx1"/>
        </a:solidFill>
        <a:latin typeface="+mn-lt"/>
        <a:ea typeface="+mn-ea"/>
        <a:cs typeface="+mn-cs"/>
      </a:defRPr>
    </a:lvl5pPr>
    <a:lvl6pPr marL="1487043" algn="l" defTabSz="594817" rtl="0" eaLnBrk="1" latinLnBrk="0" hangingPunct="1">
      <a:defRPr sz="781" kern="1200">
        <a:solidFill>
          <a:schemeClr val="tx1"/>
        </a:solidFill>
        <a:latin typeface="+mn-lt"/>
        <a:ea typeface="+mn-ea"/>
        <a:cs typeface="+mn-cs"/>
      </a:defRPr>
    </a:lvl6pPr>
    <a:lvl7pPr marL="1784452" algn="l" defTabSz="594817" rtl="0" eaLnBrk="1" latinLnBrk="0" hangingPunct="1">
      <a:defRPr sz="781" kern="1200">
        <a:solidFill>
          <a:schemeClr val="tx1"/>
        </a:solidFill>
        <a:latin typeface="+mn-lt"/>
        <a:ea typeface="+mn-ea"/>
        <a:cs typeface="+mn-cs"/>
      </a:defRPr>
    </a:lvl7pPr>
    <a:lvl8pPr marL="2081860" algn="l" defTabSz="594817" rtl="0" eaLnBrk="1" latinLnBrk="0" hangingPunct="1">
      <a:defRPr sz="781" kern="1200">
        <a:solidFill>
          <a:schemeClr val="tx1"/>
        </a:solidFill>
        <a:latin typeface="+mn-lt"/>
        <a:ea typeface="+mn-ea"/>
        <a:cs typeface="+mn-cs"/>
      </a:defRPr>
    </a:lvl8pPr>
    <a:lvl9pPr marL="2379269" algn="l" defTabSz="594817" rtl="0" eaLnBrk="1" latinLnBrk="0" hangingPunct="1">
      <a:defRPr sz="78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9000" y="4131737"/>
            <a:ext cx="5760000" cy="456356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ct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C2C35-2B8A-446E-BEC0-FD36716C29AC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2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253D-D1E3-4D4A-98BC-630D6435CA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501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4042B-7ACC-65AA-0868-160FAE7B7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D1CE9A-4980-2CEE-0CBD-39608509C0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BFE8B9-EEB7-56AD-6F42-4203E736E9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8A7A9-F195-2F12-8B8B-782708A6C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253D-D1E3-4D4A-98BC-630D6435CA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49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0C628-1727-4AB8-9A44-FAB5AE9F7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899A74-4DDC-0D93-A0D6-9B214D667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D060E9-DD63-C079-F74E-D86A07932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C7222-54A9-8D48-9934-FE92FD0A9B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253D-D1E3-4D4A-98BC-630D6435CA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309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3145A-F784-C8A5-904C-01B751056A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E7A447-A2D7-ED3D-6651-05D921E92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C17DE-D355-83BC-2202-099E62029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E7E737-0386-65F3-A6BB-EA2CAAF092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253D-D1E3-4D4A-98BC-630D6435CA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75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F95E9-C160-A609-D572-82E2F1472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35ED92-DD4B-CB83-C71F-DF709480D8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8C8467-74AF-DF9E-D1B7-44FA2591E6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11E9F5-4D70-58FB-2965-3D127932E7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253D-D1E3-4D4A-98BC-630D6435CA7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58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327A2-DCA9-79EC-FEC4-D8FF6B049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1B7C0C-E737-9D7F-C864-0D99B6A45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5EFFA-38C3-B329-6BA6-F67619A44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FD834-C9C8-0B94-63C1-F54DF2C59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253D-D1E3-4D4A-98BC-630D6435CA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99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B9188BAB-85D5-DD13-C67E-E27202EAE7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1177" y="2760355"/>
            <a:ext cx="6632222" cy="24591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468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r>
              <a:rPr lang="en-US" sz="4290" b="1">
                <a:solidFill>
                  <a:srgbClr val="1C1D3B"/>
                </a:solidFill>
                <a:latin typeface="Helvetica" pitchFamily="2" charset="0"/>
                <a:cs typeface="Sora" pitchFamily="2" charset="0"/>
              </a:rPr>
              <a:t>The presentation title will come here</a:t>
            </a:r>
          </a:p>
          <a:p>
            <a:r>
              <a:rPr lang="en-US" sz="4290" b="1">
                <a:solidFill>
                  <a:srgbClr val="1C1D3B"/>
                </a:solidFill>
                <a:latin typeface="Helvetica" pitchFamily="2" charset="0"/>
                <a:cs typeface="Sora" pitchFamily="2" charset="0"/>
              </a:rPr>
              <a:t>(up to three lines)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9EF4BB-C667-DD16-7B1E-C4A8E3017170}"/>
              </a:ext>
            </a:extLst>
          </p:cNvPr>
          <p:cNvGrpSpPr/>
          <p:nvPr userDrawn="1"/>
        </p:nvGrpSpPr>
        <p:grpSpPr>
          <a:xfrm>
            <a:off x="10304914" y="5484538"/>
            <a:ext cx="1406804" cy="1031473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1E5F9BA-617A-B0BA-907C-867F56DA41B5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6809C12-3214-8461-E791-55EA82D68A54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7E92F0E-DA18-3D69-61EA-598E22779C89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766CD77-DF13-BB39-6A84-C32C4D303EB6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04714BE-61FF-118A-9FA5-83B7E097E2A9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CE47359-5BBA-6469-155D-330B00ED6237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463834F-BB22-7C42-588D-998182DA2107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2AC4676-3F9B-B363-1811-BBA9954A4ECE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CA89CBD-CB7E-9616-683E-7FDB69F24D8B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D1ED26E-4806-5A4A-B2B2-C7214A5035EA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2A14418-6267-4B50-2234-A3B2B1ED178A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B61E1D-448E-1940-DD01-F5178758E149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97A3EB2-A3DD-1D0E-A47E-CF05C9AFCDEF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AF7B9CF-CE5C-9D30-7050-DCB5F684EC1A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98C4E48-54D1-56DC-2F01-308F6360FEB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500999A-671B-73C1-72D0-8ECF91D8AD06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1B09303-8FC7-0CB4-CD04-95929ED7084E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CE1726-7AC5-F56E-6FEC-9B26B8EB3E26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0132A18-5DE3-F130-839C-8E32858653F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7BB454A-78E9-3207-CD58-5F7A2B7E4727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01E444-9043-E751-905D-E0061F122B9F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C700834-6448-9A0D-1702-D49490B871E1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AAAE891-D9BC-2DF2-E9F9-B31DA0D492F8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49D16E0-51B4-0212-F85C-51C63C0704CF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EEBA6C-84F7-190F-3326-63C259C3E74B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4ED561A-A36F-C179-94F1-9EC4360B37BD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A8C8B0D-6F42-6135-261A-D86CE87D99CC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D8C87F3-5DAA-2B75-AA87-04F7B36C9D41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53A4F01-CCD9-8595-4901-98D4AE37C1F3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57520B6-4BF5-C2BE-FB74-E808748F6E55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EDECA02-690E-A029-14F6-68FC169AC8FA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64906F2-5FB3-EF20-83E3-4F1DFD8CA2CD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7E92967-4817-239D-CB39-92A052CB2FA6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EF7D5EE-A7EA-533C-7E9B-E34F6C40F4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EA523F2-B53B-ECA6-3FBB-ED15AA72C4F1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2930BEE-2FEB-5673-0BCE-8B662FF553D4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341CA6F-3015-2658-B6AD-41EE97EA345A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DD782AA-F4C9-1445-2021-922DCC9FB9F9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7176604-F11B-902B-2A4F-E24912C950F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D9ABF3C-2F70-371A-7695-69FA0BCB7326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6513386-5B25-B370-75B9-CBF971663457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52BDE-9E15-6F22-9BD9-5862C13E4E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8BE346A-2409-86D8-09A8-EB5E1E1EEFAC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71D0B8-7BD1-1130-D1AC-C17B71739967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7AEEDE-A472-FF54-B708-38B1927C341B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8F75F4D-BE14-74A1-74CB-A3BF9EB12A9B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2748C43-E929-A605-2D04-251F20436A41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A78085A7-6077-CFE4-5AF7-67B201F9CB17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</p:grpSp>
      <p:pic>
        <p:nvPicPr>
          <p:cNvPr id="55" name="Picture 54" descr="A logo with white text&#10;&#10;Description automatically generated">
            <a:extLst>
              <a:ext uri="{FF2B5EF4-FFF2-40B4-BE49-F238E27FC236}">
                <a16:creationId xmlns:a16="http://schemas.microsoft.com/office/drawing/2014/main" id="{00956D7E-CCF5-1A23-EE32-9B2E17001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9293" y="381992"/>
            <a:ext cx="632413" cy="366364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D556286-F534-4342-4B2F-E1B058C13DA4}"/>
              </a:ext>
            </a:extLst>
          </p:cNvPr>
          <p:cNvCxnSpPr>
            <a:cxnSpLocks/>
          </p:cNvCxnSpPr>
          <p:nvPr userDrawn="1"/>
        </p:nvCxnSpPr>
        <p:spPr>
          <a:xfrm>
            <a:off x="10816773" y="330651"/>
            <a:ext cx="0" cy="482262"/>
          </a:xfrm>
          <a:prstGeom prst="line">
            <a:avLst/>
          </a:prstGeom>
          <a:ln w="3175">
            <a:solidFill>
              <a:srgbClr val="1C1D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Placeholder 16">
            <a:extLst>
              <a:ext uri="{FF2B5EF4-FFF2-40B4-BE49-F238E27FC236}">
                <a16:creationId xmlns:a16="http://schemas.microsoft.com/office/drawing/2014/main" id="{1B469D76-27A7-1B27-84FD-D9628A660C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14747" cy="6702425"/>
          </a:xfrm>
          <a:custGeom>
            <a:avLst/>
            <a:gdLst>
              <a:gd name="connsiteX0" fmla="*/ 0 w 3259899"/>
              <a:gd name="connsiteY0" fmla="*/ 0 h 4149052"/>
              <a:gd name="connsiteX1" fmla="*/ 3259899 w 3259899"/>
              <a:gd name="connsiteY1" fmla="*/ 0 h 4149052"/>
              <a:gd name="connsiteX2" fmla="*/ 3259899 w 3259899"/>
              <a:gd name="connsiteY2" fmla="*/ 4149052 h 4149052"/>
              <a:gd name="connsiteX3" fmla="*/ 0 w 3259899"/>
              <a:gd name="connsiteY3" fmla="*/ 4149052 h 414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899" h="4149052">
                <a:moveTo>
                  <a:pt x="0" y="0"/>
                </a:moveTo>
                <a:lnTo>
                  <a:pt x="3259899" y="0"/>
                </a:lnTo>
                <a:lnTo>
                  <a:pt x="3259899" y="4149052"/>
                </a:lnTo>
                <a:lnTo>
                  <a:pt x="0" y="4149052"/>
                </a:lnTo>
                <a:close/>
              </a:path>
            </a:pathLst>
          </a:custGeom>
          <a:noFill/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7B482298-B4F7-18EF-5BF8-1EBD8DD9F9A3}"/>
              </a:ext>
            </a:extLst>
          </p:cNvPr>
          <p:cNvSpPr/>
          <p:nvPr userDrawn="1"/>
        </p:nvSpPr>
        <p:spPr>
          <a:xfrm>
            <a:off x="3714746" y="0"/>
            <a:ext cx="131258" cy="6702424"/>
          </a:xfrm>
          <a:prstGeom prst="rect">
            <a:avLst/>
          </a:prstGeom>
          <a:solidFill>
            <a:srgbClr val="D4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DB2AB9A-54EC-3569-E48D-6F355A3EBFBE}"/>
              </a:ext>
            </a:extLst>
          </p:cNvPr>
          <p:cNvSpPr txBox="1"/>
          <p:nvPr userDrawn="1"/>
        </p:nvSpPr>
        <p:spPr>
          <a:xfrm>
            <a:off x="150649" y="6406478"/>
            <a:ext cx="5998145" cy="182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5" b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© 2025 Auritas LLC.  All rights reserved.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DD4DCDF3-5D25-3421-FF6E-A32E3383D7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1177" y="2200635"/>
            <a:ext cx="6632222" cy="457674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560" b="1">
                <a:solidFill>
                  <a:schemeClr val="accent2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Subheading will come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681EDFF-98C6-E313-D740-2952DDF598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30504" y="399011"/>
            <a:ext cx="1619025" cy="34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437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>
            <a:extLst>
              <a:ext uri="{FF2B5EF4-FFF2-40B4-BE49-F238E27FC236}">
                <a16:creationId xmlns:a16="http://schemas.microsoft.com/office/drawing/2014/main" id="{D232D6F8-7D69-0622-4124-A078F23EEEBC}"/>
              </a:ext>
            </a:extLst>
          </p:cNvPr>
          <p:cNvSpPr/>
          <p:nvPr userDrawn="1"/>
        </p:nvSpPr>
        <p:spPr>
          <a:xfrm>
            <a:off x="580875" y="1989357"/>
            <a:ext cx="3351083" cy="4099364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A9D9E4DB-1988-55D6-38BF-4C6AEA299505}"/>
              </a:ext>
            </a:extLst>
          </p:cNvPr>
          <p:cNvSpPr/>
          <p:nvPr userDrawn="1"/>
        </p:nvSpPr>
        <p:spPr>
          <a:xfrm>
            <a:off x="4272186" y="1989357"/>
            <a:ext cx="3359876" cy="4099364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7989443" y="1994593"/>
            <a:ext cx="3359876" cy="4099364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7372" y="638326"/>
            <a:ext cx="8741448" cy="654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51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6" name="Text Placeholder 60">
            <a:extLst>
              <a:ext uri="{FF2B5EF4-FFF2-40B4-BE49-F238E27FC236}">
                <a16:creationId xmlns:a16="http://schemas.microsoft.com/office/drawing/2014/main" id="{FE9DED47-EA35-840D-83F0-63FDC63FC6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5675" y="3103503"/>
            <a:ext cx="2682834" cy="2712358"/>
          </a:xfrm>
          <a:prstGeom prst="rect">
            <a:avLst/>
          </a:prstGeom>
        </p:spPr>
        <p:txBody>
          <a:bodyPr/>
          <a:lstStyle>
            <a:lvl1pPr marL="278606" indent="-278606">
              <a:lnSpc>
                <a:spcPct val="100000"/>
              </a:lnSpc>
              <a:spcBef>
                <a:spcPts val="58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65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Text will come here.</a:t>
            </a:r>
          </a:p>
          <a:p>
            <a:pPr lvl="0"/>
            <a:endParaRPr lang="en-US"/>
          </a:p>
        </p:txBody>
      </p:sp>
      <p:sp>
        <p:nvSpPr>
          <p:cNvPr id="28" name="Text Placeholder 60">
            <a:extLst>
              <a:ext uri="{FF2B5EF4-FFF2-40B4-BE49-F238E27FC236}">
                <a16:creationId xmlns:a16="http://schemas.microsoft.com/office/drawing/2014/main" id="{A2F11879-9669-5EED-DDB3-F6CD5F76B0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02183" y="3121762"/>
            <a:ext cx="2682834" cy="2712358"/>
          </a:xfrm>
          <a:prstGeom prst="rect">
            <a:avLst/>
          </a:prstGeom>
        </p:spPr>
        <p:txBody>
          <a:bodyPr/>
          <a:lstStyle>
            <a:lvl1pPr marL="278606" indent="-278606">
              <a:lnSpc>
                <a:spcPct val="100000"/>
              </a:lnSpc>
              <a:spcBef>
                <a:spcPts val="58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65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Text will come here.</a:t>
            </a:r>
          </a:p>
          <a:p>
            <a:pPr lvl="0"/>
            <a:endParaRPr lang="en-US"/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129BBBB5-CF6A-1BDA-944E-6F9601C37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27963" y="3163790"/>
            <a:ext cx="2682834" cy="2712358"/>
          </a:xfrm>
          <a:prstGeom prst="rect">
            <a:avLst/>
          </a:prstGeom>
        </p:spPr>
        <p:txBody>
          <a:bodyPr/>
          <a:lstStyle>
            <a:lvl1pPr marL="278606" indent="-278606">
              <a:lnSpc>
                <a:spcPct val="100000"/>
              </a:lnSpc>
              <a:spcBef>
                <a:spcPts val="585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365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Text will come here.</a:t>
            </a:r>
          </a:p>
          <a:p>
            <a:pPr lvl="0"/>
            <a:endParaRPr lang="en-US"/>
          </a:p>
        </p:txBody>
      </p:sp>
      <p:sp>
        <p:nvSpPr>
          <p:cNvPr id="30" name="Text Placeholder 60">
            <a:extLst>
              <a:ext uri="{FF2B5EF4-FFF2-40B4-BE49-F238E27FC236}">
                <a16:creationId xmlns:a16="http://schemas.microsoft.com/office/drawing/2014/main" id="{37FF097C-E1EC-19A5-650D-AF6C3384D56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7372" y="2185836"/>
            <a:ext cx="2711137" cy="73666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95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1" name="Text Placeholder 60">
            <a:extLst>
              <a:ext uri="{FF2B5EF4-FFF2-40B4-BE49-F238E27FC236}">
                <a16:creationId xmlns:a16="http://schemas.microsoft.com/office/drawing/2014/main" id="{02128630-FE4F-6247-B631-1389D52F54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02183" y="2174700"/>
            <a:ext cx="2682834" cy="73666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95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32" name="Text Placeholder 60">
            <a:extLst>
              <a:ext uri="{FF2B5EF4-FFF2-40B4-BE49-F238E27FC236}">
                <a16:creationId xmlns:a16="http://schemas.microsoft.com/office/drawing/2014/main" id="{73BEDCE2-7DF8-00BA-C355-91AC759829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02121" y="2174700"/>
            <a:ext cx="2711137" cy="73666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95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454E7F-4AD9-3A14-3D90-57381CE222FA}"/>
              </a:ext>
            </a:extLst>
          </p:cNvPr>
          <p:cNvSpPr/>
          <p:nvPr userDrawn="1"/>
        </p:nvSpPr>
        <p:spPr>
          <a:xfrm>
            <a:off x="0" y="450469"/>
            <a:ext cx="169817" cy="10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7C18632-2D38-AC81-D676-61F10913C5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14790" y="208649"/>
            <a:ext cx="1120705" cy="2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116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3F2DAA-2331-7947-16F3-99D994390037}"/>
              </a:ext>
            </a:extLst>
          </p:cNvPr>
          <p:cNvGrpSpPr/>
          <p:nvPr userDrawn="1"/>
        </p:nvGrpSpPr>
        <p:grpSpPr>
          <a:xfrm>
            <a:off x="10304914" y="5484538"/>
            <a:ext cx="1406804" cy="1031473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FEA23E-4AD8-7961-3FC1-8525149DA187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0EF8FB-460D-A13D-B944-4F70B761AFED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51952B-7D65-51DB-CE59-E0CB4FD245F0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9347EC-ACE1-8E52-8C3E-05AB6181329A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A18BCB-8D67-E64E-6020-39CCACB57EE4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3EFFE9-1BE4-F9C5-BD48-3B388A2D267A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001D16-5EE8-3438-D500-15E534D54DD4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14AF13-6F13-DBA4-2320-B257D338914C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424886-C176-B198-4926-0D7420F97B5A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4BC28D-E364-CB37-248F-19A60A390978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8223C5-6236-86DE-2715-E8670BA938FC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5D684E-539B-9266-58D3-F6DD0B139524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81E8AF-C1B5-F4FF-F0E8-97F5BA098075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414AE0-E866-0396-3148-2C1AA39A6FAE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D29709-34BF-B514-8F18-0248D9EC1A6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7AA5A7-11C8-82B3-D6A4-F86598E52BFC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BB3ADE-2744-6E1D-A9C6-092FDB0A2253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7B6AE1-8D73-E082-2442-17EF37336AB1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AF1C41-6978-5C22-8114-41ED5954265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9DFB0A-A3D8-80FC-EE18-BC6D84032288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342AF2-22E2-0DE0-8BB1-5717143F5D41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D75B7F3-7C6E-DBF4-D4C7-D2AA17634CE3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28288E2-4B6D-4E6A-694B-6D3A6AA146AB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702A8BF-3ABF-212D-B8AC-111D71588795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B8DE702-BE04-0F02-E43D-C08332483608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24C77F-9E39-0874-E2CC-CDA931B59CF5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597F533-D529-7AB0-8A45-F810F4ECE1C1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D6EF0B-2125-85D7-E8F9-4DE25887BF14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40AD3FF-2178-78D9-0EB2-760E39FD89EA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EF5C89-880F-C486-2F48-D0890E661F60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3D144F-361E-571C-424C-477044DDDE4C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A092B6B-1229-D819-A493-8985CC6E6DA2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1E85A1-068F-9BC4-3CE5-981C0DEC0652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070A372-CA7D-0EEA-21D3-9359226F1D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070F5C-2EF0-5A6E-7CD0-A4A097F54709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A7947BF-E992-440F-B2B8-65D0CA4F0812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4A67033-0FBA-9F2F-54AA-7BEE2D024F39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85729D5-23A0-717E-73A2-349F86859F24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6A62EF-356C-3AEF-1978-9C44556AEED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087DE5E-D845-FB8B-39FE-7F0C5F4A15B9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4EF10A-3EDE-C574-89CB-9D1DC60BFAFB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27BE48-3132-4179-930A-DA718091DB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C705AA0-9805-5267-854D-3D0E8C733DE3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1B5A5E-FEA1-1A13-1178-5CA8CCDF3701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AE20E9-B0F6-FD13-E0AF-7BD2614C2035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57C99BD-5ECE-EAA6-FBA0-A0CEDC19D14C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2EF631C-9B50-5FF7-53C1-53DA872F40E5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6D4F3EB-FB0E-2883-CC35-DD272E9E27E5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B05BE5FC-4608-7DB1-FE9F-9301948F9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486476" y="268334"/>
            <a:ext cx="1980630" cy="42737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C281870D-B354-CF68-2DED-700776BE6DCA}"/>
              </a:ext>
            </a:extLst>
          </p:cNvPr>
          <p:cNvGrpSpPr/>
          <p:nvPr userDrawn="1"/>
        </p:nvGrpSpPr>
        <p:grpSpPr>
          <a:xfrm>
            <a:off x="934353" y="3029948"/>
            <a:ext cx="4958552" cy="882456"/>
            <a:chOff x="702617" y="4639518"/>
            <a:chExt cx="5085694" cy="902939"/>
          </a:xfrm>
        </p:grpSpPr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2DEEEE8D-CDC4-CA82-0D98-E03DABD7D4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23362" y="5072610"/>
              <a:ext cx="164949" cy="235256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340286-746C-5363-CF7D-E4F6CA4419AD}"/>
                </a:ext>
              </a:extLst>
            </p:cNvPr>
            <p:cNvSpPr txBox="1"/>
            <p:nvPr userDrawn="1"/>
          </p:nvSpPr>
          <p:spPr>
            <a:xfrm>
              <a:off x="702617" y="4639518"/>
              <a:ext cx="4974283" cy="902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850"/>
                </a:lnSpc>
              </a:pPr>
              <a:r>
                <a:rPr lang="en-US" sz="7800" b="1" spc="-293">
                  <a:solidFill>
                    <a:srgbClr val="1B1B37"/>
                  </a:solidFill>
                  <a:latin typeface="Helvetica" pitchFamily="2" charset="0"/>
                  <a:cs typeface="Sora" pitchFamily="2" charset="0"/>
                </a:rPr>
                <a:t>Thank you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919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with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F78C8FAD-0AE5-F807-D38A-CD5F0622FD59}"/>
              </a:ext>
            </a:extLst>
          </p:cNvPr>
          <p:cNvSpPr/>
          <p:nvPr userDrawn="1"/>
        </p:nvSpPr>
        <p:spPr>
          <a:xfrm>
            <a:off x="1980148" y="3385955"/>
            <a:ext cx="5072026" cy="2541794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sp>
        <p:nvSpPr>
          <p:cNvPr id="61" name="Picture Placeholder 11">
            <a:extLst>
              <a:ext uri="{FF2B5EF4-FFF2-40B4-BE49-F238E27FC236}">
                <a16:creationId xmlns:a16="http://schemas.microsoft.com/office/drawing/2014/main" id="{651CE1AF-5F24-4FBC-CF28-5B321BB11F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3975" y="3686723"/>
            <a:ext cx="1936180" cy="1940777"/>
          </a:xfrm>
          <a:prstGeom prst="rect">
            <a:avLst/>
          </a:prstGeom>
          <a:solidFill>
            <a:srgbClr val="1C1D3B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B3F2DAA-2331-7947-16F3-99D994390037}"/>
              </a:ext>
            </a:extLst>
          </p:cNvPr>
          <p:cNvGrpSpPr/>
          <p:nvPr userDrawn="1"/>
        </p:nvGrpSpPr>
        <p:grpSpPr>
          <a:xfrm>
            <a:off x="10304914" y="5484538"/>
            <a:ext cx="1406804" cy="1031473"/>
            <a:chOff x="9742316" y="4858326"/>
            <a:chExt cx="1587162" cy="1160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FEA23E-4AD8-7961-3FC1-8525149DA187}"/>
                </a:ext>
              </a:extLst>
            </p:cNvPr>
            <p:cNvSpPr/>
            <p:nvPr/>
          </p:nvSpPr>
          <p:spPr>
            <a:xfrm>
              <a:off x="974231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40EF8FB-460D-A13D-B944-4F70B761AFED}"/>
                </a:ext>
              </a:extLst>
            </p:cNvPr>
            <p:cNvSpPr/>
            <p:nvPr/>
          </p:nvSpPr>
          <p:spPr>
            <a:xfrm>
              <a:off x="974231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651952B-7D65-51DB-CE59-E0CB4FD245F0}"/>
                </a:ext>
              </a:extLst>
            </p:cNvPr>
            <p:cNvSpPr/>
            <p:nvPr/>
          </p:nvSpPr>
          <p:spPr>
            <a:xfrm>
              <a:off x="974231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9347EC-ACE1-8E52-8C3E-05AB6181329A}"/>
                </a:ext>
              </a:extLst>
            </p:cNvPr>
            <p:cNvSpPr/>
            <p:nvPr/>
          </p:nvSpPr>
          <p:spPr>
            <a:xfrm>
              <a:off x="974231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AA18BCB-8D67-E64E-6020-39CCACB57EE4}"/>
                </a:ext>
              </a:extLst>
            </p:cNvPr>
            <p:cNvSpPr/>
            <p:nvPr/>
          </p:nvSpPr>
          <p:spPr>
            <a:xfrm>
              <a:off x="974231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63EFFE9-1BE4-F9C5-BD48-3B388A2D267A}"/>
                </a:ext>
              </a:extLst>
            </p:cNvPr>
            <p:cNvSpPr/>
            <p:nvPr/>
          </p:nvSpPr>
          <p:spPr>
            <a:xfrm>
              <a:off x="974231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A001D16-5EE8-3438-D500-15E534D54DD4}"/>
                </a:ext>
              </a:extLst>
            </p:cNvPr>
            <p:cNvSpPr/>
            <p:nvPr/>
          </p:nvSpPr>
          <p:spPr>
            <a:xfrm>
              <a:off x="9960848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D14AF13-6F13-DBA4-2320-B257D338914C}"/>
                </a:ext>
              </a:extLst>
            </p:cNvPr>
            <p:cNvSpPr/>
            <p:nvPr/>
          </p:nvSpPr>
          <p:spPr>
            <a:xfrm>
              <a:off x="9960848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424886-C176-B198-4926-0D7420F97B5A}"/>
                </a:ext>
              </a:extLst>
            </p:cNvPr>
            <p:cNvSpPr/>
            <p:nvPr/>
          </p:nvSpPr>
          <p:spPr>
            <a:xfrm>
              <a:off x="9960848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14BC28D-E364-CB37-248F-19A60A390978}"/>
                </a:ext>
              </a:extLst>
            </p:cNvPr>
            <p:cNvSpPr/>
            <p:nvPr/>
          </p:nvSpPr>
          <p:spPr>
            <a:xfrm>
              <a:off x="9960848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8223C5-6236-86DE-2715-E8670BA938FC}"/>
                </a:ext>
              </a:extLst>
            </p:cNvPr>
            <p:cNvSpPr/>
            <p:nvPr/>
          </p:nvSpPr>
          <p:spPr>
            <a:xfrm>
              <a:off x="9960848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85D684E-539B-9266-58D3-F6DD0B139524}"/>
                </a:ext>
              </a:extLst>
            </p:cNvPr>
            <p:cNvSpPr/>
            <p:nvPr/>
          </p:nvSpPr>
          <p:spPr>
            <a:xfrm>
              <a:off x="9960848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81E8AF-C1B5-F4FF-F0E8-97F5BA098075}"/>
                </a:ext>
              </a:extLst>
            </p:cNvPr>
            <p:cNvSpPr/>
            <p:nvPr/>
          </p:nvSpPr>
          <p:spPr>
            <a:xfrm>
              <a:off x="10179379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4414AE0-E866-0396-3148-2C1AA39A6FAE}"/>
                </a:ext>
              </a:extLst>
            </p:cNvPr>
            <p:cNvSpPr/>
            <p:nvPr/>
          </p:nvSpPr>
          <p:spPr>
            <a:xfrm>
              <a:off x="10179379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2D29709-34BF-B514-8F18-0248D9EC1A6A}"/>
                </a:ext>
              </a:extLst>
            </p:cNvPr>
            <p:cNvSpPr/>
            <p:nvPr/>
          </p:nvSpPr>
          <p:spPr>
            <a:xfrm>
              <a:off x="10179379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E7AA5A7-11C8-82B3-D6A4-F86598E52BFC}"/>
                </a:ext>
              </a:extLst>
            </p:cNvPr>
            <p:cNvSpPr/>
            <p:nvPr/>
          </p:nvSpPr>
          <p:spPr>
            <a:xfrm>
              <a:off x="10179379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FBB3ADE-2744-6E1D-A9C6-092FDB0A2253}"/>
                </a:ext>
              </a:extLst>
            </p:cNvPr>
            <p:cNvSpPr/>
            <p:nvPr/>
          </p:nvSpPr>
          <p:spPr>
            <a:xfrm>
              <a:off x="10179379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7B6AE1-8D73-E082-2442-17EF37336AB1}"/>
                </a:ext>
              </a:extLst>
            </p:cNvPr>
            <p:cNvSpPr/>
            <p:nvPr/>
          </p:nvSpPr>
          <p:spPr>
            <a:xfrm>
              <a:off x="10179379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9AF1C41-6978-5C22-8114-41ED59542650}"/>
                </a:ext>
              </a:extLst>
            </p:cNvPr>
            <p:cNvSpPr/>
            <p:nvPr/>
          </p:nvSpPr>
          <p:spPr>
            <a:xfrm>
              <a:off x="10397911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39DFB0A-A3D8-80FC-EE18-BC6D84032288}"/>
                </a:ext>
              </a:extLst>
            </p:cNvPr>
            <p:cNvSpPr/>
            <p:nvPr/>
          </p:nvSpPr>
          <p:spPr>
            <a:xfrm>
              <a:off x="10397911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9342AF2-22E2-0DE0-8BB1-5717143F5D41}"/>
                </a:ext>
              </a:extLst>
            </p:cNvPr>
            <p:cNvSpPr/>
            <p:nvPr/>
          </p:nvSpPr>
          <p:spPr>
            <a:xfrm>
              <a:off x="10397911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D75B7F3-7C6E-DBF4-D4C7-D2AA17634CE3}"/>
                </a:ext>
              </a:extLst>
            </p:cNvPr>
            <p:cNvSpPr/>
            <p:nvPr/>
          </p:nvSpPr>
          <p:spPr>
            <a:xfrm>
              <a:off x="10397911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28288E2-4B6D-4E6A-694B-6D3A6AA146AB}"/>
                </a:ext>
              </a:extLst>
            </p:cNvPr>
            <p:cNvSpPr/>
            <p:nvPr/>
          </p:nvSpPr>
          <p:spPr>
            <a:xfrm>
              <a:off x="10397911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702A8BF-3ABF-212D-B8AC-111D71588795}"/>
                </a:ext>
              </a:extLst>
            </p:cNvPr>
            <p:cNvSpPr/>
            <p:nvPr/>
          </p:nvSpPr>
          <p:spPr>
            <a:xfrm>
              <a:off x="10397911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B8DE702-BE04-0F02-E43D-C08332483608}"/>
                </a:ext>
              </a:extLst>
            </p:cNvPr>
            <p:cNvSpPr/>
            <p:nvPr/>
          </p:nvSpPr>
          <p:spPr>
            <a:xfrm>
              <a:off x="10616442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24C77F-9E39-0874-E2CC-CDA931B59CF5}"/>
                </a:ext>
              </a:extLst>
            </p:cNvPr>
            <p:cNvSpPr/>
            <p:nvPr/>
          </p:nvSpPr>
          <p:spPr>
            <a:xfrm>
              <a:off x="10616442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597F533-D529-7AB0-8A45-F810F4ECE1C1}"/>
                </a:ext>
              </a:extLst>
            </p:cNvPr>
            <p:cNvSpPr/>
            <p:nvPr/>
          </p:nvSpPr>
          <p:spPr>
            <a:xfrm>
              <a:off x="10616442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5D6EF0B-2125-85D7-E8F9-4DE25887BF14}"/>
                </a:ext>
              </a:extLst>
            </p:cNvPr>
            <p:cNvSpPr/>
            <p:nvPr/>
          </p:nvSpPr>
          <p:spPr>
            <a:xfrm>
              <a:off x="10616442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40AD3FF-2178-78D9-0EB2-760E39FD89EA}"/>
                </a:ext>
              </a:extLst>
            </p:cNvPr>
            <p:cNvSpPr/>
            <p:nvPr/>
          </p:nvSpPr>
          <p:spPr>
            <a:xfrm>
              <a:off x="10616442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4EF5C89-880F-C486-2F48-D0890E661F60}"/>
                </a:ext>
              </a:extLst>
            </p:cNvPr>
            <p:cNvSpPr/>
            <p:nvPr/>
          </p:nvSpPr>
          <p:spPr>
            <a:xfrm>
              <a:off x="10616442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93D144F-361E-571C-424C-477044DDDE4C}"/>
                </a:ext>
              </a:extLst>
            </p:cNvPr>
            <p:cNvSpPr/>
            <p:nvPr/>
          </p:nvSpPr>
          <p:spPr>
            <a:xfrm>
              <a:off x="10834974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A092B6B-1229-D819-A493-8985CC6E6DA2}"/>
                </a:ext>
              </a:extLst>
            </p:cNvPr>
            <p:cNvSpPr/>
            <p:nvPr/>
          </p:nvSpPr>
          <p:spPr>
            <a:xfrm>
              <a:off x="10834974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1E85A1-068F-9BC4-3CE5-981C0DEC0652}"/>
                </a:ext>
              </a:extLst>
            </p:cNvPr>
            <p:cNvSpPr/>
            <p:nvPr/>
          </p:nvSpPr>
          <p:spPr>
            <a:xfrm>
              <a:off x="10834974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070A372-CA7D-0EEA-21D3-9359226F1DA1}"/>
                </a:ext>
              </a:extLst>
            </p:cNvPr>
            <p:cNvSpPr/>
            <p:nvPr/>
          </p:nvSpPr>
          <p:spPr>
            <a:xfrm>
              <a:off x="10834974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2070F5C-2EF0-5A6E-7CD0-A4A097F54709}"/>
                </a:ext>
              </a:extLst>
            </p:cNvPr>
            <p:cNvSpPr/>
            <p:nvPr/>
          </p:nvSpPr>
          <p:spPr>
            <a:xfrm>
              <a:off x="10834974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A7947BF-E992-440F-B2B8-65D0CA4F0812}"/>
                </a:ext>
              </a:extLst>
            </p:cNvPr>
            <p:cNvSpPr/>
            <p:nvPr/>
          </p:nvSpPr>
          <p:spPr>
            <a:xfrm>
              <a:off x="10834974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4A67033-0FBA-9F2F-54AA-7BEE2D024F39}"/>
                </a:ext>
              </a:extLst>
            </p:cNvPr>
            <p:cNvSpPr/>
            <p:nvPr/>
          </p:nvSpPr>
          <p:spPr>
            <a:xfrm>
              <a:off x="11053506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85729D5-23A0-717E-73A2-349F86859F24}"/>
                </a:ext>
              </a:extLst>
            </p:cNvPr>
            <p:cNvSpPr/>
            <p:nvPr/>
          </p:nvSpPr>
          <p:spPr>
            <a:xfrm>
              <a:off x="11053506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6A62EF-356C-3AEF-1978-9C44556AEEDE}"/>
                </a:ext>
              </a:extLst>
            </p:cNvPr>
            <p:cNvSpPr/>
            <p:nvPr/>
          </p:nvSpPr>
          <p:spPr>
            <a:xfrm>
              <a:off x="11053506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087DE5E-D845-FB8B-39FE-7F0C5F4A15B9}"/>
                </a:ext>
              </a:extLst>
            </p:cNvPr>
            <p:cNvSpPr/>
            <p:nvPr/>
          </p:nvSpPr>
          <p:spPr>
            <a:xfrm>
              <a:off x="11053506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44EF10A-3EDE-C574-89CB-9D1DC60BFAFB}"/>
                </a:ext>
              </a:extLst>
            </p:cNvPr>
            <p:cNvSpPr/>
            <p:nvPr/>
          </p:nvSpPr>
          <p:spPr>
            <a:xfrm>
              <a:off x="11053506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0227BE48-3132-4179-930A-DA718091DB82}"/>
                </a:ext>
              </a:extLst>
            </p:cNvPr>
            <p:cNvSpPr/>
            <p:nvPr/>
          </p:nvSpPr>
          <p:spPr>
            <a:xfrm>
              <a:off x="11053506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EC705AA0-9805-5267-854D-3D0E8C733DE3}"/>
                </a:ext>
              </a:extLst>
            </p:cNvPr>
            <p:cNvSpPr/>
            <p:nvPr/>
          </p:nvSpPr>
          <p:spPr>
            <a:xfrm>
              <a:off x="11272035" y="4858326"/>
              <a:ext cx="57443" cy="57443"/>
            </a:xfrm>
            <a:prstGeom prst="ellipse">
              <a:avLst/>
            </a:prstGeom>
            <a:solidFill>
              <a:schemeClr val="accent3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171B5A5E-FEA1-1A13-1178-5CA8CCDF3701}"/>
                </a:ext>
              </a:extLst>
            </p:cNvPr>
            <p:cNvSpPr/>
            <p:nvPr/>
          </p:nvSpPr>
          <p:spPr>
            <a:xfrm>
              <a:off x="11272035" y="5079029"/>
              <a:ext cx="57443" cy="57443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3AE20E9-B0F6-FD13-E0AF-7BD2614C2035}"/>
                </a:ext>
              </a:extLst>
            </p:cNvPr>
            <p:cNvSpPr/>
            <p:nvPr/>
          </p:nvSpPr>
          <p:spPr>
            <a:xfrm>
              <a:off x="11272035" y="5299732"/>
              <a:ext cx="57443" cy="57443"/>
            </a:xfrm>
            <a:prstGeom prst="ellipse">
              <a:avLst/>
            </a:prstGeom>
            <a:solidFill>
              <a:schemeClr val="accent3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57C99BD-5ECE-EAA6-FBA0-A0CEDC19D14C}"/>
                </a:ext>
              </a:extLst>
            </p:cNvPr>
            <p:cNvSpPr/>
            <p:nvPr/>
          </p:nvSpPr>
          <p:spPr>
            <a:xfrm>
              <a:off x="11272035" y="5520435"/>
              <a:ext cx="57443" cy="57443"/>
            </a:xfrm>
            <a:prstGeom prst="ellipse">
              <a:avLst/>
            </a:prstGeom>
            <a:solidFill>
              <a:schemeClr val="accent3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2EF631C-9B50-5FF7-53C1-53DA872F40E5}"/>
                </a:ext>
              </a:extLst>
            </p:cNvPr>
            <p:cNvSpPr/>
            <p:nvPr/>
          </p:nvSpPr>
          <p:spPr>
            <a:xfrm>
              <a:off x="11272035" y="5741138"/>
              <a:ext cx="57443" cy="57443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6D4F3EB-FB0E-2883-CC35-DD272E9E27E5}"/>
                </a:ext>
              </a:extLst>
            </p:cNvPr>
            <p:cNvSpPr/>
            <p:nvPr/>
          </p:nvSpPr>
          <p:spPr>
            <a:xfrm>
              <a:off x="11272035" y="5961840"/>
              <a:ext cx="57443" cy="57443"/>
            </a:xfrm>
            <a:prstGeom prst="ellipse">
              <a:avLst/>
            </a:prstGeom>
            <a:solidFill>
              <a:schemeClr val="accent3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42">
                <a:latin typeface="Helvetica" pitchFamily="2" charset="0"/>
              </a:endParaRPr>
            </a:p>
          </p:txBody>
        </p:sp>
      </p:grpSp>
      <p:sp>
        <p:nvSpPr>
          <p:cNvPr id="59" name="Text Placeholder 60">
            <a:extLst>
              <a:ext uri="{FF2B5EF4-FFF2-40B4-BE49-F238E27FC236}">
                <a16:creationId xmlns:a16="http://schemas.microsoft.com/office/drawing/2014/main" id="{A12F0801-B6B2-47A7-21D4-BBECF44855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7547" y="4030701"/>
            <a:ext cx="3147777" cy="13343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39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560" b="0">
                <a:solidFill>
                  <a:schemeClr val="accent6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First &amp; Last Name</a:t>
            </a:r>
          </a:p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P xxx-xxx-xxx</a:t>
            </a:r>
          </a:p>
          <a:p>
            <a:pPr lvl="0"/>
            <a:r>
              <a:rPr lang="en-US"/>
              <a:t>E </a:t>
            </a:r>
            <a:r>
              <a:rPr lang="en-US" err="1"/>
              <a:t>xxx@auritas.com</a:t>
            </a:r>
            <a:endParaRPr lang="en-US"/>
          </a:p>
          <a:p>
            <a:pPr lvl="0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8F893CA-3DD1-7C30-9EEC-B8E02114C2BA}"/>
              </a:ext>
            </a:extLst>
          </p:cNvPr>
          <p:cNvGrpSpPr/>
          <p:nvPr userDrawn="1"/>
        </p:nvGrpSpPr>
        <p:grpSpPr>
          <a:xfrm>
            <a:off x="1143974" y="1520393"/>
            <a:ext cx="4958552" cy="882456"/>
            <a:chOff x="702617" y="4639518"/>
            <a:chExt cx="5085694" cy="902939"/>
          </a:xfrm>
        </p:grpSpPr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9A4C15E0-6782-8362-5565-7BFCBE13BD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623362" y="5072610"/>
              <a:ext cx="164949" cy="235256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BD96FC3-2A4E-2510-CEC2-CB2DA8BCFDCE}"/>
                </a:ext>
              </a:extLst>
            </p:cNvPr>
            <p:cNvSpPr txBox="1"/>
            <p:nvPr userDrawn="1"/>
          </p:nvSpPr>
          <p:spPr>
            <a:xfrm>
              <a:off x="702617" y="4639518"/>
              <a:ext cx="4974283" cy="902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850"/>
                </a:lnSpc>
              </a:pPr>
              <a:r>
                <a:rPr lang="en-US" sz="7800" b="1" spc="-293">
                  <a:solidFill>
                    <a:srgbClr val="1B1B37"/>
                  </a:solidFill>
                  <a:latin typeface="Helvetica" pitchFamily="2" charset="0"/>
                  <a:cs typeface="Sora" pitchFamily="2" charset="0"/>
                </a:rPr>
                <a:t>Thank you</a:t>
              </a:r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:a16="http://schemas.microsoft.com/office/drawing/2014/main" id="{FE8CAF5D-979E-7939-D8B1-ACB715864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486476" y="268334"/>
            <a:ext cx="1980630" cy="42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114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E966E8CA-202D-0A7D-EAD0-759D3A2C8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427141" y="6265659"/>
            <a:ext cx="1256988" cy="27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455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82FCDD-1B0D-B8F4-C148-009B89EF524D}"/>
              </a:ext>
            </a:extLst>
          </p:cNvPr>
          <p:cNvSpPr/>
          <p:nvPr userDrawn="1"/>
        </p:nvSpPr>
        <p:spPr>
          <a:xfrm>
            <a:off x="6397625" y="0"/>
            <a:ext cx="5489575" cy="6702425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06FF1E-3398-5B30-8C22-7AD6BFF8E245}"/>
              </a:ext>
            </a:extLst>
          </p:cNvPr>
          <p:cNvSpPr txBox="1"/>
          <p:nvPr userDrawn="1"/>
        </p:nvSpPr>
        <p:spPr>
          <a:xfrm>
            <a:off x="906791" y="678834"/>
            <a:ext cx="2197789" cy="751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90" b="1">
                <a:latin typeface="Helvetica" pitchFamily="2" charset="0"/>
                <a:cs typeface="Sora" pitchFamily="2" charset="0"/>
              </a:rPr>
              <a:t>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3EA784-004F-3055-4320-BFEDCF18B956}"/>
              </a:ext>
            </a:extLst>
          </p:cNvPr>
          <p:cNvSpPr/>
          <p:nvPr userDrawn="1"/>
        </p:nvSpPr>
        <p:spPr>
          <a:xfrm>
            <a:off x="8459081" y="1836924"/>
            <a:ext cx="1711181" cy="1638371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ABEA7740-9D11-0810-9EC3-D2819BB84F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98826" y="2018441"/>
            <a:ext cx="3582671" cy="46870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60">
            <a:extLst>
              <a:ext uri="{FF2B5EF4-FFF2-40B4-BE49-F238E27FC236}">
                <a16:creationId xmlns:a16="http://schemas.microsoft.com/office/drawing/2014/main" id="{2DE85165-8D42-272D-C2BA-45611E5692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3721" y="2167166"/>
            <a:ext cx="4421717" cy="3984517"/>
          </a:xfrm>
          <a:prstGeom prst="rect">
            <a:avLst/>
          </a:prstGeom>
        </p:spPr>
        <p:txBody>
          <a:bodyPr/>
          <a:lstStyle>
            <a:lvl1pPr marL="278606" indent="-278606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Char char="•"/>
              <a:defRPr sz="1755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Topics for agenda come here</a:t>
            </a:r>
          </a:p>
          <a:p>
            <a:pPr marL="278606" marR="0" lvl="0" indent="-278606" algn="l" defTabSz="891540" rtl="0" eaLnBrk="1" fontAlgn="auto" latinLnBrk="0" hangingPunct="1">
              <a:lnSpc>
                <a:spcPct val="150000"/>
              </a:lnSpc>
              <a:spcBef>
                <a:spcPts val="975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78606" marR="0" lvl="0" indent="-278606" algn="l" defTabSz="891540" rtl="0" eaLnBrk="1" fontAlgn="auto" latinLnBrk="0" hangingPunct="1">
              <a:lnSpc>
                <a:spcPct val="150000"/>
              </a:lnSpc>
              <a:spcBef>
                <a:spcPts val="975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78606" marR="0" lvl="0" indent="-278606" algn="l" defTabSz="891540" rtl="0" eaLnBrk="1" fontAlgn="auto" latinLnBrk="0" hangingPunct="1">
              <a:lnSpc>
                <a:spcPct val="150000"/>
              </a:lnSpc>
              <a:spcBef>
                <a:spcPts val="975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78606" marR="0" lvl="0" indent="-278606" algn="l" defTabSz="891540" rtl="0" eaLnBrk="1" fontAlgn="auto" latinLnBrk="0" hangingPunct="1">
              <a:lnSpc>
                <a:spcPct val="150000"/>
              </a:lnSpc>
              <a:spcBef>
                <a:spcPts val="975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78606" marR="0" lvl="0" indent="-278606" algn="l" defTabSz="891540" rtl="0" eaLnBrk="1" fontAlgn="auto" latinLnBrk="0" hangingPunct="1">
              <a:lnSpc>
                <a:spcPct val="150000"/>
              </a:lnSpc>
              <a:spcBef>
                <a:spcPts val="975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marL="278606" marR="0" lvl="0" indent="-278606" algn="l" defTabSz="891540" rtl="0" eaLnBrk="1" fontAlgn="auto" latinLnBrk="0" hangingPunct="1">
              <a:lnSpc>
                <a:spcPct val="150000"/>
              </a:lnSpc>
              <a:spcBef>
                <a:spcPts val="975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Topics for agenda come here</a:t>
            </a:r>
          </a:p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603D84-C260-5E07-85E8-6CDF8F65DD05}"/>
              </a:ext>
            </a:extLst>
          </p:cNvPr>
          <p:cNvSpPr/>
          <p:nvPr userDrawn="1"/>
        </p:nvSpPr>
        <p:spPr>
          <a:xfrm>
            <a:off x="0" y="450469"/>
            <a:ext cx="169817" cy="10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pic>
        <p:nvPicPr>
          <p:cNvPr id="7" name="Picture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A33B93AE-F507-80D8-99F5-0FDE8D1D63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2993" y="69037"/>
            <a:ext cx="1315536" cy="4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33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0">
            <a:extLst>
              <a:ext uri="{FF2B5EF4-FFF2-40B4-BE49-F238E27FC236}">
                <a16:creationId xmlns:a16="http://schemas.microsoft.com/office/drawing/2014/main" id="{876CDDFE-434F-6A26-DB23-E7A8423658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3721" y="2167166"/>
            <a:ext cx="10073636" cy="36912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56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7372" y="588762"/>
            <a:ext cx="8741448" cy="89240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51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1E6997-A5EB-ADF8-98B0-A7242126C2F4}"/>
              </a:ext>
            </a:extLst>
          </p:cNvPr>
          <p:cNvSpPr/>
          <p:nvPr userDrawn="1"/>
        </p:nvSpPr>
        <p:spPr>
          <a:xfrm>
            <a:off x="0" y="450469"/>
            <a:ext cx="169817" cy="10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2E3A2459-DFF2-E390-94F1-AAB0A940DF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14790" y="208649"/>
            <a:ext cx="1120705" cy="2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901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0">
            <a:extLst>
              <a:ext uri="{FF2B5EF4-FFF2-40B4-BE49-F238E27FC236}">
                <a16:creationId xmlns:a16="http://schemas.microsoft.com/office/drawing/2014/main" id="{0E3C9BB4-652E-3DBD-B7E9-747D500FFC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7372" y="536195"/>
            <a:ext cx="8741448" cy="94497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51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F3193-B37F-9AB6-1009-CE3170B8C931}"/>
              </a:ext>
            </a:extLst>
          </p:cNvPr>
          <p:cNvSpPr/>
          <p:nvPr userDrawn="1"/>
        </p:nvSpPr>
        <p:spPr>
          <a:xfrm>
            <a:off x="0" y="450469"/>
            <a:ext cx="169817" cy="10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790CC93-49A1-4D61-3216-668E1B17A3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14790" y="208649"/>
            <a:ext cx="1120705" cy="2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39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C339273-83A9-BCC6-AB5E-3FDD0E633CAB}"/>
              </a:ext>
            </a:extLst>
          </p:cNvPr>
          <p:cNvSpPr/>
          <p:nvPr userDrawn="1"/>
        </p:nvSpPr>
        <p:spPr>
          <a:xfrm>
            <a:off x="1005354" y="1385189"/>
            <a:ext cx="162140" cy="1030700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E6FF7232-FE38-2566-3C86-5B6F711847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60442"/>
            <a:ext cx="11887200" cy="31419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 Placeholder 60">
            <a:extLst>
              <a:ext uri="{FF2B5EF4-FFF2-40B4-BE49-F238E27FC236}">
                <a16:creationId xmlns:a16="http://schemas.microsoft.com/office/drawing/2014/main" id="{59F923A2-ADBB-5715-9951-21709BA8CB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49385" y="1573047"/>
            <a:ext cx="8741448" cy="654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51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New Section Title Comes Here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8075DA-77D7-74C6-27F9-877002742F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14790" y="208649"/>
            <a:ext cx="1120705" cy="2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15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Gra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6637020" y="1602909"/>
            <a:ext cx="4712300" cy="4491049"/>
          </a:xfrm>
          <a:prstGeom prst="round1Rect">
            <a:avLst>
              <a:gd name="adj" fmla="val 557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7372" y="638326"/>
            <a:ext cx="8741448" cy="654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51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129BBBB5-CF6A-1BDA-944E-6F9601C37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9109" y="1985905"/>
            <a:ext cx="3991688" cy="377321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585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365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Text for highlighted box comes here.</a:t>
            </a:r>
          </a:p>
          <a:p>
            <a:pPr lvl="0"/>
            <a:endParaRPr lang="en-US"/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3721" y="1985905"/>
            <a:ext cx="5255074" cy="39718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56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D37B55-2F48-0E42-D8B7-A0F63B0CFF3A}"/>
              </a:ext>
            </a:extLst>
          </p:cNvPr>
          <p:cNvSpPr/>
          <p:nvPr userDrawn="1"/>
        </p:nvSpPr>
        <p:spPr>
          <a:xfrm>
            <a:off x="0" y="450469"/>
            <a:ext cx="169817" cy="10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2BDFDDF-289D-0F1F-3F3B-BE422057B2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14790" y="208649"/>
            <a:ext cx="1120705" cy="2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885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63061BFB-DAF4-021C-FE75-D4ABAE56A562}"/>
              </a:ext>
            </a:extLst>
          </p:cNvPr>
          <p:cNvSpPr/>
          <p:nvPr userDrawn="1"/>
        </p:nvSpPr>
        <p:spPr>
          <a:xfrm>
            <a:off x="6637020" y="1602909"/>
            <a:ext cx="4712300" cy="4491049"/>
          </a:xfrm>
          <a:prstGeom prst="round1Rect">
            <a:avLst>
              <a:gd name="adj" fmla="val 5579"/>
            </a:avLst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7372" y="638326"/>
            <a:ext cx="8741448" cy="654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51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9" name="Text Placeholder 60">
            <a:extLst>
              <a:ext uri="{FF2B5EF4-FFF2-40B4-BE49-F238E27FC236}">
                <a16:creationId xmlns:a16="http://schemas.microsoft.com/office/drawing/2014/main" id="{129BBBB5-CF6A-1BDA-944E-6F9601C373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19109" y="1985905"/>
            <a:ext cx="3991688" cy="3773217"/>
          </a:xfrm>
          <a:prstGeom prst="rect">
            <a:avLst/>
          </a:prstGeom>
        </p:spPr>
        <p:txBody>
          <a:bodyPr/>
          <a:lstStyle>
            <a:lvl1pPr marL="278606" indent="-278606">
              <a:lnSpc>
                <a:spcPct val="100000"/>
              </a:lnSpc>
              <a:spcBef>
                <a:spcPts val="585"/>
              </a:spcBef>
              <a:buClr>
                <a:schemeClr val="bg1"/>
              </a:buClr>
              <a:buFont typeface="Arial" panose="020B0604020202020204" pitchFamily="34" charset="0"/>
              <a:buChar char="•"/>
              <a:defRPr sz="1365" b="0">
                <a:solidFill>
                  <a:schemeClr val="accent6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Text for highlighted box comes here.</a:t>
            </a:r>
          </a:p>
          <a:p>
            <a:pPr lvl="0"/>
            <a:endParaRPr lang="en-US"/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3721" y="1985905"/>
            <a:ext cx="5255074" cy="397180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56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8C9214-F3D9-0CAB-A24D-6838DC4F3548}"/>
              </a:ext>
            </a:extLst>
          </p:cNvPr>
          <p:cNvSpPr/>
          <p:nvPr userDrawn="1"/>
        </p:nvSpPr>
        <p:spPr>
          <a:xfrm>
            <a:off x="0" y="450469"/>
            <a:ext cx="169817" cy="1030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331D0DF-496A-8F3F-49EF-F9E4029E2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14790" y="208649"/>
            <a:ext cx="1120705" cy="2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4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36609" y="779989"/>
            <a:ext cx="5222175" cy="65498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51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62959" y="1739413"/>
            <a:ext cx="5222175" cy="448910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56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9B59A-2A58-7BA0-09EC-91DA88BDD7CB}"/>
              </a:ext>
            </a:extLst>
          </p:cNvPr>
          <p:cNvSpPr/>
          <p:nvPr userDrawn="1"/>
        </p:nvSpPr>
        <p:spPr>
          <a:xfrm>
            <a:off x="1" y="0"/>
            <a:ext cx="5673436" cy="6702425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C72351E-2C49-812C-FED4-EE67D641F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9523" y="595773"/>
            <a:ext cx="4503061" cy="56327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0BD20-2796-909B-F911-804F1C6509D9}"/>
              </a:ext>
            </a:extLst>
          </p:cNvPr>
          <p:cNvSpPr/>
          <p:nvPr userDrawn="1"/>
        </p:nvSpPr>
        <p:spPr>
          <a:xfrm>
            <a:off x="5443797" y="568691"/>
            <a:ext cx="499804" cy="1030700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17EF76B-AE5C-40E9-AF64-DCFD88442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14790" y="208649"/>
            <a:ext cx="1120705" cy="2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2830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&amp;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60">
            <a:extLst>
              <a:ext uri="{FF2B5EF4-FFF2-40B4-BE49-F238E27FC236}">
                <a16:creationId xmlns:a16="http://schemas.microsoft.com/office/drawing/2014/main" id="{0F04DA67-CA7C-97CE-2B78-C248A66BB0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1330" y="575083"/>
            <a:ext cx="5114405" cy="65498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3510" b="1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Title Comes Here</a:t>
            </a:r>
          </a:p>
        </p:txBody>
      </p:sp>
      <p:sp>
        <p:nvSpPr>
          <p:cNvPr id="2" name="Text Placeholder 60">
            <a:extLst>
              <a:ext uri="{FF2B5EF4-FFF2-40B4-BE49-F238E27FC236}">
                <a16:creationId xmlns:a16="http://schemas.microsoft.com/office/drawing/2014/main" id="{DEE9CFC4-CA5A-9112-2F82-1D63F9D4B0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4170" y="1534507"/>
            <a:ext cx="5114405" cy="448910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Clr>
                <a:schemeClr val="accent2"/>
              </a:buClr>
              <a:buFont typeface="Arial" panose="020B0604020202020204" pitchFamily="34" charset="0"/>
              <a:buNone/>
              <a:defRPr sz="1560" b="0">
                <a:solidFill>
                  <a:srgbClr val="1C1D3B"/>
                </a:solidFill>
                <a:latin typeface="Helvetica" pitchFamily="2" charset="0"/>
              </a:defRPr>
            </a:lvl1pPr>
            <a:lvl2pPr>
              <a:buClr>
                <a:schemeClr val="accent2"/>
              </a:buClr>
              <a:defRPr sz="1950">
                <a:latin typeface="Helvetica" pitchFamily="2" charset="0"/>
              </a:defRPr>
            </a:lvl2pPr>
            <a:lvl3pPr>
              <a:buClr>
                <a:schemeClr val="accent2"/>
              </a:buClr>
              <a:defRPr sz="1755">
                <a:latin typeface="Helvetica" pitchFamily="2" charset="0"/>
              </a:defRPr>
            </a:lvl3pPr>
            <a:lvl4pPr>
              <a:buClr>
                <a:schemeClr val="accent2"/>
              </a:buClr>
              <a:defRPr sz="1560">
                <a:latin typeface="Helvetica" pitchFamily="2" charset="0"/>
              </a:defRPr>
            </a:lvl4pPr>
            <a:lvl5pPr>
              <a:buClr>
                <a:schemeClr val="accent2"/>
              </a:buClr>
              <a:defRPr sz="1560">
                <a:latin typeface="Helvetica" pitchFamily="2" charset="0"/>
              </a:defRPr>
            </a:lvl5pPr>
          </a:lstStyle>
          <a:p>
            <a:pPr lvl="0"/>
            <a:r>
              <a:rPr lang="en-US"/>
              <a:t>Text comes here.</a:t>
            </a:r>
          </a:p>
          <a:p>
            <a:pPr lvl="0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99B59A-2A58-7BA0-09EC-91DA88BDD7CB}"/>
              </a:ext>
            </a:extLst>
          </p:cNvPr>
          <p:cNvSpPr/>
          <p:nvPr userDrawn="1"/>
        </p:nvSpPr>
        <p:spPr>
          <a:xfrm>
            <a:off x="6213764" y="0"/>
            <a:ext cx="5673436" cy="6702425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C72351E-2C49-812C-FED4-EE67D641F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98951" y="575084"/>
            <a:ext cx="4503061" cy="56327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AF0BD20-2796-909B-F911-804F1C6509D9}"/>
              </a:ext>
            </a:extLst>
          </p:cNvPr>
          <p:cNvSpPr/>
          <p:nvPr userDrawn="1"/>
        </p:nvSpPr>
        <p:spPr>
          <a:xfrm>
            <a:off x="5981233" y="503807"/>
            <a:ext cx="499804" cy="1030700"/>
          </a:xfrm>
          <a:prstGeom prst="rect">
            <a:avLst/>
          </a:prstGeom>
          <a:solidFill>
            <a:srgbClr val="D8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>
              <a:latin typeface="Helvetica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33F5B86-ED3B-631F-0145-E63479EB48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11475" y="6328048"/>
            <a:ext cx="1120705" cy="2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92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374349-5971-14CC-B491-5EA13FDA5787}"/>
              </a:ext>
            </a:extLst>
          </p:cNvPr>
          <p:cNvSpPr txBox="1"/>
          <p:nvPr userDrawn="1"/>
        </p:nvSpPr>
        <p:spPr>
          <a:xfrm>
            <a:off x="150649" y="6406478"/>
            <a:ext cx="5998145" cy="182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85" b="0">
                <a:solidFill>
                  <a:srgbClr val="7F7F7F"/>
                </a:solidFill>
                <a:latin typeface="Helvetica" pitchFamily="2" charset="0"/>
                <a:cs typeface="Segoe UI" panose="020B0502040204020203" pitchFamily="34" charset="0"/>
              </a:rPr>
              <a:t>© 2025 Auritas LLC.  All rights reserved.</a:t>
            </a:r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77D7AF59-9BCA-B93D-EB39-6F6D3B1BE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5" y="356843"/>
            <a:ext cx="10252710" cy="1295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F2D51-0203-3B60-1AEC-46B21B0EB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7245" y="1784210"/>
            <a:ext cx="10252710" cy="4252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885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</p:sldLayoutIdLst>
  <p:txStyles>
    <p:titleStyle>
      <a:lvl1pPr algn="l" defTabSz="891540" rtl="0" eaLnBrk="1" latinLnBrk="0" hangingPunct="1">
        <a:lnSpc>
          <a:spcPct val="100000"/>
        </a:lnSpc>
        <a:spcBef>
          <a:spcPct val="0"/>
        </a:spcBef>
        <a:buNone/>
        <a:defRPr sz="4290" b="1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222885" indent="-222885" algn="l" defTabSz="891540" rtl="0" eaLnBrk="1" latinLnBrk="0" hangingPunct="1">
        <a:lnSpc>
          <a:spcPct val="100000"/>
        </a:lnSpc>
        <a:spcBef>
          <a:spcPts val="585"/>
        </a:spcBef>
        <a:spcAft>
          <a:spcPts val="585"/>
        </a:spcAft>
        <a:buClr>
          <a:schemeClr val="accent2"/>
        </a:buClr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68655" indent="-222885" algn="l" defTabSz="891540" rtl="0" eaLnBrk="1" latinLnBrk="0" hangingPunct="1">
        <a:lnSpc>
          <a:spcPct val="100000"/>
        </a:lnSpc>
        <a:spcBef>
          <a:spcPts val="585"/>
        </a:spcBef>
        <a:spcAft>
          <a:spcPts val="585"/>
        </a:spcAft>
        <a:buClr>
          <a:schemeClr val="accent2"/>
        </a:buClr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14425" indent="-222885" algn="l" defTabSz="891540" rtl="0" eaLnBrk="1" latinLnBrk="0" hangingPunct="1">
        <a:lnSpc>
          <a:spcPct val="100000"/>
        </a:lnSpc>
        <a:spcBef>
          <a:spcPts val="585"/>
        </a:spcBef>
        <a:spcAft>
          <a:spcPts val="585"/>
        </a:spcAft>
        <a:buClr>
          <a:schemeClr val="accent2"/>
        </a:buClr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560195" indent="-222885" algn="l" defTabSz="891540" rtl="0" eaLnBrk="1" latinLnBrk="0" hangingPunct="1">
        <a:lnSpc>
          <a:spcPct val="100000"/>
        </a:lnSpc>
        <a:spcBef>
          <a:spcPts val="585"/>
        </a:spcBef>
        <a:spcAft>
          <a:spcPts val="585"/>
        </a:spcAft>
        <a:buClr>
          <a:schemeClr val="accent2"/>
        </a:buClr>
        <a:buFont typeface="Arial" panose="020B0604020202020204" pitchFamily="34" charset="0"/>
        <a:buChar char="•"/>
        <a:defRPr sz="1365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05965" indent="-222885" algn="l" defTabSz="891540" rtl="0" eaLnBrk="1" latinLnBrk="0" hangingPunct="1">
        <a:lnSpc>
          <a:spcPct val="100000"/>
        </a:lnSpc>
        <a:spcBef>
          <a:spcPts val="585"/>
        </a:spcBef>
        <a:spcAft>
          <a:spcPts val="585"/>
        </a:spcAft>
        <a:buClr>
          <a:schemeClr val="accent2"/>
        </a:buClr>
        <a:buFont typeface="Arial" panose="020B0604020202020204" pitchFamily="34" charset="0"/>
        <a:buChar char="•"/>
        <a:defRPr sz="1365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45173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89750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34327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789045" indent="-222885" algn="l" defTabSz="891540" rtl="0" eaLnBrk="1" latinLnBrk="0" hangingPunct="1">
        <a:lnSpc>
          <a:spcPct val="90000"/>
        </a:lnSpc>
        <a:spcBef>
          <a:spcPts val="488"/>
        </a:spcBef>
        <a:buFont typeface="Arial" panose="020B0604020202020204" pitchFamily="34" charset="0"/>
        <a:buChar char="•"/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3pPr>
      <a:lvl4pPr marL="133731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4pPr>
      <a:lvl5pPr marL="178308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5pPr>
      <a:lvl6pPr marL="222885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7pPr>
      <a:lvl8pPr marL="312039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algn="l" defTabSz="891540" rtl="0" eaLnBrk="1" latinLnBrk="0" hangingPunct="1">
        <a:defRPr sz="17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sv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2970BD-FAE9-C7A2-DF72-589C0A3F88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noProof="1"/>
              <a:t>Ariba Modules</a:t>
            </a:r>
          </a:p>
          <a:p>
            <a:r>
              <a:rPr lang="en-US" sz="3200" noProof="1"/>
              <a:t>Overview and Value Proposition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1CFA8-F9C4-DEF0-D831-C1812B5ABA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noProof="1"/>
              <a:t>Addressing SAP Spend Management: The Right Way</a:t>
            </a:r>
          </a:p>
        </p:txBody>
      </p:sp>
    </p:spTree>
    <p:extLst>
      <p:ext uri="{BB962C8B-B14F-4D97-AF65-F5344CB8AC3E}">
        <p14:creationId xmlns:p14="http://schemas.microsoft.com/office/powerpoint/2010/main" val="161968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E8075-CADE-D759-EAC4-13E08041C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E4CAD7E0-A81B-4B74-377E-AFFA5AB9168B}"/>
              </a:ext>
            </a:extLst>
          </p:cNvPr>
          <p:cNvSpPr/>
          <p:nvPr/>
        </p:nvSpPr>
        <p:spPr>
          <a:xfrm>
            <a:off x="6107724" y="1147830"/>
            <a:ext cx="5087814" cy="5145394"/>
          </a:xfrm>
          <a:prstGeom prst="round1Rect">
            <a:avLst>
              <a:gd name="adj" fmla="val 901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D5260717-CDD2-8B90-A2BB-9A0C16D3D006}"/>
              </a:ext>
            </a:extLst>
          </p:cNvPr>
          <p:cNvSpPr txBox="1">
            <a:spLocks/>
          </p:cNvSpPr>
          <p:nvPr/>
        </p:nvSpPr>
        <p:spPr>
          <a:xfrm>
            <a:off x="7015620" y="1480909"/>
            <a:ext cx="3447861" cy="42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51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6865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1442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56019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6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0596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6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45173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750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327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904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noProof="1">
                <a:solidFill>
                  <a:schemeClr val="bg1"/>
                </a:solidFill>
              </a:rPr>
              <a:t>Value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37DE770-8A6C-8BF9-FF77-04D06737DF60}"/>
              </a:ext>
            </a:extLst>
          </p:cNvPr>
          <p:cNvSpPr txBox="1"/>
          <p:nvPr/>
        </p:nvSpPr>
        <p:spPr>
          <a:xfrm>
            <a:off x="6276019" y="1901122"/>
            <a:ext cx="47058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End-to-End Supply Chain Visibility with real-time insigths into supply, demand, inventory and logistics to help reduce blind spots in the direct procurement process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Collaborative Planning &amp; Execution through joint forecasting, order confirmation and inventory management which improves alignment between suppliers and buyers to reduce stockouts and overstock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Reduce Splly Chain Risk by providing early alerts for delays, shortages or quality issues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Improved Supplier Performance with a solution that allows tracking of supplier KPIs and fulfillment metrics to help encourage accountability and continuos improvement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Helps Automate PO Collaboration and reduce manual errors and administrative overhead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Direct integration with SAP and orher Ariba modules </a:t>
            </a:r>
          </a:p>
        </p:txBody>
      </p:sp>
      <p:sp>
        <p:nvSpPr>
          <p:cNvPr id="62" name="Chevron 70">
            <a:extLst>
              <a:ext uri="{FF2B5EF4-FFF2-40B4-BE49-F238E27FC236}">
                <a16:creationId xmlns:a16="http://schemas.microsoft.com/office/drawing/2014/main" id="{11350A76-5D6C-685A-037B-4DCE4B4271F9}"/>
              </a:ext>
            </a:extLst>
          </p:cNvPr>
          <p:cNvSpPr/>
          <p:nvPr/>
        </p:nvSpPr>
        <p:spPr bwMode="auto">
          <a:xfrm>
            <a:off x="6553201" y="925281"/>
            <a:ext cx="4115552" cy="405161"/>
          </a:xfrm>
          <a:prstGeom prst="chevron">
            <a:avLst>
              <a:gd name="adj" fmla="val 28704"/>
            </a:avLst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206203" lvl="0" indent="1841" algn="ctr" defTabSz="1060681">
              <a:tabLst>
                <a:tab pos="403199" algn="l"/>
              </a:tabLst>
              <a:defRPr/>
            </a:pPr>
            <a:r>
              <a:rPr lang="sv-SE" sz="1364" b="1" noProof="1">
                <a:solidFill>
                  <a:srgbClr val="FFFFFF"/>
                </a:solidFill>
                <a:latin typeface="Helvetica" pitchFamily="2" charset="0"/>
              </a:rPr>
              <a:t>Plan and Forecast</a:t>
            </a:r>
            <a:endParaRPr lang="en-US" sz="1364" b="1" noProof="1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F7DC39-5DA1-0095-8361-46FA3339F103}"/>
              </a:ext>
            </a:extLst>
          </p:cNvPr>
          <p:cNvSpPr txBox="1"/>
          <p:nvPr/>
        </p:nvSpPr>
        <p:spPr>
          <a:xfrm>
            <a:off x="918424" y="3478579"/>
            <a:ext cx="2824879" cy="991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Supplier Managed Inventory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Consignment inventory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Refurbish / repair subcontract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Quality management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58F223-92FE-2BB9-9CAD-CB355A109B60}"/>
              </a:ext>
            </a:extLst>
          </p:cNvPr>
          <p:cNvGrpSpPr/>
          <p:nvPr/>
        </p:nvGrpSpPr>
        <p:grpSpPr>
          <a:xfrm>
            <a:off x="905301" y="5263667"/>
            <a:ext cx="2389829" cy="452033"/>
            <a:chOff x="1688582" y="3527602"/>
            <a:chExt cx="1710333" cy="32350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E582B4-D39A-A408-3036-04ED8DEEA6FB}"/>
                </a:ext>
              </a:extLst>
            </p:cNvPr>
            <p:cNvSpPr txBox="1"/>
            <p:nvPr/>
          </p:nvSpPr>
          <p:spPr>
            <a:xfrm>
              <a:off x="1688582" y="3725557"/>
              <a:ext cx="1710333" cy="125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3375" fontAlgn="base">
                <a:lnSpc>
                  <a:spcPct val="95000"/>
                </a:lnSpc>
                <a:spcAft>
                  <a:spcPct val="0"/>
                </a:spcAft>
                <a:buClr>
                  <a:srgbClr val="F0AB00"/>
                </a:buClr>
                <a:buSzPct val="100000"/>
                <a:defRPr/>
              </a:pPr>
              <a:r>
                <a:rPr lang="en-US" sz="1200" b="1" dirty="0">
                  <a:solidFill>
                    <a:srgbClr val="F0AB00"/>
                  </a:solidFill>
                  <a:latin typeface="Helvetica" pitchFamily="2" charset="0"/>
                </a:rPr>
                <a:t>Supply Chain Collaboration </a:t>
              </a:r>
              <a:endParaRPr lang="en-US" sz="1200" b="1" kern="0" dirty="0">
                <a:solidFill>
                  <a:srgbClr val="F0AB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6" name="SAP Ariba Logo" descr="SAP Ariba Logo" title="SAP Ariba Logo">
              <a:extLst>
                <a:ext uri="{FF2B5EF4-FFF2-40B4-BE49-F238E27FC236}">
                  <a16:creationId xmlns:a16="http://schemas.microsoft.com/office/drawing/2014/main" id="{D4AD6181-05CC-22BF-607E-34865A8B2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6190" y="3527602"/>
              <a:ext cx="1012627" cy="19737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E5ACECB-1AA7-6F66-47CD-FEF92071785C}"/>
              </a:ext>
            </a:extLst>
          </p:cNvPr>
          <p:cNvSpPr txBox="1"/>
          <p:nvPr/>
        </p:nvSpPr>
        <p:spPr>
          <a:xfrm>
            <a:off x="827854" y="1621747"/>
            <a:ext cx="4912105" cy="1676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1400" i="1" dirty="0">
                <a:solidFill>
                  <a:srgbClr val="000000"/>
                </a:solidFill>
                <a:latin typeface="Helvetica" pitchFamily="2" charset="0"/>
              </a:rPr>
              <a:t>“</a:t>
            </a:r>
            <a:r>
              <a:rPr lang="en-US" sz="1400" i="1" dirty="0">
                <a:latin typeface="Helvetica" pitchFamily="2" charset="0"/>
              </a:rPr>
              <a:t>The </a:t>
            </a:r>
            <a:r>
              <a:rPr lang="en-US" sz="1400" b="1" i="1" dirty="0">
                <a:latin typeface="Helvetica" pitchFamily="2" charset="0"/>
              </a:rPr>
              <a:t>main value proposition</a:t>
            </a:r>
            <a:r>
              <a:rPr lang="en-US" sz="1400" i="1" dirty="0">
                <a:latin typeface="Helvetica" pitchFamily="2" charset="0"/>
              </a:rPr>
              <a:t> of </a:t>
            </a:r>
            <a:r>
              <a:rPr lang="en-US" sz="1400" b="1" i="1" dirty="0">
                <a:latin typeface="Helvetica" pitchFamily="2" charset="0"/>
              </a:rPr>
              <a:t>SAP Ariba Supply Chain Collaboration (SCC)</a:t>
            </a:r>
            <a:r>
              <a:rPr lang="en-US" sz="1400" i="1" dirty="0">
                <a:latin typeface="Helvetica" pitchFamily="2" charset="0"/>
              </a:rPr>
              <a:t> is to enable </a:t>
            </a:r>
            <a:r>
              <a:rPr lang="en-US" sz="1400" b="1" i="1" dirty="0">
                <a:latin typeface="Helvetica" pitchFamily="2" charset="0"/>
              </a:rPr>
              <a:t>real-time, multi-tier collaboration</a:t>
            </a:r>
            <a:r>
              <a:rPr lang="en-US" sz="1400" i="1" dirty="0">
                <a:latin typeface="Helvetica" pitchFamily="2" charset="0"/>
              </a:rPr>
              <a:t> between buyers and suppliers across the supply chain, improving </a:t>
            </a:r>
            <a:r>
              <a:rPr lang="en-US" sz="1400" b="1" i="1" dirty="0">
                <a:latin typeface="Helvetica" pitchFamily="2" charset="0"/>
              </a:rPr>
              <a:t>visibility</a:t>
            </a:r>
            <a:r>
              <a:rPr lang="en-US" sz="1400" i="1" dirty="0">
                <a:latin typeface="Helvetica" pitchFamily="2" charset="0"/>
              </a:rPr>
              <a:t>, </a:t>
            </a:r>
            <a:r>
              <a:rPr lang="en-US" sz="1400" b="1" i="1" dirty="0">
                <a:latin typeface="Helvetica" pitchFamily="2" charset="0"/>
              </a:rPr>
              <a:t>agility</a:t>
            </a:r>
            <a:r>
              <a:rPr lang="en-US" sz="1400" i="1" dirty="0">
                <a:latin typeface="Helvetica" pitchFamily="2" charset="0"/>
              </a:rPr>
              <a:t>, and </a:t>
            </a:r>
            <a:r>
              <a:rPr lang="en-US" sz="1400" b="1" i="1" dirty="0">
                <a:latin typeface="Helvetica" pitchFamily="2" charset="0"/>
              </a:rPr>
              <a:t>efficiency</a:t>
            </a:r>
            <a:r>
              <a:rPr lang="en-US" sz="1400" i="1" dirty="0">
                <a:latin typeface="Helvetica" pitchFamily="2" charset="0"/>
              </a:rPr>
              <a:t> in supply chain operations and Direct Procurement.”</a:t>
            </a:r>
            <a:endParaRPr lang="en-US" sz="1400" i="1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B936AD-FFF1-85AA-3287-F32A2F4875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7372" y="536195"/>
            <a:ext cx="4912105" cy="944714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2478FF"/>
              </a:buClr>
              <a:defRPr/>
            </a:pPr>
            <a:r>
              <a:rPr lang="en-US" sz="3600" noProof="1"/>
              <a:t>Ariba Supply Chain Collaboration</a:t>
            </a:r>
          </a:p>
        </p:txBody>
      </p:sp>
    </p:spTree>
    <p:extLst>
      <p:ext uri="{BB962C8B-B14F-4D97-AF65-F5344CB8AC3E}">
        <p14:creationId xmlns:p14="http://schemas.microsoft.com/office/powerpoint/2010/main" val="457348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224C4-CF40-12A0-E7A0-FA9683583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996745CF-609D-0BC7-C03A-71A73E5FEB73}"/>
              </a:ext>
            </a:extLst>
          </p:cNvPr>
          <p:cNvSpPr/>
          <p:nvPr/>
        </p:nvSpPr>
        <p:spPr>
          <a:xfrm>
            <a:off x="6107724" y="1147830"/>
            <a:ext cx="5087814" cy="5145394"/>
          </a:xfrm>
          <a:prstGeom prst="round1Rect">
            <a:avLst>
              <a:gd name="adj" fmla="val 901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38903307-E25F-8D31-31E3-03001B9906A8}"/>
              </a:ext>
            </a:extLst>
          </p:cNvPr>
          <p:cNvSpPr txBox="1">
            <a:spLocks/>
          </p:cNvSpPr>
          <p:nvPr/>
        </p:nvSpPr>
        <p:spPr>
          <a:xfrm>
            <a:off x="7015620" y="1480909"/>
            <a:ext cx="3447861" cy="42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51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6865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1442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56019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6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0596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6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45173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750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327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904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noProof="1">
                <a:solidFill>
                  <a:schemeClr val="bg1"/>
                </a:solidFill>
              </a:rPr>
              <a:t>Value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4F78F4A-02FB-9838-7DBE-21CA3C159F68}"/>
              </a:ext>
            </a:extLst>
          </p:cNvPr>
          <p:cNvSpPr txBox="1"/>
          <p:nvPr/>
        </p:nvSpPr>
        <p:spPr>
          <a:xfrm>
            <a:off x="6276019" y="1901122"/>
            <a:ext cx="469275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2478FF"/>
              </a:buClr>
              <a:buFont typeface="Wingdings" panose="05000000000000000000" pitchFamily="2" charset="2"/>
              <a:buChar char="ü"/>
              <a:defRPr/>
            </a:pPr>
            <a:r>
              <a:rPr lang="en-US" sz="1200" noProof="1">
                <a:solidFill>
                  <a:srgbClr val="FFFFFF"/>
                </a:solidFill>
                <a:latin typeface="Helvetica" pitchFamily="2" charset="0"/>
              </a:rPr>
              <a:t>Intuitive “Amazon-like UI for employees to easily find and request goods and services which helps increase user adoption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2478FF"/>
              </a:buClr>
              <a:buFont typeface="Wingdings" panose="05000000000000000000" pitchFamily="2" charset="2"/>
              <a:buChar char="ü"/>
              <a:defRPr/>
            </a:pPr>
            <a:r>
              <a:rPr lang="en-US" sz="1200" noProof="1">
                <a:solidFill>
                  <a:srgbClr val="FFFFFF"/>
                </a:solidFill>
                <a:latin typeface="Helvetica" pitchFamily="2" charset="0"/>
              </a:rPr>
              <a:t>Policy Compliance by Design as it embeds procurement policies and supplier catalogs directly into the buying experience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2478FF"/>
              </a:buClr>
              <a:buFont typeface="Wingdings" panose="05000000000000000000" pitchFamily="2" charset="2"/>
              <a:buChar char="ü"/>
              <a:defRPr/>
            </a:pPr>
            <a:r>
              <a:rPr lang="en-US" sz="1200" noProof="1">
                <a:solidFill>
                  <a:srgbClr val="FFFFFF"/>
                </a:solidFill>
                <a:latin typeface="Helvetica" pitchFamily="2" charset="0"/>
              </a:rPr>
              <a:t>Improved Spend Control ny envouraging use of preferred suppliers and pre-negotiated contracts, thus reducing maverick spending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2478FF"/>
              </a:buClr>
              <a:buFont typeface="Wingdings" panose="05000000000000000000" pitchFamily="2" charset="2"/>
              <a:buChar char="ü"/>
              <a:defRPr/>
            </a:pPr>
            <a:r>
              <a:rPr lang="en-US" sz="1200" noProof="1">
                <a:solidFill>
                  <a:srgbClr val="FFFFFF"/>
                </a:solidFill>
                <a:latin typeface="Helvetica" pitchFamily="2" charset="0"/>
              </a:rPr>
              <a:t>Faster Procurement Cycles through streamlined requisition and approval workflows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bg1"/>
                </a:solidFill>
                <a:latin typeface="Helvetica" pitchFamily="2" charset="0"/>
              </a:rPr>
              <a:t>A Scalable &amp; Global solution to support future growth by supporting multi-language, multiple currencies and business units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200" noProof="1">
                <a:solidFill>
                  <a:schemeClr val="bg1"/>
                </a:solidFill>
                <a:latin typeface="Helvetica" pitchFamily="2" charset="0"/>
              </a:rPr>
              <a:t>Seamless integration with SAP ERP or S/4 and other solutions within the SAP Ariba realm such as Sourcing, Contracts &amp; Invoice Management</a:t>
            </a:r>
          </a:p>
        </p:txBody>
      </p:sp>
      <p:sp>
        <p:nvSpPr>
          <p:cNvPr id="62" name="Chevron 70">
            <a:extLst>
              <a:ext uri="{FF2B5EF4-FFF2-40B4-BE49-F238E27FC236}">
                <a16:creationId xmlns:a16="http://schemas.microsoft.com/office/drawing/2014/main" id="{6A811B28-C2DA-D260-123D-9DDFDEBCCB3F}"/>
              </a:ext>
            </a:extLst>
          </p:cNvPr>
          <p:cNvSpPr/>
          <p:nvPr/>
        </p:nvSpPr>
        <p:spPr bwMode="auto">
          <a:xfrm>
            <a:off x="6553201" y="925281"/>
            <a:ext cx="4115552" cy="405161"/>
          </a:xfrm>
          <a:prstGeom prst="chevron">
            <a:avLst>
              <a:gd name="adj" fmla="val 28704"/>
            </a:avLst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206203" lvl="0" indent="1841" algn="ctr" defTabSz="1060681">
              <a:tabLst>
                <a:tab pos="403199" algn="l"/>
              </a:tabLst>
              <a:defRPr/>
            </a:pPr>
            <a:r>
              <a:rPr lang="sv-SE" sz="1364" b="1" noProof="1">
                <a:solidFill>
                  <a:srgbClr val="FFFFFF"/>
                </a:solidFill>
                <a:latin typeface="Helvetica" pitchFamily="2" charset="0"/>
              </a:rPr>
              <a:t>Buy and Deliver</a:t>
            </a:r>
            <a:endParaRPr lang="en-US" sz="1364" b="1" noProof="1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08F06-6A50-87FA-467A-1C3F97D5C948}"/>
              </a:ext>
            </a:extLst>
          </p:cNvPr>
          <p:cNvSpPr txBox="1"/>
          <p:nvPr/>
        </p:nvSpPr>
        <p:spPr>
          <a:xfrm>
            <a:off x="918424" y="3478579"/>
            <a:ext cx="2824879" cy="12580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Guided Buying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Supplier managed catalogs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Material reservations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Spot Buy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External Labor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3555C6-2156-A20F-9EC8-580D3459D3A9}"/>
              </a:ext>
            </a:extLst>
          </p:cNvPr>
          <p:cNvGrpSpPr/>
          <p:nvPr/>
        </p:nvGrpSpPr>
        <p:grpSpPr>
          <a:xfrm>
            <a:off x="905301" y="5263667"/>
            <a:ext cx="2389829" cy="452033"/>
            <a:chOff x="1688582" y="3527602"/>
            <a:chExt cx="1710333" cy="32350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7BDEFD-350E-36E5-FFAE-7BDFF82E5A5C}"/>
                </a:ext>
              </a:extLst>
            </p:cNvPr>
            <p:cNvSpPr txBox="1"/>
            <p:nvPr/>
          </p:nvSpPr>
          <p:spPr>
            <a:xfrm>
              <a:off x="1688582" y="3725557"/>
              <a:ext cx="1710333" cy="125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3375" fontAlgn="base">
                <a:lnSpc>
                  <a:spcPct val="95000"/>
                </a:lnSpc>
                <a:spcAft>
                  <a:spcPct val="0"/>
                </a:spcAft>
                <a:buClr>
                  <a:srgbClr val="F0AB00"/>
                </a:buClr>
                <a:buSzPct val="100000"/>
                <a:defRPr/>
              </a:pPr>
              <a:r>
                <a:rPr lang="en-US" sz="1200" b="1" dirty="0">
                  <a:solidFill>
                    <a:srgbClr val="F0AB00"/>
                  </a:solidFill>
                </a:rPr>
                <a:t>Buying with Guided Buying</a:t>
              </a:r>
              <a:endParaRPr lang="en-US" sz="1200" b="1" kern="0" dirty="0">
                <a:solidFill>
                  <a:srgbClr val="F0AB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6" name="SAP Ariba Logo" descr="SAP Ariba Logo" title="SAP Ariba Logo">
              <a:extLst>
                <a:ext uri="{FF2B5EF4-FFF2-40B4-BE49-F238E27FC236}">
                  <a16:creationId xmlns:a16="http://schemas.microsoft.com/office/drawing/2014/main" id="{73256355-BD05-E139-6FC6-0E964300C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6190" y="3527602"/>
              <a:ext cx="1012627" cy="19737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52F0541-5A46-3BB0-2CCE-A95AA4D4D3B6}"/>
              </a:ext>
            </a:extLst>
          </p:cNvPr>
          <p:cNvSpPr txBox="1"/>
          <p:nvPr/>
        </p:nvSpPr>
        <p:spPr>
          <a:xfrm>
            <a:off x="827854" y="1621747"/>
            <a:ext cx="4912105" cy="1676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1400" i="1" dirty="0">
                <a:solidFill>
                  <a:srgbClr val="000000"/>
                </a:solidFill>
                <a:latin typeface="Helvetica" pitchFamily="2" charset="0"/>
              </a:rPr>
              <a:t>“</a:t>
            </a:r>
            <a:r>
              <a:rPr lang="en-US" sz="1400" i="1" dirty="0">
                <a:latin typeface="Helvetica" pitchFamily="2" charset="0"/>
              </a:rPr>
              <a:t>The </a:t>
            </a:r>
            <a:r>
              <a:rPr lang="en-US" sz="1400" b="1" i="1" dirty="0">
                <a:latin typeface="Helvetica" pitchFamily="2" charset="0"/>
              </a:rPr>
              <a:t>main value proposition</a:t>
            </a:r>
            <a:r>
              <a:rPr lang="en-US" sz="1400" i="1" dirty="0">
                <a:latin typeface="Helvetica" pitchFamily="2" charset="0"/>
              </a:rPr>
              <a:t> of </a:t>
            </a:r>
            <a:r>
              <a:rPr lang="en-US" sz="1400" b="1" i="1" dirty="0">
                <a:latin typeface="Helvetica" pitchFamily="2" charset="0"/>
              </a:rPr>
              <a:t>SAP Ariba Buying with Guided Buying</a:t>
            </a:r>
            <a:r>
              <a:rPr lang="en-US" sz="1400" i="1" dirty="0">
                <a:latin typeface="Helvetica" pitchFamily="2" charset="0"/>
              </a:rPr>
              <a:t> is to </a:t>
            </a:r>
            <a:r>
              <a:rPr lang="en-US" sz="1400" b="1" i="1" dirty="0">
                <a:latin typeface="Helvetica" pitchFamily="2" charset="0"/>
              </a:rPr>
              <a:t>simplify and streamline the Indirect procurement process</a:t>
            </a:r>
            <a:r>
              <a:rPr lang="en-US" sz="1400" i="1" dirty="0">
                <a:latin typeface="Helvetica" pitchFamily="2" charset="0"/>
              </a:rPr>
              <a:t> for end users while ensuring </a:t>
            </a:r>
            <a:r>
              <a:rPr lang="en-US" sz="1400" b="1" i="1" dirty="0">
                <a:latin typeface="Helvetica" pitchFamily="2" charset="0"/>
              </a:rPr>
              <a:t>compliance, cost control, and policy adherence</a:t>
            </a:r>
            <a:r>
              <a:rPr lang="en-US" sz="1400" i="1" dirty="0">
                <a:latin typeface="Helvetica" pitchFamily="2" charset="0"/>
              </a:rPr>
              <a:t> for organizations.”</a:t>
            </a:r>
            <a:endParaRPr lang="en-US" sz="1400" i="1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8645DA-F924-0954-948B-9688A2AA5D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7372" y="536195"/>
            <a:ext cx="4912105" cy="944714"/>
          </a:xfrm>
        </p:spPr>
        <p:txBody>
          <a:bodyPr>
            <a:normAutofit fontScale="92500" lnSpcReduction="20000"/>
          </a:bodyPr>
          <a:lstStyle/>
          <a:p>
            <a:pPr lvl="0">
              <a:buClr>
                <a:srgbClr val="2478FF"/>
              </a:buClr>
              <a:defRPr/>
            </a:pPr>
            <a:r>
              <a:rPr lang="en-US" sz="3600" noProof="1"/>
              <a:t>Ariba Buying with Guided Buying</a:t>
            </a:r>
          </a:p>
        </p:txBody>
      </p:sp>
    </p:spTree>
    <p:extLst>
      <p:ext uri="{BB962C8B-B14F-4D97-AF65-F5344CB8AC3E}">
        <p14:creationId xmlns:p14="http://schemas.microsoft.com/office/powerpoint/2010/main" val="1344233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9FF34-A523-F131-ADE2-EBD840356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ED8C1037-AC55-AB2A-46AD-AB631A15527E}"/>
              </a:ext>
            </a:extLst>
          </p:cNvPr>
          <p:cNvSpPr/>
          <p:nvPr/>
        </p:nvSpPr>
        <p:spPr>
          <a:xfrm>
            <a:off x="6107724" y="1147830"/>
            <a:ext cx="5087814" cy="5145394"/>
          </a:xfrm>
          <a:prstGeom prst="round1Rect">
            <a:avLst>
              <a:gd name="adj" fmla="val 901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616B7BB2-7137-7289-C6E3-42B7087D531C}"/>
              </a:ext>
            </a:extLst>
          </p:cNvPr>
          <p:cNvSpPr txBox="1">
            <a:spLocks/>
          </p:cNvSpPr>
          <p:nvPr/>
        </p:nvSpPr>
        <p:spPr>
          <a:xfrm>
            <a:off x="7015620" y="1480909"/>
            <a:ext cx="3447861" cy="42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51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6865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1442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56019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6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0596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6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45173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750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327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904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noProof="1">
                <a:solidFill>
                  <a:schemeClr val="bg1"/>
                </a:solidFill>
              </a:rPr>
              <a:t>Value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4DF4A3D-95C6-9180-41FB-098ADB0C3025}"/>
              </a:ext>
            </a:extLst>
          </p:cNvPr>
          <p:cNvSpPr txBox="1"/>
          <p:nvPr/>
        </p:nvSpPr>
        <p:spPr>
          <a:xfrm>
            <a:off x="6276019" y="1901122"/>
            <a:ext cx="469275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2478FF"/>
              </a:buClr>
              <a:buFont typeface="Wingdings" panose="05000000000000000000" pitchFamily="2" charset="2"/>
              <a:buChar char="ü"/>
              <a:defRPr/>
            </a:pPr>
            <a:r>
              <a:rPr lang="en-US" sz="1300" noProof="1">
                <a:solidFill>
                  <a:srgbClr val="FFFFFF"/>
                </a:solidFill>
                <a:latin typeface="Helvetica" pitchFamily="2" charset="0"/>
              </a:rPr>
              <a:t>Access to Affordable Liquidity by offering flexible financing options like Dynamic Discounting, Supply Chain Financing and Receivables Financing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2478FF"/>
              </a:buClr>
              <a:buFont typeface="Wingdings" panose="05000000000000000000" pitchFamily="2" charset="2"/>
              <a:buChar char="ü"/>
              <a:defRPr/>
            </a:pPr>
            <a:r>
              <a:rPr lang="en-US" sz="1300" noProof="1">
                <a:solidFill>
                  <a:srgbClr val="FFFFFF"/>
                </a:solidFill>
                <a:latin typeface="Helvetica" pitchFamily="2" charset="0"/>
              </a:rPr>
              <a:t>Enables suppliers to get paid faster &amp; buyers optimize cash flow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2478FF"/>
              </a:buClr>
              <a:buFont typeface="Wingdings" panose="05000000000000000000" pitchFamily="2" charset="2"/>
              <a:buChar char="ü"/>
              <a:defRPr/>
            </a:pPr>
            <a:r>
              <a:rPr lang="en-US" sz="1300" noProof="1">
                <a:solidFill>
                  <a:srgbClr val="FFFFFF"/>
                </a:solidFill>
                <a:latin typeface="Helvetica" pitchFamily="2" charset="0"/>
              </a:rPr>
              <a:t>Manages the full cash conversion cycle: DIO, DSO and DPO and allow companies to simulate and refine working capital strategies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2478FF"/>
              </a:buClr>
              <a:buFont typeface="Wingdings" panose="05000000000000000000" pitchFamily="2" charset="2"/>
              <a:buChar char="ü"/>
              <a:defRPr/>
            </a:pPr>
            <a:r>
              <a:rPr lang="en-US" sz="1300" noProof="1">
                <a:solidFill>
                  <a:srgbClr val="FFFFFF"/>
                </a:solidFill>
                <a:latin typeface="Helvetica" pitchFamily="2" charset="0"/>
              </a:rPr>
              <a:t>Provides real-time visibility into liquidity positions and help decision making through cash forecasting and performance benchmarking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2478FF"/>
              </a:buClr>
              <a:buFont typeface="Wingdings" panose="05000000000000000000" pitchFamily="2" charset="2"/>
              <a:buChar char="ü"/>
              <a:defRPr/>
            </a:pPr>
            <a:r>
              <a:rPr lang="en-US" sz="1300" noProof="1">
                <a:solidFill>
                  <a:srgbClr val="FFFFFF"/>
                </a:solidFill>
                <a:latin typeface="Helvetica" pitchFamily="2" charset="0"/>
              </a:rPr>
              <a:t>Improves supplier relationships by offering predictable payments and financing diversity through a multifunder model</a:t>
            </a: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Clr>
                <a:srgbClr val="2478FF"/>
              </a:buClr>
              <a:buFont typeface="Wingdings" panose="05000000000000000000" pitchFamily="2" charset="2"/>
              <a:buChar char="ü"/>
              <a:defRPr/>
            </a:pPr>
            <a:r>
              <a:rPr lang="en-US" sz="1300" noProof="1">
                <a:solidFill>
                  <a:srgbClr val="FFFFFF"/>
                </a:solidFill>
                <a:latin typeface="Helvetica" pitchFamily="2" charset="0"/>
              </a:rPr>
              <a:t>Embedded within SAP Business Network and seamless integration to SAP Treasury </a:t>
            </a:r>
            <a:endParaRPr lang="en-US" sz="1300" noProof="1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2" name="Chevron 70">
            <a:extLst>
              <a:ext uri="{FF2B5EF4-FFF2-40B4-BE49-F238E27FC236}">
                <a16:creationId xmlns:a16="http://schemas.microsoft.com/office/drawing/2014/main" id="{76DA9EFE-8265-6394-26FF-496273F9E8F4}"/>
              </a:ext>
            </a:extLst>
          </p:cNvPr>
          <p:cNvSpPr/>
          <p:nvPr/>
        </p:nvSpPr>
        <p:spPr bwMode="auto">
          <a:xfrm>
            <a:off x="6553201" y="925281"/>
            <a:ext cx="4115552" cy="405161"/>
          </a:xfrm>
          <a:prstGeom prst="chevron">
            <a:avLst>
              <a:gd name="adj" fmla="val 28704"/>
            </a:avLst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206203" lvl="0" indent="1841" algn="ctr" defTabSz="1060681">
              <a:tabLst>
                <a:tab pos="403199" algn="l"/>
              </a:tabLst>
              <a:defRPr/>
            </a:pPr>
            <a:r>
              <a:rPr lang="sv-SE" sz="1364" b="1" noProof="1">
                <a:solidFill>
                  <a:srgbClr val="FFFFFF"/>
                </a:solidFill>
                <a:latin typeface="Helvetica" pitchFamily="2" charset="0"/>
              </a:rPr>
              <a:t>Invoice and Pay</a:t>
            </a:r>
            <a:endParaRPr lang="en-US" sz="1364" b="1" noProof="1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C53D6A-EA1F-C440-B748-581668F740F5}"/>
              </a:ext>
            </a:extLst>
          </p:cNvPr>
          <p:cNvSpPr txBox="1"/>
          <p:nvPr/>
        </p:nvSpPr>
        <p:spPr>
          <a:xfrm>
            <a:off x="918424" y="3478579"/>
            <a:ext cx="2824879" cy="991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Dynamic Discounting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Supply Chain Financing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Receivables Financing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en-US" sz="1300" kern="0" dirty="0">
              <a:solidFill>
                <a:srgbClr val="000000"/>
              </a:solidFill>
              <a:latin typeface="Helvetica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82334F9-7A56-94EC-62F6-D3CFB5AF16B5}"/>
              </a:ext>
            </a:extLst>
          </p:cNvPr>
          <p:cNvGrpSpPr/>
          <p:nvPr/>
        </p:nvGrpSpPr>
        <p:grpSpPr>
          <a:xfrm>
            <a:off x="905301" y="5263667"/>
            <a:ext cx="2389829" cy="452033"/>
            <a:chOff x="1688582" y="3527602"/>
            <a:chExt cx="1710333" cy="32350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5477E3-DF4F-ED2F-5B14-EF011A073A93}"/>
                </a:ext>
              </a:extLst>
            </p:cNvPr>
            <p:cNvSpPr txBox="1"/>
            <p:nvPr/>
          </p:nvSpPr>
          <p:spPr>
            <a:xfrm>
              <a:off x="1688582" y="3725557"/>
              <a:ext cx="1710333" cy="125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3375" fontAlgn="base">
                <a:lnSpc>
                  <a:spcPct val="95000"/>
                </a:lnSpc>
                <a:spcAft>
                  <a:spcPct val="0"/>
                </a:spcAft>
                <a:buClr>
                  <a:srgbClr val="F0AB00"/>
                </a:buClr>
                <a:buSzPct val="100000"/>
                <a:defRPr/>
              </a:pPr>
              <a:r>
                <a:rPr lang="en-US" sz="1200" b="1" dirty="0">
                  <a:solidFill>
                    <a:srgbClr val="F0AB00"/>
                  </a:solidFill>
                  <a:latin typeface="Helvetica" pitchFamily="2" charset="0"/>
                </a:rPr>
                <a:t>Working Capital Management</a:t>
              </a:r>
            </a:p>
          </p:txBody>
        </p:sp>
        <p:pic>
          <p:nvPicPr>
            <p:cNvPr id="6" name="SAP Ariba Logo" descr="SAP Ariba Logo" title="SAP Ariba Logo">
              <a:extLst>
                <a:ext uri="{FF2B5EF4-FFF2-40B4-BE49-F238E27FC236}">
                  <a16:creationId xmlns:a16="http://schemas.microsoft.com/office/drawing/2014/main" id="{383B06FA-0E6F-A19F-D199-A72B16FAF4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6190" y="3527602"/>
              <a:ext cx="1012627" cy="19737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E360900-A68B-91EE-559C-51A6A8C57687}"/>
              </a:ext>
            </a:extLst>
          </p:cNvPr>
          <p:cNvSpPr txBox="1"/>
          <p:nvPr/>
        </p:nvSpPr>
        <p:spPr>
          <a:xfrm>
            <a:off x="827854" y="1621747"/>
            <a:ext cx="4547813" cy="1676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1400" i="1" dirty="0">
                <a:latin typeface="Helvetica" pitchFamily="2" charset="0"/>
              </a:rPr>
              <a:t>“The </a:t>
            </a:r>
            <a:r>
              <a:rPr lang="en-US" sz="1400" b="1" i="1" dirty="0">
                <a:latin typeface="Helvetica" pitchFamily="2" charset="0"/>
              </a:rPr>
              <a:t>main value proposition of SAP Taulia</a:t>
            </a:r>
            <a:r>
              <a:rPr lang="en-US" sz="1400" i="1" dirty="0">
                <a:latin typeface="Helvetica" pitchFamily="2" charset="0"/>
              </a:rPr>
              <a:t> is to help organizations </a:t>
            </a:r>
            <a:r>
              <a:rPr lang="en-US" sz="1400" b="1" i="1" dirty="0">
                <a:latin typeface="Helvetica" pitchFamily="2" charset="0"/>
              </a:rPr>
              <a:t>unlock liquidity</a:t>
            </a:r>
            <a:r>
              <a:rPr lang="en-US" sz="1400" i="1" dirty="0">
                <a:latin typeface="Helvetica" pitchFamily="2" charset="0"/>
              </a:rPr>
              <a:t>, </a:t>
            </a:r>
            <a:r>
              <a:rPr lang="en-US" sz="1400" b="1" i="1" dirty="0">
                <a:latin typeface="Helvetica" pitchFamily="2" charset="0"/>
              </a:rPr>
              <a:t>optimize working capital</a:t>
            </a:r>
            <a:r>
              <a:rPr lang="en-US" sz="1400" i="1" dirty="0">
                <a:latin typeface="Helvetica" pitchFamily="2" charset="0"/>
              </a:rPr>
              <a:t>, and </a:t>
            </a:r>
            <a:r>
              <a:rPr lang="en-US" sz="1400" b="1" i="1" dirty="0">
                <a:latin typeface="Helvetica" pitchFamily="2" charset="0"/>
              </a:rPr>
              <a:t>strengthen supply chain resilience</a:t>
            </a:r>
            <a:r>
              <a:rPr lang="en-US" sz="1400" i="1" dirty="0">
                <a:latin typeface="Helvetica" pitchFamily="2" charset="0"/>
              </a:rPr>
              <a:t> through a unified, AI-powered platform that integrates seamlessly with SAP’s ecosystem.”</a:t>
            </a:r>
            <a:endParaRPr lang="en-US" sz="1400" i="1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7861A1-0501-5D90-931E-0A4317B9BC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7372" y="685799"/>
            <a:ext cx="4912105" cy="795109"/>
          </a:xfrm>
        </p:spPr>
        <p:txBody>
          <a:bodyPr>
            <a:normAutofit/>
          </a:bodyPr>
          <a:lstStyle/>
          <a:p>
            <a:pPr lvl="0">
              <a:buClr>
                <a:srgbClr val="2478FF"/>
              </a:buClr>
              <a:defRPr/>
            </a:pPr>
            <a:r>
              <a:rPr lang="sv-SE" sz="3200" noProof="1"/>
              <a:t>SAP Taulia</a:t>
            </a:r>
            <a:endParaRPr lang="en-US" sz="3200" noProof="1"/>
          </a:p>
        </p:txBody>
      </p:sp>
      <p:pic>
        <p:nvPicPr>
          <p:cNvPr id="2" name="Picture 2" descr="Taulia Announces Strategic Alliance with J.P. Morgan | Business Wire">
            <a:extLst>
              <a:ext uri="{FF2B5EF4-FFF2-40B4-BE49-F238E27FC236}">
                <a16:creationId xmlns:a16="http://schemas.microsoft.com/office/drawing/2014/main" id="{E5B2DC83-F87B-D6EC-E228-E14EF0511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47" b="24841"/>
          <a:stretch/>
        </p:blipFill>
        <p:spPr bwMode="auto">
          <a:xfrm>
            <a:off x="2345354" y="5263667"/>
            <a:ext cx="706549" cy="21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551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599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92486BD0-A393-3A4A-3E47-8ECAC6F91D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60442"/>
            <a:ext cx="11887200" cy="314198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0C2E24-864D-52D1-A73B-4384A1622E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sv-SE" dirty="0"/>
              <a:t>SAP Ariba Source-to-Pay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659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A47F1-2871-293B-CB7B-012A03E0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entagon 37">
            <a:extLst>
              <a:ext uri="{FF2B5EF4-FFF2-40B4-BE49-F238E27FC236}">
                <a16:creationId xmlns:a16="http://schemas.microsoft.com/office/drawing/2014/main" id="{95BFF665-00DA-AC7A-B185-CC798E60AA28}"/>
              </a:ext>
            </a:extLst>
          </p:cNvPr>
          <p:cNvSpPr/>
          <p:nvPr/>
        </p:nvSpPr>
        <p:spPr>
          <a:xfrm>
            <a:off x="9189800" y="2381484"/>
            <a:ext cx="2080271" cy="414885"/>
          </a:xfrm>
          <a:prstGeom prst="homePlate">
            <a:avLst/>
          </a:prstGeom>
          <a:solidFill>
            <a:srgbClr val="99BFFC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37" name="Pentagon 36">
            <a:extLst>
              <a:ext uri="{FF2B5EF4-FFF2-40B4-BE49-F238E27FC236}">
                <a16:creationId xmlns:a16="http://schemas.microsoft.com/office/drawing/2014/main" id="{E9C13E0B-3D1F-5D24-BB53-03A0AE8CC396}"/>
              </a:ext>
            </a:extLst>
          </p:cNvPr>
          <p:cNvSpPr/>
          <p:nvPr/>
        </p:nvSpPr>
        <p:spPr>
          <a:xfrm>
            <a:off x="6950308" y="2381484"/>
            <a:ext cx="2463338" cy="414885"/>
          </a:xfrm>
          <a:prstGeom prst="homePlate">
            <a:avLst/>
          </a:prstGeom>
          <a:solidFill>
            <a:srgbClr val="5D93FE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36" name="Pentagon 35">
            <a:extLst>
              <a:ext uri="{FF2B5EF4-FFF2-40B4-BE49-F238E27FC236}">
                <a16:creationId xmlns:a16="http://schemas.microsoft.com/office/drawing/2014/main" id="{5FB74A48-BB3F-616A-79B8-A5F817C52304}"/>
              </a:ext>
            </a:extLst>
          </p:cNvPr>
          <p:cNvSpPr/>
          <p:nvPr/>
        </p:nvSpPr>
        <p:spPr>
          <a:xfrm>
            <a:off x="4622800" y="2381484"/>
            <a:ext cx="2537961" cy="414885"/>
          </a:xfrm>
          <a:prstGeom prst="homePlate">
            <a:avLst/>
          </a:prstGeom>
          <a:solidFill>
            <a:srgbClr val="2478FF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C31A8B-6CBF-2C91-CACF-A245C386584A}"/>
              </a:ext>
            </a:extLst>
          </p:cNvPr>
          <p:cNvSpPr/>
          <p:nvPr/>
        </p:nvSpPr>
        <p:spPr>
          <a:xfrm>
            <a:off x="195685" y="6163087"/>
            <a:ext cx="11529781" cy="423606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8C13B5-9115-B508-FF2D-C1551A6D4501}"/>
              </a:ext>
            </a:extLst>
          </p:cNvPr>
          <p:cNvSpPr/>
          <p:nvPr/>
        </p:nvSpPr>
        <p:spPr>
          <a:xfrm>
            <a:off x="195685" y="1353665"/>
            <a:ext cx="11529781" cy="423606"/>
          </a:xfrm>
          <a:prstGeom prst="rect">
            <a:avLst/>
          </a:prstGeom>
          <a:solidFill>
            <a:srgbClr val="1C1D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AEF547-9AA5-2782-2535-DF7B5578DF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7658" y="417969"/>
            <a:ext cx="8741448" cy="663871"/>
          </a:xfrm>
        </p:spPr>
        <p:txBody>
          <a:bodyPr/>
          <a:lstStyle/>
          <a:p>
            <a:r>
              <a:rPr lang="sv-SE" dirty="0"/>
              <a:t>SAP Ariba Source-to-Pay Process</a:t>
            </a:r>
            <a:endParaRPr lang="en-US" dirty="0"/>
          </a:p>
        </p:txBody>
      </p:sp>
      <p:sp>
        <p:nvSpPr>
          <p:cNvPr id="7" name="TextBox 91">
            <a:extLst>
              <a:ext uri="{FF2B5EF4-FFF2-40B4-BE49-F238E27FC236}">
                <a16:creationId xmlns:a16="http://schemas.microsoft.com/office/drawing/2014/main" id="{CBDE09A0-C97E-8FD8-7164-912C0B02C0BB}"/>
              </a:ext>
            </a:extLst>
          </p:cNvPr>
          <p:cNvSpPr txBox="1"/>
          <p:nvPr/>
        </p:nvSpPr>
        <p:spPr>
          <a:xfrm>
            <a:off x="3023576" y="6244233"/>
            <a:ext cx="5856497" cy="284878"/>
          </a:xfrm>
          <a:prstGeom prst="rect">
            <a:avLst/>
          </a:prstGeom>
        </p:spPr>
        <p:txBody>
          <a:bodyPr lIns="32010" tIns="32010" rIns="32010" bIns="32010" rtlCol="0" anchor="ctr"/>
          <a:lstStyle/>
          <a:p>
            <a:pPr algn="ctr">
              <a:lnSpc>
                <a:spcPts val="1724"/>
              </a:lnSpc>
            </a:pPr>
            <a:r>
              <a:rPr lang="en-US" sz="1142" dirty="0">
                <a:solidFill>
                  <a:srgbClr val="FFFFFF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Buyer – Source to Settle</a:t>
            </a:r>
          </a:p>
        </p:txBody>
      </p:sp>
      <p:sp>
        <p:nvSpPr>
          <p:cNvPr id="9" name="TextBox 91">
            <a:extLst>
              <a:ext uri="{FF2B5EF4-FFF2-40B4-BE49-F238E27FC236}">
                <a16:creationId xmlns:a16="http://schemas.microsoft.com/office/drawing/2014/main" id="{C9D3510F-06C0-C6B3-0FD1-EEF1928026DE}"/>
              </a:ext>
            </a:extLst>
          </p:cNvPr>
          <p:cNvSpPr txBox="1"/>
          <p:nvPr/>
        </p:nvSpPr>
        <p:spPr>
          <a:xfrm>
            <a:off x="2810731" y="1437607"/>
            <a:ext cx="5856497" cy="284878"/>
          </a:xfrm>
          <a:prstGeom prst="rect">
            <a:avLst/>
          </a:prstGeom>
        </p:spPr>
        <p:txBody>
          <a:bodyPr lIns="32010" tIns="32010" rIns="32010" bIns="32010" rtlCol="0" anchor="ctr"/>
          <a:lstStyle/>
          <a:p>
            <a:pPr algn="ctr">
              <a:lnSpc>
                <a:spcPts val="1724"/>
              </a:lnSpc>
            </a:pPr>
            <a:r>
              <a:rPr lang="en-US" sz="1142" dirty="0">
                <a:solidFill>
                  <a:srgbClr val="FFFFFF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Supplier – Order to Cash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A80CBB-C462-C4C0-BA90-7589F194CE52}"/>
              </a:ext>
            </a:extLst>
          </p:cNvPr>
          <p:cNvSpPr/>
          <p:nvPr/>
        </p:nvSpPr>
        <p:spPr>
          <a:xfrm>
            <a:off x="199663" y="1825868"/>
            <a:ext cx="426825" cy="4284589"/>
          </a:xfrm>
          <a:prstGeom prst="rect">
            <a:avLst/>
          </a:prstGeom>
          <a:solidFill>
            <a:srgbClr val="4143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12" name="TextBox 91">
            <a:extLst>
              <a:ext uri="{FF2B5EF4-FFF2-40B4-BE49-F238E27FC236}">
                <a16:creationId xmlns:a16="http://schemas.microsoft.com/office/drawing/2014/main" id="{D3F31280-CF61-CB34-DF3E-56F1478BBECB}"/>
              </a:ext>
            </a:extLst>
          </p:cNvPr>
          <p:cNvSpPr txBox="1"/>
          <p:nvPr/>
        </p:nvSpPr>
        <p:spPr>
          <a:xfrm rot="16200000">
            <a:off x="-1075192" y="3672685"/>
            <a:ext cx="2949006" cy="285682"/>
          </a:xfrm>
          <a:prstGeom prst="rect">
            <a:avLst/>
          </a:prstGeom>
        </p:spPr>
        <p:txBody>
          <a:bodyPr lIns="32010" tIns="32010" rIns="32010" bIns="32010" rtlCol="0" anchor="ctr"/>
          <a:lstStyle/>
          <a:p>
            <a:pPr algn="ctr">
              <a:lnSpc>
                <a:spcPts val="1724"/>
              </a:lnSpc>
            </a:pPr>
            <a:r>
              <a:rPr lang="en-US" sz="1365" dirty="0">
                <a:solidFill>
                  <a:srgbClr val="FFFFFF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Open Platform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7C3549-8BAE-E127-6176-3016BB8F003A}"/>
              </a:ext>
            </a:extLst>
          </p:cNvPr>
          <p:cNvSpPr/>
          <p:nvPr/>
        </p:nvSpPr>
        <p:spPr>
          <a:xfrm>
            <a:off x="11319304" y="1825868"/>
            <a:ext cx="406163" cy="4284589"/>
          </a:xfrm>
          <a:prstGeom prst="rect">
            <a:avLst/>
          </a:prstGeom>
          <a:solidFill>
            <a:srgbClr val="41438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16" name="TextBox 91">
            <a:extLst>
              <a:ext uri="{FF2B5EF4-FFF2-40B4-BE49-F238E27FC236}">
                <a16:creationId xmlns:a16="http://schemas.microsoft.com/office/drawing/2014/main" id="{E22D533E-4C54-CECE-5284-72359259CEB6}"/>
              </a:ext>
            </a:extLst>
          </p:cNvPr>
          <p:cNvSpPr txBox="1"/>
          <p:nvPr/>
        </p:nvSpPr>
        <p:spPr>
          <a:xfrm rot="16200000">
            <a:off x="10047882" y="3731416"/>
            <a:ext cx="2949006" cy="285682"/>
          </a:xfrm>
          <a:prstGeom prst="rect">
            <a:avLst/>
          </a:prstGeom>
        </p:spPr>
        <p:txBody>
          <a:bodyPr lIns="32010" tIns="32010" rIns="32010" bIns="32010" rtlCol="0" anchor="ctr"/>
          <a:lstStyle/>
          <a:p>
            <a:pPr algn="ctr">
              <a:lnSpc>
                <a:spcPts val="1724"/>
              </a:lnSpc>
            </a:pPr>
            <a:r>
              <a:rPr lang="en-US" sz="1365" dirty="0">
                <a:solidFill>
                  <a:srgbClr val="FFFFFF"/>
                </a:solidFill>
                <a:latin typeface="Helvetica" pitchFamily="2" charset="0"/>
                <a:ea typeface="Helvetica Bold"/>
                <a:cs typeface="Helvetica Bold"/>
                <a:sym typeface="Helvetica Bold"/>
              </a:rPr>
              <a:t>Customer Value Services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F0A933-ABB3-BA00-4338-61FAE735FB86}"/>
              </a:ext>
            </a:extLst>
          </p:cNvPr>
          <p:cNvSpPr/>
          <p:nvPr/>
        </p:nvSpPr>
        <p:spPr>
          <a:xfrm>
            <a:off x="681063" y="1832484"/>
            <a:ext cx="10583665" cy="508539"/>
          </a:xfrm>
          <a:prstGeom prst="rect">
            <a:avLst/>
          </a:prstGeom>
          <a:solidFill>
            <a:srgbClr val="F2F7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18" name="TextBox 91">
            <a:extLst>
              <a:ext uri="{FF2B5EF4-FFF2-40B4-BE49-F238E27FC236}">
                <a16:creationId xmlns:a16="http://schemas.microsoft.com/office/drawing/2014/main" id="{B14CE786-821C-5981-6839-93A3CCE0D217}"/>
              </a:ext>
            </a:extLst>
          </p:cNvPr>
          <p:cNvSpPr txBox="1"/>
          <p:nvPr/>
        </p:nvSpPr>
        <p:spPr>
          <a:xfrm>
            <a:off x="3015352" y="1986238"/>
            <a:ext cx="5856497" cy="284878"/>
          </a:xfrm>
          <a:prstGeom prst="rect">
            <a:avLst/>
          </a:prstGeom>
        </p:spPr>
        <p:txBody>
          <a:bodyPr lIns="32010" tIns="32010" rIns="32010" bIns="32010" rtlCol="0" anchor="ctr"/>
          <a:lstStyle/>
          <a:p>
            <a:pPr algn="ctr">
              <a:lnSpc>
                <a:spcPts val="1724"/>
              </a:lnSpc>
            </a:pPr>
            <a:r>
              <a:rPr lang="en-US" sz="1950" b="1" dirty="0">
                <a:solidFill>
                  <a:srgbClr val="1C1D3B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SAP Business Network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70B8C3-AFAE-7F19-642D-B0712691AFB5}"/>
              </a:ext>
            </a:extLst>
          </p:cNvPr>
          <p:cNvSpPr/>
          <p:nvPr/>
        </p:nvSpPr>
        <p:spPr>
          <a:xfrm>
            <a:off x="681064" y="2848999"/>
            <a:ext cx="988026" cy="3239445"/>
          </a:xfrm>
          <a:prstGeom prst="rect">
            <a:avLst/>
          </a:prstGeom>
          <a:noFill/>
          <a:ln w="28575">
            <a:solidFill>
              <a:srgbClr val="185D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24" name="Pentagon 23">
            <a:extLst>
              <a:ext uri="{FF2B5EF4-FFF2-40B4-BE49-F238E27FC236}">
                <a16:creationId xmlns:a16="http://schemas.microsoft.com/office/drawing/2014/main" id="{ED8BE576-139A-E2CC-B6E0-3D30A35344ED}"/>
              </a:ext>
            </a:extLst>
          </p:cNvPr>
          <p:cNvSpPr/>
          <p:nvPr/>
        </p:nvSpPr>
        <p:spPr>
          <a:xfrm>
            <a:off x="659049" y="2381484"/>
            <a:ext cx="4359990" cy="414885"/>
          </a:xfrm>
          <a:prstGeom prst="homePlate">
            <a:avLst/>
          </a:prstGeom>
          <a:solidFill>
            <a:srgbClr val="185DC5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51A2C42-0912-C69A-96D0-757DEA93F0E3}"/>
              </a:ext>
            </a:extLst>
          </p:cNvPr>
          <p:cNvSpPr/>
          <p:nvPr/>
        </p:nvSpPr>
        <p:spPr>
          <a:xfrm>
            <a:off x="1745393" y="2848999"/>
            <a:ext cx="988026" cy="3239445"/>
          </a:xfrm>
          <a:prstGeom prst="rect">
            <a:avLst/>
          </a:prstGeom>
          <a:noFill/>
          <a:ln w="28575">
            <a:solidFill>
              <a:srgbClr val="185D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E213FF-9E38-0966-E96A-1E576E94EE48}"/>
              </a:ext>
            </a:extLst>
          </p:cNvPr>
          <p:cNvSpPr/>
          <p:nvPr/>
        </p:nvSpPr>
        <p:spPr>
          <a:xfrm>
            <a:off x="2809723" y="2848999"/>
            <a:ext cx="988026" cy="3239445"/>
          </a:xfrm>
          <a:prstGeom prst="rect">
            <a:avLst/>
          </a:prstGeom>
          <a:noFill/>
          <a:ln w="28575">
            <a:solidFill>
              <a:srgbClr val="185D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899B7C-A6F4-D366-604C-50F0C79FF730}"/>
              </a:ext>
            </a:extLst>
          </p:cNvPr>
          <p:cNvSpPr/>
          <p:nvPr/>
        </p:nvSpPr>
        <p:spPr>
          <a:xfrm>
            <a:off x="3874052" y="2848999"/>
            <a:ext cx="988026" cy="3239445"/>
          </a:xfrm>
          <a:prstGeom prst="rect">
            <a:avLst/>
          </a:prstGeom>
          <a:noFill/>
          <a:ln w="28575">
            <a:solidFill>
              <a:srgbClr val="185DC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A28E4FD-D8FB-1218-0475-E1F23BCE1981}"/>
              </a:ext>
            </a:extLst>
          </p:cNvPr>
          <p:cNvSpPr/>
          <p:nvPr/>
        </p:nvSpPr>
        <p:spPr>
          <a:xfrm>
            <a:off x="4938382" y="2848999"/>
            <a:ext cx="988026" cy="3239445"/>
          </a:xfrm>
          <a:prstGeom prst="rect">
            <a:avLst/>
          </a:prstGeom>
          <a:noFill/>
          <a:ln w="28575">
            <a:solidFill>
              <a:srgbClr val="5D93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 b="1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227C74-7CAC-71C7-5E28-347D365B104B}"/>
              </a:ext>
            </a:extLst>
          </p:cNvPr>
          <p:cNvSpPr/>
          <p:nvPr/>
        </p:nvSpPr>
        <p:spPr>
          <a:xfrm>
            <a:off x="6002711" y="2848999"/>
            <a:ext cx="988026" cy="3239445"/>
          </a:xfrm>
          <a:prstGeom prst="rect">
            <a:avLst/>
          </a:prstGeom>
          <a:noFill/>
          <a:ln w="28575">
            <a:solidFill>
              <a:srgbClr val="5D93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 b="1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B1B973-41A3-E408-A462-1D7DEDE3C6EE}"/>
              </a:ext>
            </a:extLst>
          </p:cNvPr>
          <p:cNvSpPr/>
          <p:nvPr/>
        </p:nvSpPr>
        <p:spPr>
          <a:xfrm>
            <a:off x="7067041" y="2848999"/>
            <a:ext cx="988026" cy="3239445"/>
          </a:xfrm>
          <a:prstGeom prst="rect">
            <a:avLst/>
          </a:prstGeom>
          <a:noFill/>
          <a:ln w="28575">
            <a:solidFill>
              <a:srgbClr val="5D93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 b="1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2D1B041-797C-2C05-D43D-57D09490C96A}"/>
              </a:ext>
            </a:extLst>
          </p:cNvPr>
          <p:cNvSpPr/>
          <p:nvPr/>
        </p:nvSpPr>
        <p:spPr>
          <a:xfrm>
            <a:off x="8131370" y="2848998"/>
            <a:ext cx="988026" cy="3239445"/>
          </a:xfrm>
          <a:prstGeom prst="rect">
            <a:avLst/>
          </a:prstGeom>
          <a:noFill/>
          <a:ln w="28575">
            <a:solidFill>
              <a:srgbClr val="5D93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 b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EB78719-5999-9FE1-2E9A-8ABD1C8BDB18}"/>
              </a:ext>
            </a:extLst>
          </p:cNvPr>
          <p:cNvSpPr/>
          <p:nvPr/>
        </p:nvSpPr>
        <p:spPr>
          <a:xfrm>
            <a:off x="9195700" y="2848998"/>
            <a:ext cx="988026" cy="3239445"/>
          </a:xfrm>
          <a:prstGeom prst="rect">
            <a:avLst/>
          </a:prstGeom>
          <a:noFill/>
          <a:ln w="28575">
            <a:solidFill>
              <a:srgbClr val="99BF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 b="1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72B69A1-3CED-CCF4-55E3-FDAD18C67251}"/>
              </a:ext>
            </a:extLst>
          </p:cNvPr>
          <p:cNvSpPr/>
          <p:nvPr/>
        </p:nvSpPr>
        <p:spPr>
          <a:xfrm>
            <a:off x="10260031" y="2848997"/>
            <a:ext cx="988026" cy="3239445"/>
          </a:xfrm>
          <a:prstGeom prst="rect">
            <a:avLst/>
          </a:prstGeom>
          <a:noFill/>
          <a:ln w="28575">
            <a:solidFill>
              <a:srgbClr val="99BF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42" b="1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968D254-57EC-21A4-A98F-7CC0413BBBA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54" y="2971825"/>
            <a:ext cx="10441013" cy="50068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38F3ADC-5D50-2256-B68E-9E7063C61002}"/>
              </a:ext>
            </a:extLst>
          </p:cNvPr>
          <p:cNvSpPr txBox="1"/>
          <p:nvPr/>
        </p:nvSpPr>
        <p:spPr>
          <a:xfrm>
            <a:off x="673305" y="3513915"/>
            <a:ext cx="995783" cy="40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24" b="1" dirty="0">
                <a:latin typeface="Helvetica" pitchFamily="2" charset="0"/>
              </a:rPr>
              <a:t>SLP and Risk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6E316E-CD1E-B186-7B10-CE70B68E060A}"/>
              </a:ext>
            </a:extLst>
          </p:cNvPr>
          <p:cNvSpPr txBox="1"/>
          <p:nvPr/>
        </p:nvSpPr>
        <p:spPr>
          <a:xfrm>
            <a:off x="1726108" y="3513915"/>
            <a:ext cx="1006505" cy="40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24" b="1" dirty="0">
                <a:latin typeface="Helvetica" pitchFamily="2" charset="0"/>
              </a:rPr>
              <a:t>Spend Visibility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72157D0-C2D2-D0EB-18CD-887A50800DC2}"/>
              </a:ext>
            </a:extLst>
          </p:cNvPr>
          <p:cNvSpPr txBox="1"/>
          <p:nvPr/>
        </p:nvSpPr>
        <p:spPr>
          <a:xfrm>
            <a:off x="2793659" y="3513915"/>
            <a:ext cx="1047800" cy="40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24" b="1" dirty="0">
                <a:latin typeface="Helvetica" pitchFamily="2" charset="0"/>
              </a:rPr>
              <a:t>Collaborative Sourcing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2AF77F3-46C6-6426-92C1-BE7847EBD791}"/>
              </a:ext>
            </a:extLst>
          </p:cNvPr>
          <p:cNvSpPr txBox="1"/>
          <p:nvPr/>
        </p:nvSpPr>
        <p:spPr>
          <a:xfrm>
            <a:off x="3852324" y="3513915"/>
            <a:ext cx="1007339" cy="40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24" b="1" dirty="0">
                <a:latin typeface="Helvetica" pitchFamily="2" charset="0"/>
              </a:rPr>
              <a:t>Contract Management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1B064CF-14F9-3D13-9257-6DA1E2DAF9AD}"/>
              </a:ext>
            </a:extLst>
          </p:cNvPr>
          <p:cNvSpPr txBox="1"/>
          <p:nvPr/>
        </p:nvSpPr>
        <p:spPr>
          <a:xfrm>
            <a:off x="4908896" y="3513915"/>
            <a:ext cx="1014293" cy="40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24" b="1" dirty="0">
                <a:latin typeface="Helvetica" pitchFamily="2" charset="0"/>
              </a:rPr>
              <a:t>Forecast &amp; Scheduling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B60B600-9B3C-8DC1-90E3-611150FBC438}"/>
              </a:ext>
            </a:extLst>
          </p:cNvPr>
          <p:cNvSpPr txBox="1"/>
          <p:nvPr/>
        </p:nvSpPr>
        <p:spPr>
          <a:xfrm>
            <a:off x="5952686" y="3513915"/>
            <a:ext cx="1100285" cy="40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24" b="1" dirty="0">
                <a:latin typeface="Helvetica" pitchFamily="2" charset="0"/>
              </a:rPr>
              <a:t>Inventory Collaboration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156D61D-EC0A-2485-DF24-0008375E6954}"/>
              </a:ext>
            </a:extLst>
          </p:cNvPr>
          <p:cNvSpPr txBox="1"/>
          <p:nvPr/>
        </p:nvSpPr>
        <p:spPr>
          <a:xfrm>
            <a:off x="7057960" y="3513915"/>
            <a:ext cx="1013171" cy="24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24" b="1" dirty="0">
                <a:latin typeface="Helvetica" pitchFamily="2" charset="0"/>
              </a:rPr>
              <a:t>Procurement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AA40CBD-222A-21EB-F4BD-CE38B84A15AC}"/>
              </a:ext>
            </a:extLst>
          </p:cNvPr>
          <p:cNvSpPr txBox="1"/>
          <p:nvPr/>
        </p:nvSpPr>
        <p:spPr>
          <a:xfrm>
            <a:off x="8138354" y="3513915"/>
            <a:ext cx="975410" cy="40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24" b="1" dirty="0">
                <a:latin typeface="Helvetica" pitchFamily="2" charset="0"/>
              </a:rPr>
              <a:t>Order Execution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DF91D88-814B-CEBF-177F-B37CA9263E52}"/>
              </a:ext>
            </a:extLst>
          </p:cNvPr>
          <p:cNvSpPr txBox="1"/>
          <p:nvPr/>
        </p:nvSpPr>
        <p:spPr>
          <a:xfrm>
            <a:off x="9193285" y="3513915"/>
            <a:ext cx="984004" cy="247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24" b="1" dirty="0">
                <a:latin typeface="Helvetica" pitchFamily="2" charset="0"/>
              </a:rPr>
              <a:t>Invoice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F1314D-104B-23AB-24C8-703AB63905D1}"/>
              </a:ext>
            </a:extLst>
          </p:cNvPr>
          <p:cNvSpPr txBox="1"/>
          <p:nvPr/>
        </p:nvSpPr>
        <p:spPr>
          <a:xfrm>
            <a:off x="10243967" y="3513915"/>
            <a:ext cx="996849" cy="405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24" b="1" dirty="0">
                <a:latin typeface="Helvetica" pitchFamily="2" charset="0"/>
              </a:rPr>
              <a:t>Cash Management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00B0A18-CC7C-71DC-938E-B6CD2E82CC19}"/>
              </a:ext>
            </a:extLst>
          </p:cNvPr>
          <p:cNvSpPr txBox="1"/>
          <p:nvPr/>
        </p:nvSpPr>
        <p:spPr>
          <a:xfrm>
            <a:off x="656857" y="3993668"/>
            <a:ext cx="1014293" cy="142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Registration &amp; Onboarding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Diversity &amp; Green Certs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Risk Management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Survey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Scorecards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Performance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CF7C20C-D209-EE1A-8C86-EDC122B7FD1F}"/>
              </a:ext>
            </a:extLst>
          </p:cNvPr>
          <p:cNvSpPr txBox="1"/>
          <p:nvPr/>
        </p:nvSpPr>
        <p:spPr>
          <a:xfrm>
            <a:off x="1722948" y="3993668"/>
            <a:ext cx="1014293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Spend Classification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Category Management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Enrichment Services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Market Intelligence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D&amp;B Insight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Spend Analysis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8F07E88-63DF-A701-F530-F72CB5F0E275}"/>
              </a:ext>
            </a:extLst>
          </p:cNvPr>
          <p:cNvSpPr txBox="1"/>
          <p:nvPr/>
        </p:nvSpPr>
        <p:spPr>
          <a:xfrm>
            <a:off x="2789038" y="3993668"/>
            <a:ext cx="1014293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Supplier Discover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Strategic Sourcing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Reverse Auctions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Knowledge Repository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Optimization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Article Pricing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Lead Time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B770E31-6102-2090-1E8B-03C6CA2DC1E6}"/>
              </a:ext>
            </a:extLst>
          </p:cNvPr>
          <p:cNvSpPr txBox="1"/>
          <p:nvPr/>
        </p:nvSpPr>
        <p:spPr>
          <a:xfrm>
            <a:off x="3855128" y="3993668"/>
            <a:ext cx="1014293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Award to Contract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Workflow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Authorizing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Repository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Lifecycle Notifications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Redlining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E-signatures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06F34CB-C9DD-883E-17C7-56BA7B10D3ED}"/>
              </a:ext>
            </a:extLst>
          </p:cNvPr>
          <p:cNvSpPr txBox="1"/>
          <p:nvPr/>
        </p:nvSpPr>
        <p:spPr>
          <a:xfrm>
            <a:off x="4921219" y="3993668"/>
            <a:ext cx="1014293" cy="1230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Forecast sharing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Forecast Commit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Exception Management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Scheduling Agreements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Releases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1B7C51E-4907-2D71-EC58-AF9362456880}"/>
              </a:ext>
            </a:extLst>
          </p:cNvPr>
          <p:cNvSpPr txBox="1"/>
          <p:nvPr/>
        </p:nvSpPr>
        <p:spPr>
          <a:xfrm>
            <a:off x="5987309" y="3993668"/>
            <a:ext cx="1014293" cy="1155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Inventory Visibility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Consignment Collaboration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Supplier Managed Inventory (SMI)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Quality Collaboration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28B4DA-D945-398E-7F7F-4CAC1CC702B6}"/>
              </a:ext>
            </a:extLst>
          </p:cNvPr>
          <p:cNvSpPr txBox="1"/>
          <p:nvPr/>
        </p:nvSpPr>
        <p:spPr>
          <a:xfrm>
            <a:off x="7053399" y="3993668"/>
            <a:ext cx="1014293" cy="1620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Material and Services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Catalogs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Spot Buy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Robust Approval Workflows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Guided Buying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Workbench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Request Quotes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5528D1B-7052-C295-43A1-5F4FCB677E92}"/>
              </a:ext>
            </a:extLst>
          </p:cNvPr>
          <p:cNvSpPr txBox="1"/>
          <p:nvPr/>
        </p:nvSpPr>
        <p:spPr>
          <a:xfrm>
            <a:off x="8119490" y="3993668"/>
            <a:ext cx="1014293" cy="1425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Mobile Ordering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Confirmations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Advances Ship Notice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Good Receiving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Rate Card Management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Returns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4749A97-4FB5-446B-C361-77FED20BAC50}"/>
              </a:ext>
            </a:extLst>
          </p:cNvPr>
          <p:cNvSpPr txBox="1"/>
          <p:nvPr/>
        </p:nvSpPr>
        <p:spPr>
          <a:xfrm>
            <a:off x="9185580" y="3993668"/>
            <a:ext cx="1014293" cy="136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PO Flip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Invoice Automation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Intelligent Invoicing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Service Entry Sheets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ERS Tax Service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334E697-9098-BA28-1AC8-DF1D8F310097}"/>
              </a:ext>
            </a:extLst>
          </p:cNvPr>
          <p:cNvSpPr txBox="1"/>
          <p:nvPr/>
        </p:nvSpPr>
        <p:spPr>
          <a:xfrm>
            <a:off x="10251671" y="3993668"/>
            <a:ext cx="1014293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Terms Management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DPO Extension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Early Pay Discounts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Supply Chain Financing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Receivables Fin</a:t>
            </a:r>
          </a:p>
          <a:p>
            <a:pPr>
              <a:spcBef>
                <a:spcPts val="585"/>
              </a:spcBef>
            </a:pPr>
            <a:r>
              <a:rPr lang="en-US" sz="780" dirty="0">
                <a:latin typeface="Helvetica" pitchFamily="2" charset="0"/>
              </a:rPr>
              <a:t>Electronic Payment</a:t>
            </a:r>
          </a:p>
        </p:txBody>
      </p:sp>
      <p:sp>
        <p:nvSpPr>
          <p:cNvPr id="63" name="TextBox 91">
            <a:extLst>
              <a:ext uri="{FF2B5EF4-FFF2-40B4-BE49-F238E27FC236}">
                <a16:creationId xmlns:a16="http://schemas.microsoft.com/office/drawing/2014/main" id="{3215E9C6-CC94-7B17-68D3-14DFFBEA1F11}"/>
              </a:ext>
            </a:extLst>
          </p:cNvPr>
          <p:cNvSpPr txBox="1"/>
          <p:nvPr/>
        </p:nvSpPr>
        <p:spPr>
          <a:xfrm>
            <a:off x="1722322" y="2481742"/>
            <a:ext cx="2151940" cy="179825"/>
          </a:xfrm>
          <a:prstGeom prst="rect">
            <a:avLst/>
          </a:prstGeom>
        </p:spPr>
        <p:txBody>
          <a:bodyPr lIns="32010" tIns="32010" rIns="32010" bIns="32010" rtlCol="0" anchor="ctr"/>
          <a:lstStyle/>
          <a:p>
            <a:pPr algn="ctr">
              <a:lnSpc>
                <a:spcPts val="1724"/>
              </a:lnSpc>
            </a:pPr>
            <a:r>
              <a:rPr lang="en-US" sz="1560" b="1" dirty="0">
                <a:solidFill>
                  <a:schemeClr val="bg1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Source &amp; Contract</a:t>
            </a:r>
          </a:p>
        </p:txBody>
      </p:sp>
      <p:sp>
        <p:nvSpPr>
          <p:cNvPr id="65" name="TextBox 91">
            <a:extLst>
              <a:ext uri="{FF2B5EF4-FFF2-40B4-BE49-F238E27FC236}">
                <a16:creationId xmlns:a16="http://schemas.microsoft.com/office/drawing/2014/main" id="{581D753A-06BC-51FF-0BE5-49FDCF982C1F}"/>
              </a:ext>
            </a:extLst>
          </p:cNvPr>
          <p:cNvSpPr txBox="1"/>
          <p:nvPr/>
        </p:nvSpPr>
        <p:spPr>
          <a:xfrm>
            <a:off x="5168344" y="2461049"/>
            <a:ext cx="1763466" cy="264107"/>
          </a:xfrm>
          <a:prstGeom prst="rect">
            <a:avLst/>
          </a:prstGeom>
        </p:spPr>
        <p:txBody>
          <a:bodyPr lIns="32010" tIns="32010" rIns="32010" bIns="32010" rtlCol="0" anchor="ctr"/>
          <a:lstStyle/>
          <a:p>
            <a:pPr algn="ctr">
              <a:lnSpc>
                <a:spcPts val="1724"/>
              </a:lnSpc>
            </a:pPr>
            <a:r>
              <a:rPr lang="en-US" sz="1560" b="1" dirty="0">
                <a:solidFill>
                  <a:schemeClr val="bg1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Plan &amp; Forecast</a:t>
            </a:r>
          </a:p>
        </p:txBody>
      </p:sp>
      <p:sp>
        <p:nvSpPr>
          <p:cNvPr id="66" name="TextBox 91">
            <a:extLst>
              <a:ext uri="{FF2B5EF4-FFF2-40B4-BE49-F238E27FC236}">
                <a16:creationId xmlns:a16="http://schemas.microsoft.com/office/drawing/2014/main" id="{6FBE322F-E449-5611-625D-F0867C98465D}"/>
              </a:ext>
            </a:extLst>
          </p:cNvPr>
          <p:cNvSpPr txBox="1"/>
          <p:nvPr/>
        </p:nvSpPr>
        <p:spPr>
          <a:xfrm>
            <a:off x="7452098" y="2483910"/>
            <a:ext cx="1473541" cy="218975"/>
          </a:xfrm>
          <a:prstGeom prst="rect">
            <a:avLst/>
          </a:prstGeom>
        </p:spPr>
        <p:txBody>
          <a:bodyPr lIns="32010" tIns="32010" rIns="32010" bIns="32010" rtlCol="0" anchor="ctr"/>
          <a:lstStyle/>
          <a:p>
            <a:pPr algn="ctr">
              <a:lnSpc>
                <a:spcPts val="1724"/>
              </a:lnSpc>
            </a:pPr>
            <a:r>
              <a:rPr lang="en-US" sz="1560" b="1" dirty="0">
                <a:solidFill>
                  <a:schemeClr val="bg1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Buy &amp; Deliver</a:t>
            </a:r>
          </a:p>
        </p:txBody>
      </p:sp>
      <p:sp>
        <p:nvSpPr>
          <p:cNvPr id="67" name="TextBox 91">
            <a:extLst>
              <a:ext uri="{FF2B5EF4-FFF2-40B4-BE49-F238E27FC236}">
                <a16:creationId xmlns:a16="http://schemas.microsoft.com/office/drawing/2014/main" id="{57C3B035-13CE-BAB8-F813-938E0444A5CE}"/>
              </a:ext>
            </a:extLst>
          </p:cNvPr>
          <p:cNvSpPr txBox="1"/>
          <p:nvPr/>
        </p:nvSpPr>
        <p:spPr>
          <a:xfrm>
            <a:off x="9563589" y="2497864"/>
            <a:ext cx="1423893" cy="186563"/>
          </a:xfrm>
          <a:prstGeom prst="rect">
            <a:avLst/>
          </a:prstGeom>
        </p:spPr>
        <p:txBody>
          <a:bodyPr lIns="32010" tIns="32010" rIns="32010" bIns="32010" rtlCol="0" anchor="ctr"/>
          <a:lstStyle/>
          <a:p>
            <a:pPr algn="ctr">
              <a:lnSpc>
                <a:spcPts val="1724"/>
              </a:lnSpc>
            </a:pPr>
            <a:r>
              <a:rPr lang="en-US" sz="1560" b="1" dirty="0">
                <a:solidFill>
                  <a:schemeClr val="bg1"/>
                </a:solidFill>
                <a:latin typeface="Helvetica Bold"/>
                <a:ea typeface="Helvetica Bold"/>
                <a:cs typeface="Helvetica Bold"/>
                <a:sym typeface="Helvetica Bold"/>
              </a:rPr>
              <a:t>Invoice &amp; Pay</a:t>
            </a:r>
          </a:p>
        </p:txBody>
      </p:sp>
    </p:spTree>
    <p:extLst>
      <p:ext uri="{BB962C8B-B14F-4D97-AF65-F5344CB8AC3E}">
        <p14:creationId xmlns:p14="http://schemas.microsoft.com/office/powerpoint/2010/main" val="3400863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 bwMode="gray">
          <a:xfrm>
            <a:off x="265141" y="1394505"/>
            <a:ext cx="11356917" cy="4182353"/>
          </a:xfrm>
          <a:prstGeom prst="roundRect">
            <a:avLst>
              <a:gd name="adj" fmla="val 14992"/>
            </a:avLst>
          </a:prstGeom>
          <a:noFill/>
          <a:ln w="6350" algn="ctr">
            <a:solidFill>
              <a:schemeClr val="accent1"/>
            </a:solidFill>
            <a:miter lim="800000"/>
            <a:headEnd/>
            <a:tailEnd/>
          </a:ln>
        </p:spPr>
        <p:txBody>
          <a:bodyPr lIns="87660" tIns="70126" rIns="87660" bIns="70126" rtlCol="0" anchor="ctr"/>
          <a:lstStyle/>
          <a:p>
            <a:pPr algn="ct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en-GB" sz="1752" kern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7F82AC-A357-F172-EB81-7A382C05FA3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7197" y="321764"/>
            <a:ext cx="8741448" cy="94497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SAP Ariba Managed Gateway Spend &amp; Network for Source To Pay - End to End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9513" y="3105484"/>
            <a:ext cx="1605762" cy="179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90464" fontAlgn="base">
              <a:spcBef>
                <a:spcPts val="117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1170" b="1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SAP Ariba Sourcing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99250" y="3036143"/>
            <a:ext cx="1605762" cy="359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90464" fontAlgn="base">
              <a:spcBef>
                <a:spcPts val="117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1170" b="1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SAP Ariba Contract Management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026" y="3033878"/>
            <a:ext cx="1353060" cy="359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90464" fontAlgn="base">
              <a:spcBef>
                <a:spcPts val="117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1170" b="1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SAP Ariba         SLP &amp; Risk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92761" y="3033878"/>
            <a:ext cx="1605762" cy="359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90464" fontAlgn="base">
              <a:spcBef>
                <a:spcPts val="117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1170" b="1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SAP Ariba Buying &amp; Invoice Management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84951" y="2930675"/>
            <a:ext cx="1771246" cy="5398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90464" fontAlgn="base">
              <a:spcBef>
                <a:spcPts val="117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1170" b="1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SAP Ariba Commerce Automation &amp; Supply Chain Collaboration</a:t>
            </a:r>
          </a:p>
        </p:txBody>
      </p:sp>
      <p:cxnSp>
        <p:nvCxnSpPr>
          <p:cNvPr id="25" name="Connector: Elbow 24"/>
          <p:cNvCxnSpPr/>
          <p:nvPr/>
        </p:nvCxnSpPr>
        <p:spPr>
          <a:xfrm flipV="1">
            <a:off x="1042128" y="2283768"/>
            <a:ext cx="2910266" cy="736332"/>
          </a:xfrm>
          <a:prstGeom prst="bentConnector3">
            <a:avLst>
              <a:gd name="adj1" fmla="val 43"/>
            </a:avLst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/>
          <p:cNvCxnSpPr>
            <a:cxnSpLocks/>
            <a:stCxn id="7" idx="0"/>
          </p:cNvCxnSpPr>
          <p:nvPr/>
        </p:nvCxnSpPr>
        <p:spPr>
          <a:xfrm rot="5400000" flipH="1" flipV="1">
            <a:off x="4108297" y="2129772"/>
            <a:ext cx="819813" cy="1131615"/>
          </a:xfrm>
          <a:prstGeom prst="bentConnector2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/>
          <p:cNvCxnSpPr>
            <a:cxnSpLocks/>
            <a:stCxn id="11" idx="0"/>
          </p:cNvCxnSpPr>
          <p:nvPr/>
        </p:nvCxnSpPr>
        <p:spPr>
          <a:xfrm rot="5400000" flipH="1" flipV="1">
            <a:off x="7718376" y="2656613"/>
            <a:ext cx="754533" cy="1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/>
          <p:cNvCxnSpPr>
            <a:cxnSpLocks/>
            <a:stCxn id="12" idx="0"/>
          </p:cNvCxnSpPr>
          <p:nvPr/>
        </p:nvCxnSpPr>
        <p:spPr>
          <a:xfrm rot="16200000" flipV="1">
            <a:off x="7899796" y="759896"/>
            <a:ext cx="645004" cy="3696555"/>
          </a:xfrm>
          <a:prstGeom prst="bentConnector2">
            <a:avLst/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/>
          <p:cNvCxnSpPr>
            <a:cxnSpLocks/>
          </p:cNvCxnSpPr>
          <p:nvPr/>
        </p:nvCxnSpPr>
        <p:spPr>
          <a:xfrm rot="16200000" flipV="1">
            <a:off x="5614875" y="2899204"/>
            <a:ext cx="274860" cy="2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/>
          <p:cNvCxnSpPr>
            <a:cxnSpLocks/>
          </p:cNvCxnSpPr>
          <p:nvPr/>
        </p:nvCxnSpPr>
        <p:spPr>
          <a:xfrm rot="16200000" flipH="1">
            <a:off x="3947180" y="4049981"/>
            <a:ext cx="1395942" cy="1330889"/>
          </a:xfrm>
          <a:prstGeom prst="bentConnector3">
            <a:avLst>
              <a:gd name="adj1" fmla="val 26501"/>
            </a:avLst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/>
          <p:cNvCxnSpPr>
            <a:cxnSpLocks/>
          </p:cNvCxnSpPr>
          <p:nvPr/>
        </p:nvCxnSpPr>
        <p:spPr>
          <a:xfrm rot="5400000">
            <a:off x="5087354" y="4724712"/>
            <a:ext cx="1377369" cy="3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/>
          <p:cNvCxnSpPr>
            <a:cxnSpLocks/>
          </p:cNvCxnSpPr>
          <p:nvPr/>
        </p:nvCxnSpPr>
        <p:spPr>
          <a:xfrm rot="5400000">
            <a:off x="6673744" y="3965902"/>
            <a:ext cx="1367475" cy="1507729"/>
          </a:xfrm>
          <a:prstGeom prst="bentConnector3">
            <a:avLst>
              <a:gd name="adj1" fmla="val 56502"/>
            </a:avLst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/>
          <p:cNvCxnSpPr>
            <a:cxnSpLocks/>
          </p:cNvCxnSpPr>
          <p:nvPr/>
        </p:nvCxnSpPr>
        <p:spPr>
          <a:xfrm rot="5400000">
            <a:off x="7994030" y="3281193"/>
            <a:ext cx="1437602" cy="2840140"/>
          </a:xfrm>
          <a:prstGeom prst="bentConnector3">
            <a:avLst>
              <a:gd name="adj1" fmla="val 91892"/>
            </a:avLst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/>
          <p:cNvCxnSpPr>
            <a:cxnSpLocks/>
          </p:cNvCxnSpPr>
          <p:nvPr/>
        </p:nvCxnSpPr>
        <p:spPr>
          <a:xfrm rot="16200000" flipH="1">
            <a:off x="2829269" y="3402662"/>
            <a:ext cx="1472665" cy="2559633"/>
          </a:xfrm>
          <a:prstGeom prst="bentConnector3">
            <a:avLst/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929898" y="1572822"/>
            <a:ext cx="1605762" cy="179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90464" fontAlgn="base">
              <a:spcBef>
                <a:spcPts val="117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1170" b="1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Business Network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4248322" y="1828506"/>
            <a:ext cx="1051217" cy="134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Trading Partners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6088180" y="1806262"/>
            <a:ext cx="1256818" cy="134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Trading Partners</a:t>
            </a:r>
          </a:p>
        </p:txBody>
      </p:sp>
      <p:cxnSp>
        <p:nvCxnSpPr>
          <p:cNvPr id="128" name="Connector: Elbow 127"/>
          <p:cNvCxnSpPr>
            <a:cxnSpLocks/>
          </p:cNvCxnSpPr>
          <p:nvPr/>
        </p:nvCxnSpPr>
        <p:spPr>
          <a:xfrm rot="5400000" flipH="1" flipV="1">
            <a:off x="10569990" y="2549606"/>
            <a:ext cx="926365" cy="319433"/>
          </a:xfrm>
          <a:prstGeom prst="bentConnector3">
            <a:avLst>
              <a:gd name="adj1" fmla="val -209"/>
            </a:avLst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10994049" y="1529701"/>
            <a:ext cx="346227" cy="134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Banks</a:t>
            </a:r>
          </a:p>
        </p:txBody>
      </p:sp>
      <p:cxnSp>
        <p:nvCxnSpPr>
          <p:cNvPr id="113" name="Connector: Elbow 112"/>
          <p:cNvCxnSpPr>
            <a:cxnSpLocks/>
          </p:cNvCxnSpPr>
          <p:nvPr/>
        </p:nvCxnSpPr>
        <p:spPr>
          <a:xfrm rot="16200000" flipH="1">
            <a:off x="1970690" y="2982651"/>
            <a:ext cx="1612919" cy="3260902"/>
          </a:xfrm>
          <a:prstGeom prst="bentConnector3">
            <a:avLst>
              <a:gd name="adj1" fmla="val 69968"/>
            </a:avLst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TextBox 147"/>
          <p:cNvSpPr txBox="1"/>
          <p:nvPr/>
        </p:nvSpPr>
        <p:spPr>
          <a:xfrm>
            <a:off x="1723987" y="3025008"/>
            <a:ext cx="1141643" cy="3597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90464" fontAlgn="base">
              <a:spcBef>
                <a:spcPts val="117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1170" b="1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SAP Ariba Spend Analysis</a:t>
            </a:r>
          </a:p>
        </p:txBody>
      </p:sp>
      <p:pic>
        <p:nvPicPr>
          <p:cNvPr id="159" name="Picture 15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197" y="1454624"/>
            <a:ext cx="851876" cy="166045"/>
          </a:xfrm>
          <a:prstGeom prst="rect">
            <a:avLst/>
          </a:prstGeom>
        </p:spPr>
      </p:pic>
      <p:sp>
        <p:nvSpPr>
          <p:cNvPr id="160" name="Rectangle: Rounded Corners 159"/>
          <p:cNvSpPr/>
          <p:nvPr/>
        </p:nvSpPr>
        <p:spPr bwMode="gray">
          <a:xfrm>
            <a:off x="3149515" y="5476615"/>
            <a:ext cx="4195484" cy="34422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87660" tIns="70126" rIns="87660" bIns="70126" rtlCol="0" anchor="ctr"/>
          <a:lstStyle/>
          <a:p>
            <a:pPr algn="ct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975" b="1" dirty="0">
                <a:solidFill>
                  <a:schemeClr val="tx1"/>
                </a:solidFill>
                <a:latin typeface="+mj-lt"/>
              </a:rPr>
              <a:t>SAP Managed gateway for spend management and SAP Business Network</a:t>
            </a:r>
            <a:endParaRPr lang="en-GB" sz="975" b="1" kern="0" dirty="0">
              <a:solidFill>
                <a:schemeClr val="tx1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63" name="Connector: Elbow 162">
            <a:extLst>
              <a:ext uri="{FF2B5EF4-FFF2-40B4-BE49-F238E27FC236}">
                <a16:creationId xmlns:a16="http://schemas.microsoft.com/office/drawing/2014/main" id="{C9655ECB-3A6D-40CE-A0C4-9EADDC91948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920581" y="2656612"/>
            <a:ext cx="754533" cy="1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7" name="Picture 106">
            <a:extLst>
              <a:ext uri="{FF2B5EF4-FFF2-40B4-BE49-F238E27FC236}">
                <a16:creationId xmlns:a16="http://schemas.microsoft.com/office/drawing/2014/main" id="{B5C6E493-5ADB-4F05-B083-2F081EC2E4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382" y="3307163"/>
            <a:ext cx="600924" cy="600924"/>
          </a:xfrm>
          <a:prstGeom prst="rect">
            <a:avLst/>
          </a:prstGeom>
        </p:spPr>
      </p:pic>
      <p:pic>
        <p:nvPicPr>
          <p:cNvPr id="164" name="Picture 163">
            <a:extLst>
              <a:ext uri="{FF2B5EF4-FFF2-40B4-BE49-F238E27FC236}">
                <a16:creationId xmlns:a16="http://schemas.microsoft.com/office/drawing/2014/main" id="{0837B302-990D-465D-AF02-666F3BA5DE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373" y="1333542"/>
            <a:ext cx="600924" cy="600924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91D61835-2070-4F7D-95E2-BED05FB179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9796" y="1617343"/>
            <a:ext cx="740612" cy="740612"/>
          </a:xfrm>
          <a:prstGeom prst="rect">
            <a:avLst/>
          </a:prstGeom>
        </p:spPr>
      </p:pic>
      <p:pic>
        <p:nvPicPr>
          <p:cNvPr id="168" name="Picture 167">
            <a:extLst>
              <a:ext uri="{FF2B5EF4-FFF2-40B4-BE49-F238E27FC236}">
                <a16:creationId xmlns:a16="http://schemas.microsoft.com/office/drawing/2014/main" id="{160B87C3-0B72-43B6-8DED-12E1CE3A2B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3870" y="1633522"/>
            <a:ext cx="1291007" cy="1291007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A9224339-B57E-4BA1-963C-894592BDD6B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53" y="3360031"/>
            <a:ext cx="486574" cy="486574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342BFB2B-29FA-4E07-BEE9-8AE7A48F6FA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047" y="3320112"/>
            <a:ext cx="526494" cy="526494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2686EDE8-A9CF-4D5B-9F80-AB50A7DDD8A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766" y="3376668"/>
            <a:ext cx="561627" cy="56162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6FFC9BC7-E6A5-466B-9263-C33601D7E14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839" y="3232098"/>
            <a:ext cx="729725" cy="729725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ABD9F643-8CDD-4B66-8584-26CDC4AAF6C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367" y="3345851"/>
            <a:ext cx="617661" cy="617661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57DE61E3-F8DE-44F4-8996-7B9E0CBE4BE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504" y="3292752"/>
            <a:ext cx="621974" cy="621974"/>
          </a:xfrm>
          <a:prstGeom prst="rect">
            <a:avLst/>
          </a:prstGeom>
        </p:spPr>
      </p:pic>
      <p:pic>
        <p:nvPicPr>
          <p:cNvPr id="183" name="Picture 182">
            <a:extLst>
              <a:ext uri="{FF2B5EF4-FFF2-40B4-BE49-F238E27FC236}">
                <a16:creationId xmlns:a16="http://schemas.microsoft.com/office/drawing/2014/main" id="{B86DEFE2-55A1-44BB-AD82-7AF5379444E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157" y="3336283"/>
            <a:ext cx="724531" cy="724531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8411D7A4-8233-4C50-88EB-A04427E30BF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878" y="3275193"/>
            <a:ext cx="818983" cy="818983"/>
          </a:xfrm>
          <a:prstGeom prst="rect">
            <a:avLst/>
          </a:prstGeom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E4B60CA2-A5FB-4EE7-A1DD-5C1425609A8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806" y="3320112"/>
            <a:ext cx="784417" cy="784417"/>
          </a:xfrm>
          <a:prstGeom prst="rect">
            <a:avLst/>
          </a:prstGeom>
        </p:spPr>
      </p:pic>
      <p:pic>
        <p:nvPicPr>
          <p:cNvPr id="191" name="Picture 190">
            <a:extLst>
              <a:ext uri="{FF2B5EF4-FFF2-40B4-BE49-F238E27FC236}">
                <a16:creationId xmlns:a16="http://schemas.microsoft.com/office/drawing/2014/main" id="{26A2ADCF-D2D7-43E8-A73D-5216243AD8A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1449" y="3394679"/>
            <a:ext cx="587783" cy="587783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263BC103-340C-4C87-9C34-E18DF412B4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951" y="1333542"/>
            <a:ext cx="600924" cy="60092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536DE3-20E1-4014-8E9E-9104A57D093E}"/>
              </a:ext>
            </a:extLst>
          </p:cNvPr>
          <p:cNvSpPr/>
          <p:nvPr/>
        </p:nvSpPr>
        <p:spPr bwMode="gray">
          <a:xfrm>
            <a:off x="1363983" y="5491428"/>
            <a:ext cx="1315102" cy="17181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lIns="87660" tIns="70126" rIns="87660" bIns="70126" rtlCol="0" anchor="ctr"/>
          <a:lstStyle/>
          <a:p>
            <a:pPr algn="ct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975" b="1" ker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Extensibility</a:t>
            </a:r>
            <a:endParaRPr lang="en-GB" sz="975" b="1" kern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" name="Picture 21" descr="Icon&#10;&#10;Description automatically generated">
            <a:extLst>
              <a:ext uri="{FF2B5EF4-FFF2-40B4-BE49-F238E27FC236}">
                <a16:creationId xmlns:a16="http://schemas.microsoft.com/office/drawing/2014/main" id="{9219E5C5-7F28-4A92-8E8B-D7983AC9957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359" y="5479387"/>
            <a:ext cx="1145857" cy="1133956"/>
          </a:xfrm>
          <a:prstGeom prst="rect">
            <a:avLst/>
          </a:prstGeom>
        </p:spPr>
      </p:pic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A63A4FAA-2493-4186-A7E3-5F09192D02CB}"/>
              </a:ext>
            </a:extLst>
          </p:cNvPr>
          <p:cNvCxnSpPr>
            <a:cxnSpLocks/>
          </p:cNvCxnSpPr>
          <p:nvPr/>
        </p:nvCxnSpPr>
        <p:spPr>
          <a:xfrm flipH="1">
            <a:off x="6238908" y="4604552"/>
            <a:ext cx="3" cy="804977"/>
          </a:xfrm>
          <a:prstGeom prst="bentConnector3">
            <a:avLst>
              <a:gd name="adj1" fmla="val 50000"/>
            </a:avLst>
          </a:prstGeom>
          <a:ln w="9525"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E5B0BE92-02BA-4744-B366-74D2217D5CCC}"/>
              </a:ext>
            </a:extLst>
          </p:cNvPr>
          <p:cNvCxnSpPr>
            <a:cxnSpLocks/>
          </p:cNvCxnSpPr>
          <p:nvPr/>
        </p:nvCxnSpPr>
        <p:spPr>
          <a:xfrm flipH="1">
            <a:off x="6238397" y="4294086"/>
            <a:ext cx="748278" cy="315104"/>
          </a:xfrm>
          <a:prstGeom prst="bentConnector3">
            <a:avLst>
              <a:gd name="adj1" fmla="val -209"/>
            </a:avLst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0D13821-29F8-4E2F-8446-6295086349C6}"/>
              </a:ext>
            </a:extLst>
          </p:cNvPr>
          <p:cNvSpPr txBox="1"/>
          <p:nvPr/>
        </p:nvSpPr>
        <p:spPr>
          <a:xfrm>
            <a:off x="445402" y="4394033"/>
            <a:ext cx="879266" cy="269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Bi-directional Supplier data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A8A4E06-C19B-4415-917E-D13E1184672D}"/>
              </a:ext>
            </a:extLst>
          </p:cNvPr>
          <p:cNvSpPr txBox="1"/>
          <p:nvPr/>
        </p:nvSpPr>
        <p:spPr>
          <a:xfrm>
            <a:off x="1101958" y="2346152"/>
            <a:ext cx="752728" cy="404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Supplier Qualification and data sync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85DEBFE-F866-4258-A97A-5719FAE91913}"/>
              </a:ext>
            </a:extLst>
          </p:cNvPr>
          <p:cNvSpPr txBox="1"/>
          <p:nvPr/>
        </p:nvSpPr>
        <p:spPr>
          <a:xfrm>
            <a:off x="2366856" y="4482676"/>
            <a:ext cx="765890" cy="134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Spend Data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515A444-6FE7-457E-93D8-009E1B7D6637}"/>
              </a:ext>
            </a:extLst>
          </p:cNvPr>
          <p:cNvSpPr txBox="1"/>
          <p:nvPr/>
        </p:nvSpPr>
        <p:spPr>
          <a:xfrm>
            <a:off x="4204315" y="3953409"/>
            <a:ext cx="715482" cy="404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PO, PIR &amp; Outline Agreement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1034BA7-3BE4-48F6-A268-F178FD32B121}"/>
              </a:ext>
            </a:extLst>
          </p:cNvPr>
          <p:cNvSpPr txBox="1"/>
          <p:nvPr/>
        </p:nvSpPr>
        <p:spPr>
          <a:xfrm>
            <a:off x="3086110" y="2319036"/>
            <a:ext cx="804635" cy="5398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Invite supplier to Sourcing Event / e-auction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4773ED7-4ACF-4C17-8C67-75C4900C9970}"/>
              </a:ext>
            </a:extLst>
          </p:cNvPr>
          <p:cNvSpPr txBox="1"/>
          <p:nvPr/>
        </p:nvSpPr>
        <p:spPr>
          <a:xfrm>
            <a:off x="5819595" y="4039914"/>
            <a:ext cx="739781" cy="2697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Outline Agreement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1DDFC1B-7F67-4E7E-8CC0-273DB194F8C2}"/>
              </a:ext>
            </a:extLst>
          </p:cNvPr>
          <p:cNvSpPr txBox="1"/>
          <p:nvPr/>
        </p:nvSpPr>
        <p:spPr>
          <a:xfrm>
            <a:off x="8161649" y="4060814"/>
            <a:ext cx="827057" cy="5395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Master Data Inventory     SES Response Remittance Adv.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7B6D0A2-7DDF-4E8F-813F-88D0274F9D5F}"/>
              </a:ext>
            </a:extLst>
          </p:cNvPr>
          <p:cNvSpPr txBox="1"/>
          <p:nvPr/>
        </p:nvSpPr>
        <p:spPr>
          <a:xfrm>
            <a:off x="6830569" y="2399233"/>
            <a:ext cx="1174641" cy="404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PO, Service PO, Receipt, Invoice Status, Rem. Advice,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C133953-58AE-4B43-A9EA-BBE735783747}"/>
              </a:ext>
            </a:extLst>
          </p:cNvPr>
          <p:cNvSpPr txBox="1"/>
          <p:nvPr/>
        </p:nvSpPr>
        <p:spPr>
          <a:xfrm>
            <a:off x="10209781" y="3993766"/>
            <a:ext cx="1235607" cy="134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PO to Invoice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2E300A4-A3E8-4226-8E38-B638714C7CA7}"/>
              </a:ext>
            </a:extLst>
          </p:cNvPr>
          <p:cNvSpPr txBox="1"/>
          <p:nvPr/>
        </p:nvSpPr>
        <p:spPr>
          <a:xfrm>
            <a:off x="10220146" y="4405617"/>
            <a:ext cx="1235607" cy="134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Quality Assurance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4389961-5A01-4E41-A147-E00DACDE0B94}"/>
              </a:ext>
            </a:extLst>
          </p:cNvPr>
          <p:cNvSpPr txBox="1"/>
          <p:nvPr/>
        </p:nvSpPr>
        <p:spPr>
          <a:xfrm>
            <a:off x="10217754" y="4532954"/>
            <a:ext cx="1287051" cy="134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Supply Chain Finance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F245ADA-8E73-40A1-A835-72754963B78A}"/>
              </a:ext>
            </a:extLst>
          </p:cNvPr>
          <p:cNvSpPr txBox="1"/>
          <p:nvPr/>
        </p:nvSpPr>
        <p:spPr>
          <a:xfrm>
            <a:off x="10215561" y="4277428"/>
            <a:ext cx="1235607" cy="134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Dynamic Discounting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8782E01-A7AB-4FED-B3E7-8A54339122BE}"/>
              </a:ext>
            </a:extLst>
          </p:cNvPr>
          <p:cNvSpPr txBox="1"/>
          <p:nvPr/>
        </p:nvSpPr>
        <p:spPr>
          <a:xfrm>
            <a:off x="10209778" y="4141328"/>
            <a:ext cx="1412279" cy="1348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Invoice &amp; Payment Status</a:t>
            </a:r>
          </a:p>
        </p:txBody>
      </p:sp>
      <p:pic>
        <p:nvPicPr>
          <p:cNvPr id="3" name="Grafik 20" descr="A picture containing text&#10;&#10;Description automatically generated">
            <a:extLst>
              <a:ext uri="{FF2B5EF4-FFF2-40B4-BE49-F238E27FC236}">
                <a16:creationId xmlns:a16="http://schemas.microsoft.com/office/drawing/2014/main" id="{DEE80246-9E05-A9ED-1270-CD89C4E3F1B3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2549" y="5869905"/>
            <a:ext cx="464369" cy="587958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3D0DBA-0F2E-803E-E0C7-945C7AB6BA19}"/>
              </a:ext>
            </a:extLst>
          </p:cNvPr>
          <p:cNvSpPr txBox="1"/>
          <p:nvPr/>
        </p:nvSpPr>
        <p:spPr>
          <a:xfrm>
            <a:off x="4777444" y="6408464"/>
            <a:ext cx="935773" cy="13496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SAP </a:t>
            </a:r>
            <a:r>
              <a:rPr lang="en-GB" sz="877" kern="0" dirty="0">
                <a:solidFill>
                  <a:srgbClr val="000000"/>
                </a:solidFill>
                <a:ea typeface="Arial Unicode MS"/>
                <a:cs typeface="Arial Unicode MS"/>
              </a:rPr>
              <a:t>S4HANA</a:t>
            </a:r>
            <a:endParaRPr lang="en-GB" sz="877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95889BF-3227-16A6-3042-0CFA9796B128}"/>
              </a:ext>
            </a:extLst>
          </p:cNvPr>
          <p:cNvSpPr/>
          <p:nvPr/>
        </p:nvSpPr>
        <p:spPr bwMode="gray">
          <a:xfrm>
            <a:off x="9547713" y="5506999"/>
            <a:ext cx="1529311" cy="15829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lIns="87660" tIns="70126" rIns="87660" bIns="70126" rtlCol="0" anchor="ctr"/>
          <a:lstStyle/>
          <a:p>
            <a:pPr algn="ct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b="1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Partner API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D329606-CC06-579A-9A55-2C0F9120DA22}"/>
              </a:ext>
            </a:extLst>
          </p:cNvPr>
          <p:cNvGrpSpPr/>
          <p:nvPr/>
        </p:nvGrpSpPr>
        <p:grpSpPr>
          <a:xfrm>
            <a:off x="7658217" y="5472297"/>
            <a:ext cx="576520" cy="813512"/>
            <a:chOff x="7824089" y="5428184"/>
            <a:chExt cx="591457" cy="834589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F0E7E6F-3089-1655-F007-2A8B7D06AB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4639" y="5681866"/>
              <a:ext cx="580907" cy="58090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646CD25F-CB69-24C1-12EB-A1BB6833A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4089" y="5428184"/>
              <a:ext cx="588065" cy="588065"/>
            </a:xfrm>
            <a:prstGeom prst="rect">
              <a:avLst/>
            </a:prstGeom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C19934FD-8B40-7874-6DFD-AE26AEBC0E32}"/>
              </a:ext>
            </a:extLst>
          </p:cNvPr>
          <p:cNvSpPr txBox="1"/>
          <p:nvPr/>
        </p:nvSpPr>
        <p:spPr>
          <a:xfrm>
            <a:off x="7705842" y="6293988"/>
            <a:ext cx="505532" cy="2700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MS Active Directory.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E29AD3C-14BE-923A-8EC7-506664DE8E5C}"/>
              </a:ext>
            </a:extLst>
          </p:cNvPr>
          <p:cNvGrpSpPr/>
          <p:nvPr/>
        </p:nvGrpSpPr>
        <p:grpSpPr>
          <a:xfrm>
            <a:off x="8608431" y="5472297"/>
            <a:ext cx="576520" cy="813512"/>
            <a:chOff x="7824089" y="5428184"/>
            <a:chExt cx="591457" cy="834589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0DD0087-79EA-69EC-5EDE-E99A62719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4639" y="5681866"/>
              <a:ext cx="580907" cy="580907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0AC299A-5A77-43B4-3F55-E5F93C08C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4089" y="5428184"/>
              <a:ext cx="588065" cy="588065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6994C50D-206D-0AB4-DDBF-B33C4050BC4C}"/>
              </a:ext>
            </a:extLst>
          </p:cNvPr>
          <p:cNvSpPr txBox="1"/>
          <p:nvPr/>
        </p:nvSpPr>
        <p:spPr>
          <a:xfrm>
            <a:off x="8656055" y="6293988"/>
            <a:ext cx="505532" cy="2700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LDAP etc..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109F73EA-84FD-C261-217A-730BF11817B4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8802" y="5643164"/>
            <a:ext cx="537916" cy="53791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DBDCB79-84E6-CCC4-D0A2-DFDF6A1A2964}"/>
              </a:ext>
            </a:extLst>
          </p:cNvPr>
          <p:cNvSpPr txBox="1"/>
          <p:nvPr/>
        </p:nvSpPr>
        <p:spPr>
          <a:xfrm>
            <a:off x="10377001" y="6187233"/>
            <a:ext cx="505532" cy="2700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Tax Engine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1479E4D-8E0F-B35C-C907-795F7D982B19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163" y="5624642"/>
            <a:ext cx="499547" cy="499547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2751DD2-94E3-99EC-F4CA-22B8C1440B05}"/>
              </a:ext>
            </a:extLst>
          </p:cNvPr>
          <p:cNvSpPr txBox="1"/>
          <p:nvPr/>
        </p:nvSpPr>
        <p:spPr>
          <a:xfrm>
            <a:off x="9776387" y="6184838"/>
            <a:ext cx="505532" cy="337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 dirty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Digital</a:t>
            </a:r>
          </a:p>
          <a:p>
            <a:pPr algn="ctr" defTabSz="890464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GB" sz="877" kern="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Signature</a:t>
            </a:r>
            <a:endParaRPr lang="en-GB" sz="877" kern="0" dirty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6BDFA2-21EA-B2AD-84A8-0CC50A127EF6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0568" y="3891821"/>
            <a:ext cx="944088" cy="29261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710E4A78-9C6F-F555-833A-7C4D1CACB401}"/>
              </a:ext>
            </a:extLst>
          </p:cNvPr>
          <p:cNvCxnSpPr>
            <a:cxnSpLocks/>
            <a:stCxn id="14" idx="0"/>
          </p:cNvCxnSpPr>
          <p:nvPr/>
        </p:nvCxnSpPr>
        <p:spPr>
          <a:xfrm rot="16200000" flipV="1">
            <a:off x="6411799" y="3331006"/>
            <a:ext cx="762887" cy="358741"/>
          </a:xfrm>
          <a:prstGeom prst="bentConnector3">
            <a:avLst>
              <a:gd name="adj1" fmla="val 99070"/>
            </a:avLst>
          </a:prstGeom>
          <a:ln w="952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69968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6FE8B1-1821-01A4-9D70-D051C6270C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7372" y="536195"/>
            <a:ext cx="10437774" cy="689465"/>
          </a:xfrm>
        </p:spPr>
        <p:txBody>
          <a:bodyPr>
            <a:normAutofit fontScale="92500"/>
          </a:bodyPr>
          <a:lstStyle/>
          <a:p>
            <a:r>
              <a:rPr lang="en-US" dirty="0"/>
              <a:t>End to End Spend Management through SAP Ariba</a:t>
            </a:r>
          </a:p>
        </p:txBody>
      </p:sp>
      <p:pic>
        <p:nvPicPr>
          <p:cNvPr id="3" name="Picture Placeholder 5">
            <a:extLst>
              <a:ext uri="{FF2B5EF4-FFF2-40B4-BE49-F238E27FC236}">
                <a16:creationId xmlns:a16="http://schemas.microsoft.com/office/drawing/2014/main" id="{21936110-A240-F32C-99EF-23B7D9C1E7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536" y="2042897"/>
            <a:ext cx="2007367" cy="1130763"/>
          </a:xfrm>
          <a:prstGeom prst="rect">
            <a:avLst/>
          </a:prstGeom>
          <a:ln>
            <a:solidFill>
              <a:schemeClr val="accent3"/>
            </a:solidFill>
          </a:ln>
          <a:effectLst/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0B8E7D9-A44E-AF4E-31AC-D16EAB144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76680" y="2519759"/>
            <a:ext cx="270191" cy="8226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84E68C-0CC7-BF8B-52CB-F075CAE8B8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57" y="4165801"/>
            <a:ext cx="1666279" cy="1708340"/>
          </a:xfrm>
          <a:prstGeom prst="rect">
            <a:avLst/>
          </a:prstGeom>
          <a:ln>
            <a:solidFill>
              <a:schemeClr val="accent3"/>
            </a:solidFill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215DA6-D7ED-F531-843A-2451A1B9A134}"/>
              </a:ext>
            </a:extLst>
          </p:cNvPr>
          <p:cNvSpPr txBox="1"/>
          <p:nvPr/>
        </p:nvSpPr>
        <p:spPr>
          <a:xfrm>
            <a:off x="543603" y="1702628"/>
            <a:ext cx="2748199" cy="2400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560" kern="0" dirty="0"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Understand Your Spend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F916D-1DD1-1AB8-C13A-5961C3080CC0}"/>
              </a:ext>
            </a:extLst>
          </p:cNvPr>
          <p:cNvSpPr txBox="1"/>
          <p:nvPr/>
        </p:nvSpPr>
        <p:spPr>
          <a:xfrm>
            <a:off x="105861" y="6018046"/>
            <a:ext cx="2748199" cy="2400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560" kern="0" dirty="0"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Analyze the Category</a:t>
            </a:r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206001C-3B4A-5B94-6CAB-934447FEED1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229" y="2056361"/>
            <a:ext cx="1321618" cy="1966400"/>
          </a:xfrm>
          <a:prstGeom prst="rect">
            <a:avLst/>
          </a:prstGeom>
          <a:ln>
            <a:solidFill>
              <a:schemeClr val="accent3"/>
            </a:solidFill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DEB168-2BEE-D5BD-5832-EF15C591CF1F}"/>
              </a:ext>
            </a:extLst>
          </p:cNvPr>
          <p:cNvSpPr txBox="1"/>
          <p:nvPr/>
        </p:nvSpPr>
        <p:spPr>
          <a:xfrm>
            <a:off x="3784784" y="1470023"/>
            <a:ext cx="1442507" cy="4801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560" kern="0"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Execute Sourcing Events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D14368AA-6895-FF64-98D8-8B068B8AF829}"/>
              </a:ext>
            </a:extLst>
          </p:cNvPr>
          <p:cNvCxnSpPr>
            <a:cxnSpLocks/>
          </p:cNvCxnSpPr>
          <p:nvPr/>
        </p:nvCxnSpPr>
        <p:spPr>
          <a:xfrm flipV="1">
            <a:off x="2566849" y="3261635"/>
            <a:ext cx="1117485" cy="1106379"/>
          </a:xfrm>
          <a:prstGeom prst="bentConnector3">
            <a:avLst/>
          </a:prstGeom>
          <a:ln w="57150">
            <a:solidFill>
              <a:srgbClr val="1B90FF"/>
            </a:solidFill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BB2E1EF-130A-5196-25EA-8CB49212D7A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8625" y="4780427"/>
            <a:ext cx="1875663" cy="1077038"/>
          </a:xfrm>
          <a:prstGeom prst="rect">
            <a:avLst/>
          </a:prstGeom>
          <a:ln>
            <a:solidFill>
              <a:schemeClr val="accent3"/>
            </a:solidFill>
          </a:ln>
          <a:effectLst/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BC80346-6AD8-5FCD-51AA-0A7F960C84E2}"/>
              </a:ext>
            </a:extLst>
          </p:cNvPr>
          <p:cNvCxnSpPr>
            <a:cxnSpLocks/>
          </p:cNvCxnSpPr>
          <p:nvPr/>
        </p:nvCxnSpPr>
        <p:spPr>
          <a:xfrm>
            <a:off x="4466456" y="4165801"/>
            <a:ext cx="0" cy="529492"/>
          </a:xfrm>
          <a:prstGeom prst="straightConnector1">
            <a:avLst/>
          </a:prstGeom>
          <a:ln w="57150">
            <a:solidFill>
              <a:srgbClr val="1B90FF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9EE2D75-755A-8209-54F2-DC984E18022C}"/>
              </a:ext>
            </a:extLst>
          </p:cNvPr>
          <p:cNvCxnSpPr>
            <a:cxnSpLocks/>
          </p:cNvCxnSpPr>
          <p:nvPr/>
        </p:nvCxnSpPr>
        <p:spPr>
          <a:xfrm>
            <a:off x="5404288" y="2987488"/>
            <a:ext cx="719392" cy="0"/>
          </a:xfrm>
          <a:prstGeom prst="straightConnector1">
            <a:avLst/>
          </a:prstGeom>
          <a:ln w="57150">
            <a:solidFill>
              <a:srgbClr val="1B90FF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D9909608-F4E3-5BA3-FC94-6ED1153255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095" y="2014862"/>
            <a:ext cx="2079718" cy="1063770"/>
          </a:xfrm>
          <a:prstGeom prst="rect">
            <a:avLst/>
          </a:prstGeom>
          <a:ln>
            <a:solidFill>
              <a:schemeClr val="accent3"/>
            </a:solidFill>
          </a:ln>
          <a:effectLst/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AE91D92-0E90-D415-A4CC-803D5E179211}"/>
              </a:ext>
            </a:extLst>
          </p:cNvPr>
          <p:cNvSpPr txBox="1"/>
          <p:nvPr/>
        </p:nvSpPr>
        <p:spPr>
          <a:xfrm>
            <a:off x="6428369" y="5897530"/>
            <a:ext cx="2748199" cy="2400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560" kern="0" dirty="0"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Compliant Purchasing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C9B9238-13B3-3813-E16F-B922495DD6F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097" y="3173660"/>
            <a:ext cx="2079716" cy="1002314"/>
          </a:xfrm>
          <a:prstGeom prst="rect">
            <a:avLst/>
          </a:prstGeom>
          <a:ln>
            <a:solidFill>
              <a:schemeClr val="accent3"/>
            </a:solidFill>
          </a:ln>
          <a:effectLst/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6EB8DA6-6215-237E-28BE-289253479A02}"/>
              </a:ext>
            </a:extLst>
          </p:cNvPr>
          <p:cNvSpPr txBox="1"/>
          <p:nvPr/>
        </p:nvSpPr>
        <p:spPr>
          <a:xfrm>
            <a:off x="6758199" y="1484648"/>
            <a:ext cx="1786096" cy="4800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560" kern="0" dirty="0"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Onboard Suppliers and Assess Risk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8758135-D818-C6E1-D9F2-D738EA2C5B4D}"/>
              </a:ext>
            </a:extLst>
          </p:cNvPr>
          <p:cNvCxnSpPr>
            <a:cxnSpLocks/>
          </p:cNvCxnSpPr>
          <p:nvPr/>
        </p:nvCxnSpPr>
        <p:spPr>
          <a:xfrm>
            <a:off x="5711146" y="5341988"/>
            <a:ext cx="508835" cy="0"/>
          </a:xfrm>
          <a:prstGeom prst="straightConnector1">
            <a:avLst/>
          </a:prstGeom>
          <a:ln w="57150">
            <a:solidFill>
              <a:srgbClr val="1B90FF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E81A0CA9-9B50-FB63-4B45-0BFC0C34973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7565" y="4752016"/>
            <a:ext cx="2057364" cy="1022252"/>
          </a:xfrm>
          <a:prstGeom prst="rect">
            <a:avLst/>
          </a:prstGeom>
          <a:ln>
            <a:solidFill>
              <a:schemeClr val="accent3"/>
            </a:solidFill>
          </a:ln>
          <a:effectLst/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71AFA75-6E39-8312-DDA7-55D782DE802C}"/>
              </a:ext>
            </a:extLst>
          </p:cNvPr>
          <p:cNvSpPr txBox="1"/>
          <p:nvPr/>
        </p:nvSpPr>
        <p:spPr>
          <a:xfrm>
            <a:off x="3092356" y="6002531"/>
            <a:ext cx="2748199" cy="2400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560" kern="0"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Build the Contract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F6A94B2E-BDD8-D12F-F4A9-ECDF3D3E67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95541" y="2546748"/>
            <a:ext cx="268891" cy="969031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81CFAE03-BABC-22B9-F1CB-1733E7F094F9}"/>
              </a:ext>
            </a:extLst>
          </p:cNvPr>
          <p:cNvCxnSpPr>
            <a:cxnSpLocks/>
          </p:cNvCxnSpPr>
          <p:nvPr/>
        </p:nvCxnSpPr>
        <p:spPr>
          <a:xfrm>
            <a:off x="8946157" y="5350438"/>
            <a:ext cx="552838" cy="0"/>
          </a:xfrm>
          <a:prstGeom prst="straightConnector1">
            <a:avLst/>
          </a:prstGeom>
          <a:ln w="57150">
            <a:solidFill>
              <a:srgbClr val="1B90FF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EC665C0E-758D-94E7-0458-7211A95DCA3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8695" y="3947755"/>
            <a:ext cx="422805" cy="965584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B225050B-1F04-E897-AC01-0386F1C2B3E2}"/>
              </a:ext>
            </a:extLst>
          </p:cNvPr>
          <p:cNvGrpSpPr/>
          <p:nvPr/>
        </p:nvGrpSpPr>
        <p:grpSpPr>
          <a:xfrm>
            <a:off x="3121332" y="5108854"/>
            <a:ext cx="368873" cy="871628"/>
            <a:chOff x="1896181" y="1684666"/>
            <a:chExt cx="1494537" cy="3872678"/>
          </a:xfrm>
        </p:grpSpPr>
        <p:sp>
          <p:nvSpPr>
            <p:cNvPr id="43" name="Freeform 1482">
              <a:extLst>
                <a:ext uri="{FF2B5EF4-FFF2-40B4-BE49-F238E27FC236}">
                  <a16:creationId xmlns:a16="http://schemas.microsoft.com/office/drawing/2014/main" id="{5913DC83-2D0F-819F-FCFB-91041C336733}"/>
                </a:ext>
              </a:extLst>
            </p:cNvPr>
            <p:cNvSpPr/>
            <p:nvPr/>
          </p:nvSpPr>
          <p:spPr>
            <a:xfrm>
              <a:off x="2331785" y="1915315"/>
              <a:ext cx="452017" cy="733364"/>
            </a:xfrm>
            <a:custGeom>
              <a:avLst/>
              <a:gdLst>
                <a:gd name="connsiteX0" fmla="*/ 418491 w 452017"/>
                <a:gd name="connsiteY0" fmla="*/ 0 h 733363"/>
                <a:gd name="connsiteX1" fmla="*/ 418491 w 452017"/>
                <a:gd name="connsiteY1" fmla="*/ 0 h 733363"/>
                <a:gd name="connsiteX2" fmla="*/ 411517 w 452017"/>
                <a:gd name="connsiteY2" fmla="*/ 75738 h 733363"/>
                <a:gd name="connsiteX3" fmla="*/ 429365 w 452017"/>
                <a:gd name="connsiteY3" fmla="*/ 155401 h 733363"/>
                <a:gd name="connsiteX4" fmla="*/ 380805 w 452017"/>
                <a:gd name="connsiteY4" fmla="*/ 223676 h 733363"/>
                <a:gd name="connsiteX5" fmla="*/ 380573 w 452017"/>
                <a:gd name="connsiteY5" fmla="*/ 223676 h 733363"/>
                <a:gd name="connsiteX6" fmla="*/ 144439 w 452017"/>
                <a:gd name="connsiteY6" fmla="*/ 428863 h 733363"/>
                <a:gd name="connsiteX7" fmla="*/ 69533 w 452017"/>
                <a:gd name="connsiteY7" fmla="*/ 414531 h 733363"/>
                <a:gd name="connsiteX8" fmla="*/ 73356 w 452017"/>
                <a:gd name="connsiteY8" fmla="*/ 548809 h 733363"/>
                <a:gd name="connsiteX9" fmla="*/ 0 w 452017"/>
                <a:gd name="connsiteY9" fmla="*/ 658194 h 733363"/>
                <a:gd name="connsiteX10" fmla="*/ 234610 w 452017"/>
                <a:gd name="connsiteY10" fmla="*/ 690860 h 733363"/>
                <a:gd name="connsiteX11" fmla="*/ 154073 w 452017"/>
                <a:gd name="connsiteY11" fmla="*/ 580933 h 733363"/>
                <a:gd name="connsiteX12" fmla="*/ 436184 w 452017"/>
                <a:gd name="connsiteY12" fmla="*/ 300679 h 733363"/>
                <a:gd name="connsiteX13" fmla="*/ 418491 w 452017"/>
                <a:gd name="connsiteY13" fmla="*/ 0 h 733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2017" h="733363">
                  <a:moveTo>
                    <a:pt x="418491" y="0"/>
                  </a:moveTo>
                  <a:lnTo>
                    <a:pt x="418491" y="0"/>
                  </a:lnTo>
                  <a:cubicBezTo>
                    <a:pt x="419612" y="25446"/>
                    <a:pt x="417266" y="50925"/>
                    <a:pt x="411517" y="75738"/>
                  </a:cubicBezTo>
                  <a:cubicBezTo>
                    <a:pt x="428280" y="83097"/>
                    <a:pt x="436261" y="117054"/>
                    <a:pt x="429365" y="155401"/>
                  </a:cubicBezTo>
                  <a:cubicBezTo>
                    <a:pt x="421978" y="196717"/>
                    <a:pt x="400229" y="227162"/>
                    <a:pt x="380805" y="223676"/>
                  </a:cubicBezTo>
                  <a:lnTo>
                    <a:pt x="380573" y="223676"/>
                  </a:lnTo>
                  <a:cubicBezTo>
                    <a:pt x="343766" y="343751"/>
                    <a:pt x="251916" y="428863"/>
                    <a:pt x="144439" y="428863"/>
                  </a:cubicBezTo>
                  <a:cubicBezTo>
                    <a:pt x="118793" y="428827"/>
                    <a:pt x="93382" y="423967"/>
                    <a:pt x="69533" y="414531"/>
                  </a:cubicBezTo>
                  <a:cubicBezTo>
                    <a:pt x="79710" y="452646"/>
                    <a:pt x="82293" y="497448"/>
                    <a:pt x="73356" y="548809"/>
                  </a:cubicBezTo>
                  <a:cubicBezTo>
                    <a:pt x="62249" y="612643"/>
                    <a:pt x="28929" y="630641"/>
                    <a:pt x="0" y="658194"/>
                  </a:cubicBezTo>
                  <a:cubicBezTo>
                    <a:pt x="57058" y="757095"/>
                    <a:pt x="202220" y="751414"/>
                    <a:pt x="234610" y="690860"/>
                  </a:cubicBezTo>
                  <a:cubicBezTo>
                    <a:pt x="174995" y="705553"/>
                    <a:pt x="137052" y="637433"/>
                    <a:pt x="154073" y="580933"/>
                  </a:cubicBezTo>
                  <a:cubicBezTo>
                    <a:pt x="191345" y="457294"/>
                    <a:pt x="363293" y="487971"/>
                    <a:pt x="436184" y="300679"/>
                  </a:cubicBezTo>
                  <a:cubicBezTo>
                    <a:pt x="473559" y="204128"/>
                    <a:pt x="444501" y="63472"/>
                    <a:pt x="418491" y="0"/>
                  </a:cubicBezTo>
                  <a:close/>
                </a:path>
              </a:pathLst>
            </a:custGeom>
            <a:solidFill>
              <a:srgbClr val="352927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44" name="Freeform 1483">
              <a:extLst>
                <a:ext uri="{FF2B5EF4-FFF2-40B4-BE49-F238E27FC236}">
                  <a16:creationId xmlns:a16="http://schemas.microsoft.com/office/drawing/2014/main" id="{D1330E66-3181-51D3-57A9-6622E75D1C68}"/>
                </a:ext>
              </a:extLst>
            </p:cNvPr>
            <p:cNvSpPr/>
            <p:nvPr/>
          </p:nvSpPr>
          <p:spPr>
            <a:xfrm>
              <a:off x="2142645" y="2250914"/>
              <a:ext cx="255713" cy="436403"/>
            </a:xfrm>
            <a:custGeom>
              <a:avLst/>
              <a:gdLst>
                <a:gd name="connsiteX0" fmla="*/ 252665 w 255712"/>
                <a:gd name="connsiteY0" fmla="*/ 203379 h 436403"/>
                <a:gd name="connsiteX1" fmla="*/ 248842 w 255712"/>
                <a:gd name="connsiteY1" fmla="*/ 69101 h 436403"/>
                <a:gd name="connsiteX2" fmla="*/ 153660 w 255712"/>
                <a:gd name="connsiteY2" fmla="*/ 0 h 436403"/>
                <a:gd name="connsiteX3" fmla="*/ 101019 w 255712"/>
                <a:gd name="connsiteY3" fmla="*/ 284049 h 436403"/>
                <a:gd name="connsiteX4" fmla="*/ 0 w 255712"/>
                <a:gd name="connsiteY4" fmla="*/ 287768 h 436403"/>
                <a:gd name="connsiteX5" fmla="*/ 183390 w 255712"/>
                <a:gd name="connsiteY5" fmla="*/ 436868 h 436403"/>
                <a:gd name="connsiteX6" fmla="*/ 144129 w 255712"/>
                <a:gd name="connsiteY6" fmla="*/ 364100 h 436403"/>
                <a:gd name="connsiteX7" fmla="*/ 179412 w 255712"/>
                <a:gd name="connsiteY7" fmla="*/ 312867 h 436403"/>
                <a:gd name="connsiteX8" fmla="*/ 252665 w 255712"/>
                <a:gd name="connsiteY8" fmla="*/ 203379 h 436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5712" h="436403">
                  <a:moveTo>
                    <a:pt x="252665" y="203379"/>
                  </a:moveTo>
                  <a:cubicBezTo>
                    <a:pt x="261602" y="152044"/>
                    <a:pt x="259019" y="107242"/>
                    <a:pt x="248842" y="69101"/>
                  </a:cubicBezTo>
                  <a:cubicBezTo>
                    <a:pt x="213094" y="55028"/>
                    <a:pt x="180704" y="31194"/>
                    <a:pt x="153660" y="0"/>
                  </a:cubicBezTo>
                  <a:cubicBezTo>
                    <a:pt x="184113" y="86997"/>
                    <a:pt x="203098" y="236278"/>
                    <a:pt x="101019" y="284049"/>
                  </a:cubicBezTo>
                  <a:cubicBezTo>
                    <a:pt x="62456" y="302125"/>
                    <a:pt x="27431" y="300963"/>
                    <a:pt x="0" y="287768"/>
                  </a:cubicBezTo>
                  <a:cubicBezTo>
                    <a:pt x="7000" y="436868"/>
                    <a:pt x="183390" y="436868"/>
                    <a:pt x="183390" y="436868"/>
                  </a:cubicBezTo>
                  <a:cubicBezTo>
                    <a:pt x="153324" y="426823"/>
                    <a:pt x="131886" y="395810"/>
                    <a:pt x="144129" y="364100"/>
                  </a:cubicBezTo>
                  <a:cubicBezTo>
                    <a:pt x="151738" y="344508"/>
                    <a:pt x="163821" y="326964"/>
                    <a:pt x="179412" y="312867"/>
                  </a:cubicBezTo>
                  <a:cubicBezTo>
                    <a:pt x="208238" y="285211"/>
                    <a:pt x="241558" y="267213"/>
                    <a:pt x="252665" y="203379"/>
                  </a:cubicBezTo>
                  <a:close/>
                </a:path>
              </a:pathLst>
            </a:custGeom>
            <a:solidFill>
              <a:srgbClr val="281C1B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45" name="Freeform 1484">
              <a:extLst>
                <a:ext uri="{FF2B5EF4-FFF2-40B4-BE49-F238E27FC236}">
                  <a16:creationId xmlns:a16="http://schemas.microsoft.com/office/drawing/2014/main" id="{405B4BDD-8914-6B59-0F26-407A51A9AD25}"/>
                </a:ext>
              </a:extLst>
            </p:cNvPr>
            <p:cNvSpPr/>
            <p:nvPr/>
          </p:nvSpPr>
          <p:spPr>
            <a:xfrm>
              <a:off x="2092705" y="2195112"/>
              <a:ext cx="235049" cy="348606"/>
            </a:xfrm>
            <a:custGeom>
              <a:avLst/>
              <a:gdLst>
                <a:gd name="connsiteX0" fmla="*/ 160688 w 235049"/>
                <a:gd name="connsiteY0" fmla="*/ 336573 h 348606"/>
                <a:gd name="connsiteX1" fmla="*/ 213328 w 235049"/>
                <a:gd name="connsiteY1" fmla="*/ 52652 h 348606"/>
                <a:gd name="connsiteX2" fmla="*/ 176599 w 235049"/>
                <a:gd name="connsiteY2" fmla="*/ 0 h 348606"/>
                <a:gd name="connsiteX3" fmla="*/ 68115 w 235049"/>
                <a:gd name="connsiteY3" fmla="*/ 188790 h 348606"/>
                <a:gd name="connsiteX4" fmla="*/ 10644 w 235049"/>
                <a:gd name="connsiteY4" fmla="*/ 187705 h 348606"/>
                <a:gd name="connsiteX5" fmla="*/ 59720 w 235049"/>
                <a:gd name="connsiteY5" fmla="*/ 340291 h 348606"/>
                <a:gd name="connsiteX6" fmla="*/ 160688 w 235049"/>
                <a:gd name="connsiteY6" fmla="*/ 336573 h 34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5049" h="348606">
                  <a:moveTo>
                    <a:pt x="160688" y="336573"/>
                  </a:moveTo>
                  <a:cubicBezTo>
                    <a:pt x="262766" y="288930"/>
                    <a:pt x="243781" y="139649"/>
                    <a:pt x="213328" y="52652"/>
                  </a:cubicBezTo>
                  <a:cubicBezTo>
                    <a:pt x="199313" y="36407"/>
                    <a:pt x="187003" y="18763"/>
                    <a:pt x="176599" y="0"/>
                  </a:cubicBezTo>
                  <a:cubicBezTo>
                    <a:pt x="168101" y="79818"/>
                    <a:pt x="157950" y="154936"/>
                    <a:pt x="68115" y="188790"/>
                  </a:cubicBezTo>
                  <a:cubicBezTo>
                    <a:pt x="49497" y="195627"/>
                    <a:pt x="28991" y="195240"/>
                    <a:pt x="10644" y="187705"/>
                  </a:cubicBezTo>
                  <a:cubicBezTo>
                    <a:pt x="-15676" y="250583"/>
                    <a:pt x="9120" y="315992"/>
                    <a:pt x="59720" y="340291"/>
                  </a:cubicBezTo>
                  <a:cubicBezTo>
                    <a:pt x="87099" y="353486"/>
                    <a:pt x="122124" y="354571"/>
                    <a:pt x="160688" y="336573"/>
                  </a:cubicBezTo>
                  <a:close/>
                </a:path>
              </a:pathLst>
            </a:custGeom>
            <a:solidFill>
              <a:srgbClr val="352927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46" name="Freeform 1485">
              <a:extLst>
                <a:ext uri="{FF2B5EF4-FFF2-40B4-BE49-F238E27FC236}">
                  <a16:creationId xmlns:a16="http://schemas.microsoft.com/office/drawing/2014/main" id="{C7C1E95D-FC63-00D9-41BD-F6E7A848CC8A}"/>
                </a:ext>
              </a:extLst>
            </p:cNvPr>
            <p:cNvSpPr/>
            <p:nvPr/>
          </p:nvSpPr>
          <p:spPr>
            <a:xfrm>
              <a:off x="2202787" y="3537084"/>
              <a:ext cx="209219" cy="1959941"/>
            </a:xfrm>
            <a:custGeom>
              <a:avLst/>
              <a:gdLst>
                <a:gd name="connsiteX0" fmla="*/ 143176 w 209219"/>
                <a:gd name="connsiteY0" fmla="*/ 1961540 h 1959940"/>
                <a:gd name="connsiteX1" fmla="*/ 146018 w 209219"/>
                <a:gd name="connsiteY1" fmla="*/ 1961540 h 1959940"/>
                <a:gd name="connsiteX2" fmla="*/ 211315 w 209219"/>
                <a:gd name="connsiteY2" fmla="*/ 1890682 h 1959940"/>
                <a:gd name="connsiteX3" fmla="*/ 136254 w 209219"/>
                <a:gd name="connsiteY3" fmla="*/ 66337 h 1959940"/>
                <a:gd name="connsiteX4" fmla="*/ 66357 w 209219"/>
                <a:gd name="connsiteY4" fmla="*/ 24 h 1959940"/>
                <a:gd name="connsiteX5" fmla="*/ 24 w 209219"/>
                <a:gd name="connsiteY5" fmla="*/ 69900 h 1959940"/>
                <a:gd name="connsiteX6" fmla="*/ 106 w 209219"/>
                <a:gd name="connsiteY6" fmla="*/ 71914 h 1959940"/>
                <a:gd name="connsiteX7" fmla="*/ 75141 w 209219"/>
                <a:gd name="connsiteY7" fmla="*/ 1896286 h 1959940"/>
                <a:gd name="connsiteX8" fmla="*/ 143176 w 209219"/>
                <a:gd name="connsiteY8" fmla="*/ 1961540 h 195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219" h="1959940">
                  <a:moveTo>
                    <a:pt x="143176" y="1961540"/>
                  </a:moveTo>
                  <a:cubicBezTo>
                    <a:pt x="144106" y="1961540"/>
                    <a:pt x="145062" y="1961540"/>
                    <a:pt x="146018" y="1961540"/>
                  </a:cubicBezTo>
                  <a:cubicBezTo>
                    <a:pt x="183615" y="1959990"/>
                    <a:pt x="212844" y="1928280"/>
                    <a:pt x="211315" y="1890682"/>
                  </a:cubicBezTo>
                  <a:lnTo>
                    <a:pt x="136254" y="66337"/>
                  </a:lnTo>
                  <a:cubicBezTo>
                    <a:pt x="135270" y="28728"/>
                    <a:pt x="103975" y="-962"/>
                    <a:pt x="66357" y="24"/>
                  </a:cubicBezTo>
                  <a:cubicBezTo>
                    <a:pt x="28736" y="1008"/>
                    <a:pt x="-960" y="32294"/>
                    <a:pt x="24" y="69900"/>
                  </a:cubicBezTo>
                  <a:cubicBezTo>
                    <a:pt x="42" y="70571"/>
                    <a:pt x="70" y="71243"/>
                    <a:pt x="106" y="71914"/>
                  </a:cubicBezTo>
                  <a:lnTo>
                    <a:pt x="75141" y="1896286"/>
                  </a:lnTo>
                  <a:cubicBezTo>
                    <a:pt x="76665" y="1932748"/>
                    <a:pt x="106671" y="1961540"/>
                    <a:pt x="143176" y="1961540"/>
                  </a:cubicBezTo>
                  <a:close/>
                </a:path>
              </a:pathLst>
            </a:custGeom>
            <a:solidFill>
              <a:srgbClr val="FDC5C5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47" name="Freeform 1486">
              <a:extLst>
                <a:ext uri="{FF2B5EF4-FFF2-40B4-BE49-F238E27FC236}">
                  <a16:creationId xmlns:a16="http://schemas.microsoft.com/office/drawing/2014/main" id="{2A0EEFA9-A9B8-B35F-AB72-854DB7493FA3}"/>
                </a:ext>
              </a:extLst>
            </p:cNvPr>
            <p:cNvSpPr/>
            <p:nvPr/>
          </p:nvSpPr>
          <p:spPr>
            <a:xfrm>
              <a:off x="2196628" y="3531763"/>
              <a:ext cx="216968" cy="1683638"/>
            </a:xfrm>
            <a:custGeom>
              <a:avLst/>
              <a:gdLst>
                <a:gd name="connsiteX0" fmla="*/ 217525 w 216968"/>
                <a:gd name="connsiteY0" fmla="*/ 1683741 h 1683638"/>
                <a:gd name="connsiteX1" fmla="*/ 148612 w 216968"/>
                <a:gd name="connsiteY1" fmla="*/ 71271 h 1683638"/>
                <a:gd name="connsiteX2" fmla="*/ 74559 w 216968"/>
                <a:gd name="connsiteY2" fmla="*/ 0 h 1683638"/>
                <a:gd name="connsiteX3" fmla="*/ 71278 w 216968"/>
                <a:gd name="connsiteY3" fmla="*/ 0 h 1683638"/>
                <a:gd name="connsiteX4" fmla="*/ 61 w 216968"/>
                <a:gd name="connsiteY4" fmla="*/ 77158 h 1683638"/>
                <a:gd name="connsiteX5" fmla="*/ 66 w 216968"/>
                <a:gd name="connsiteY5" fmla="*/ 77287 h 1683638"/>
                <a:gd name="connsiteX6" fmla="*/ 68747 w 216968"/>
                <a:gd name="connsiteY6" fmla="*/ 1683716 h 1683638"/>
                <a:gd name="connsiteX7" fmla="*/ 126502 w 216968"/>
                <a:gd name="connsiteY7" fmla="*/ 1683716 h 168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6968" h="1683638">
                  <a:moveTo>
                    <a:pt x="217525" y="1683741"/>
                  </a:moveTo>
                  <a:lnTo>
                    <a:pt x="148612" y="71271"/>
                  </a:lnTo>
                  <a:cubicBezTo>
                    <a:pt x="147124" y="31465"/>
                    <a:pt x="114401" y="-29"/>
                    <a:pt x="74559" y="0"/>
                  </a:cubicBezTo>
                  <a:cubicBezTo>
                    <a:pt x="73474" y="0"/>
                    <a:pt x="72363" y="0"/>
                    <a:pt x="71278" y="0"/>
                  </a:cubicBezTo>
                  <a:cubicBezTo>
                    <a:pt x="30300" y="1648"/>
                    <a:pt x="-1587" y="36193"/>
                    <a:pt x="61" y="77158"/>
                  </a:cubicBezTo>
                  <a:cubicBezTo>
                    <a:pt x="64" y="77210"/>
                    <a:pt x="64" y="77236"/>
                    <a:pt x="66" y="77287"/>
                  </a:cubicBezTo>
                  <a:lnTo>
                    <a:pt x="68747" y="1683716"/>
                  </a:lnTo>
                  <a:lnTo>
                    <a:pt x="126502" y="1683716"/>
                  </a:lnTo>
                  <a:close/>
                </a:path>
              </a:pathLst>
            </a:custGeom>
            <a:solidFill>
              <a:srgbClr val="1E1F28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48" name="Freeform 1487">
              <a:extLst>
                <a:ext uri="{FF2B5EF4-FFF2-40B4-BE49-F238E27FC236}">
                  <a16:creationId xmlns:a16="http://schemas.microsoft.com/office/drawing/2014/main" id="{9FFC52B1-2E2C-C8DC-4153-A6F9EF815FD2}"/>
                </a:ext>
              </a:extLst>
            </p:cNvPr>
            <p:cNvSpPr/>
            <p:nvPr/>
          </p:nvSpPr>
          <p:spPr>
            <a:xfrm>
              <a:off x="2254409" y="5203574"/>
              <a:ext cx="175641" cy="108455"/>
            </a:xfrm>
            <a:custGeom>
              <a:avLst/>
              <a:gdLst>
                <a:gd name="connsiteX0" fmla="*/ 165169 w 175641"/>
                <a:gd name="connsiteY0" fmla="*/ 110599 h 108455"/>
                <a:gd name="connsiteX1" fmla="*/ 176999 w 175641"/>
                <a:gd name="connsiteY1" fmla="*/ 97842 h 108455"/>
                <a:gd name="connsiteX2" fmla="*/ 173538 w 175641"/>
                <a:gd name="connsiteY2" fmla="*/ 11879 h 108455"/>
                <a:gd name="connsiteX3" fmla="*/ 161139 w 175641"/>
                <a:gd name="connsiteY3" fmla="*/ 0 h 108455"/>
                <a:gd name="connsiteX4" fmla="*/ 12387 w 175641"/>
                <a:gd name="connsiteY4" fmla="*/ 0 h 108455"/>
                <a:gd name="connsiteX5" fmla="*/ 11845 w 175641"/>
                <a:gd name="connsiteY5" fmla="*/ 0 h 108455"/>
                <a:gd name="connsiteX6" fmla="*/ 9 w 175641"/>
                <a:gd name="connsiteY6" fmla="*/ 12782 h 108455"/>
                <a:gd name="connsiteX7" fmla="*/ 15 w 175641"/>
                <a:gd name="connsiteY7" fmla="*/ 12911 h 108455"/>
                <a:gd name="connsiteX8" fmla="*/ 3553 w 175641"/>
                <a:gd name="connsiteY8" fmla="*/ 98875 h 108455"/>
                <a:gd name="connsiteX9" fmla="*/ 15951 w 175641"/>
                <a:gd name="connsiteY9" fmla="*/ 110753 h 108455"/>
                <a:gd name="connsiteX10" fmla="*/ 164601 w 175641"/>
                <a:gd name="connsiteY10" fmla="*/ 110753 h 108455"/>
                <a:gd name="connsiteX11" fmla="*/ 165169 w 175641"/>
                <a:gd name="connsiteY11" fmla="*/ 110599 h 10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5641" h="108455">
                  <a:moveTo>
                    <a:pt x="165169" y="110599"/>
                  </a:moveTo>
                  <a:cubicBezTo>
                    <a:pt x="171954" y="110341"/>
                    <a:pt x="177247" y="104634"/>
                    <a:pt x="176999" y="97842"/>
                  </a:cubicBezTo>
                  <a:lnTo>
                    <a:pt x="173538" y="11879"/>
                  </a:lnTo>
                  <a:cubicBezTo>
                    <a:pt x="173261" y="5242"/>
                    <a:pt x="167791" y="0"/>
                    <a:pt x="161139" y="0"/>
                  </a:cubicBezTo>
                  <a:lnTo>
                    <a:pt x="12387" y="0"/>
                  </a:lnTo>
                  <a:cubicBezTo>
                    <a:pt x="12180" y="0"/>
                    <a:pt x="12025" y="0"/>
                    <a:pt x="11845" y="0"/>
                  </a:cubicBezTo>
                  <a:cubicBezTo>
                    <a:pt x="5046" y="258"/>
                    <a:pt x="-254" y="5991"/>
                    <a:pt x="9" y="12782"/>
                  </a:cubicBezTo>
                  <a:cubicBezTo>
                    <a:pt x="9" y="12834"/>
                    <a:pt x="12" y="12860"/>
                    <a:pt x="15" y="12911"/>
                  </a:cubicBezTo>
                  <a:lnTo>
                    <a:pt x="3553" y="98875"/>
                  </a:lnTo>
                  <a:cubicBezTo>
                    <a:pt x="3843" y="105512"/>
                    <a:pt x="9305" y="110753"/>
                    <a:pt x="15951" y="110753"/>
                  </a:cubicBezTo>
                  <a:lnTo>
                    <a:pt x="164601" y="110753"/>
                  </a:lnTo>
                  <a:cubicBezTo>
                    <a:pt x="164794" y="110728"/>
                    <a:pt x="164983" y="110676"/>
                    <a:pt x="165169" y="110599"/>
                  </a:cubicBezTo>
                  <a:close/>
                </a:path>
              </a:pathLst>
            </a:custGeom>
            <a:solidFill>
              <a:srgbClr val="000000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49" name="Freeform 1488">
              <a:extLst>
                <a:ext uri="{FF2B5EF4-FFF2-40B4-BE49-F238E27FC236}">
                  <a16:creationId xmlns:a16="http://schemas.microsoft.com/office/drawing/2014/main" id="{2C5859B5-2194-9F9C-E00C-31BE7A5FC56F}"/>
                </a:ext>
              </a:extLst>
            </p:cNvPr>
            <p:cNvSpPr/>
            <p:nvPr/>
          </p:nvSpPr>
          <p:spPr>
            <a:xfrm>
              <a:off x="2544429" y="3538083"/>
              <a:ext cx="209219" cy="1959941"/>
            </a:xfrm>
            <a:custGeom>
              <a:avLst/>
              <a:gdLst>
                <a:gd name="connsiteX0" fmla="*/ 68199 w 209219"/>
                <a:gd name="connsiteY0" fmla="*/ 1960541 h 1959940"/>
                <a:gd name="connsiteX1" fmla="*/ 65332 w 209219"/>
                <a:gd name="connsiteY1" fmla="*/ 1960541 h 1959940"/>
                <a:gd name="connsiteX2" fmla="*/ 58 w 209219"/>
                <a:gd name="connsiteY2" fmla="*/ 1889710 h 1959940"/>
                <a:gd name="connsiteX3" fmla="*/ 61 w 209219"/>
                <a:gd name="connsiteY3" fmla="*/ 1889684 h 1959940"/>
                <a:gd name="connsiteX4" fmla="*/ 75095 w 209219"/>
                <a:gd name="connsiteY4" fmla="*/ 65338 h 1959940"/>
                <a:gd name="connsiteX5" fmla="*/ 145972 w 209219"/>
                <a:gd name="connsiteY5" fmla="*/ 58 h 1959940"/>
                <a:gd name="connsiteX6" fmla="*/ 211269 w 209219"/>
                <a:gd name="connsiteY6" fmla="*/ 70916 h 1959940"/>
                <a:gd name="connsiteX7" fmla="*/ 136208 w 209219"/>
                <a:gd name="connsiteY7" fmla="*/ 1895287 h 1959940"/>
                <a:gd name="connsiteX8" fmla="*/ 68199 w 209219"/>
                <a:gd name="connsiteY8" fmla="*/ 1960541 h 195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9219" h="1959940">
                  <a:moveTo>
                    <a:pt x="68199" y="1960541"/>
                  </a:moveTo>
                  <a:cubicBezTo>
                    <a:pt x="67243" y="1960541"/>
                    <a:pt x="66288" y="1960541"/>
                    <a:pt x="65332" y="1960541"/>
                  </a:cubicBezTo>
                  <a:cubicBezTo>
                    <a:pt x="27745" y="1958992"/>
                    <a:pt x="-1479" y="1927307"/>
                    <a:pt x="58" y="1889710"/>
                  </a:cubicBezTo>
                  <a:cubicBezTo>
                    <a:pt x="61" y="1889710"/>
                    <a:pt x="61" y="1889684"/>
                    <a:pt x="61" y="1889684"/>
                  </a:cubicBezTo>
                  <a:lnTo>
                    <a:pt x="75095" y="65338"/>
                  </a:lnTo>
                  <a:cubicBezTo>
                    <a:pt x="76635" y="27745"/>
                    <a:pt x="108369" y="-1481"/>
                    <a:pt x="145972" y="58"/>
                  </a:cubicBezTo>
                  <a:cubicBezTo>
                    <a:pt x="183574" y="1597"/>
                    <a:pt x="212808" y="33323"/>
                    <a:pt x="211269" y="70916"/>
                  </a:cubicBezTo>
                  <a:lnTo>
                    <a:pt x="136208" y="1895287"/>
                  </a:lnTo>
                  <a:cubicBezTo>
                    <a:pt x="134687" y="1931749"/>
                    <a:pt x="104694" y="1960515"/>
                    <a:pt x="68199" y="1960541"/>
                  </a:cubicBezTo>
                  <a:close/>
                </a:path>
              </a:pathLst>
            </a:custGeom>
            <a:solidFill>
              <a:srgbClr val="FDC5C5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50" name="Freeform 1489">
              <a:extLst>
                <a:ext uri="{FF2B5EF4-FFF2-40B4-BE49-F238E27FC236}">
                  <a16:creationId xmlns:a16="http://schemas.microsoft.com/office/drawing/2014/main" id="{768876AC-D5F9-7334-B481-91542CC39748}"/>
                </a:ext>
              </a:extLst>
            </p:cNvPr>
            <p:cNvSpPr/>
            <p:nvPr/>
          </p:nvSpPr>
          <p:spPr>
            <a:xfrm>
              <a:off x="2543560" y="3531918"/>
              <a:ext cx="216968" cy="1670727"/>
            </a:xfrm>
            <a:custGeom>
              <a:avLst/>
              <a:gdLst>
                <a:gd name="connsiteX0" fmla="*/ 198733 w 216968"/>
                <a:gd name="connsiteY0" fmla="*/ 23886 h 1670726"/>
                <a:gd name="connsiteX1" fmla="*/ 147074 w 216968"/>
                <a:gd name="connsiteY1" fmla="*/ 0 h 1670726"/>
                <a:gd name="connsiteX2" fmla="*/ 143767 w 216968"/>
                <a:gd name="connsiteY2" fmla="*/ 0 h 1670726"/>
                <a:gd name="connsiteX3" fmla="*/ 69740 w 216968"/>
                <a:gd name="connsiteY3" fmla="*/ 71271 h 1670726"/>
                <a:gd name="connsiteX4" fmla="*/ 0 w 216968"/>
                <a:gd name="connsiteY4" fmla="*/ 1671734 h 1670726"/>
                <a:gd name="connsiteX5" fmla="*/ 148262 w 216968"/>
                <a:gd name="connsiteY5" fmla="*/ 1671734 h 1670726"/>
                <a:gd name="connsiteX6" fmla="*/ 195607 w 216968"/>
                <a:gd name="connsiteY6" fmla="*/ 629583 h 1670726"/>
                <a:gd name="connsiteX7" fmla="*/ 218311 w 216968"/>
                <a:gd name="connsiteY7" fmla="*/ 77365 h 1670726"/>
                <a:gd name="connsiteX8" fmla="*/ 198733 w 216968"/>
                <a:gd name="connsiteY8" fmla="*/ 23886 h 167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968" h="1670726">
                  <a:moveTo>
                    <a:pt x="198733" y="23886"/>
                  </a:moveTo>
                  <a:cubicBezTo>
                    <a:pt x="185397" y="9343"/>
                    <a:pt x="166794" y="741"/>
                    <a:pt x="147074" y="0"/>
                  </a:cubicBezTo>
                  <a:cubicBezTo>
                    <a:pt x="145963" y="0"/>
                    <a:pt x="144878" y="0"/>
                    <a:pt x="143767" y="0"/>
                  </a:cubicBezTo>
                  <a:cubicBezTo>
                    <a:pt x="103923" y="-41"/>
                    <a:pt x="71199" y="31465"/>
                    <a:pt x="69740" y="71271"/>
                  </a:cubicBezTo>
                  <a:lnTo>
                    <a:pt x="0" y="1671734"/>
                  </a:lnTo>
                  <a:lnTo>
                    <a:pt x="148262" y="1671734"/>
                  </a:lnTo>
                  <a:cubicBezTo>
                    <a:pt x="148443" y="1671734"/>
                    <a:pt x="195426" y="629557"/>
                    <a:pt x="195607" y="629583"/>
                  </a:cubicBezTo>
                  <a:lnTo>
                    <a:pt x="218311" y="77365"/>
                  </a:lnTo>
                  <a:cubicBezTo>
                    <a:pt x="219208" y="57636"/>
                    <a:pt x="212156" y="38375"/>
                    <a:pt x="198733" y="23886"/>
                  </a:cubicBezTo>
                  <a:close/>
                </a:path>
              </a:pathLst>
            </a:custGeom>
            <a:solidFill>
              <a:srgbClr val="1E1F28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51" name="Freeform 1490">
              <a:extLst>
                <a:ext uri="{FF2B5EF4-FFF2-40B4-BE49-F238E27FC236}">
                  <a16:creationId xmlns:a16="http://schemas.microsoft.com/office/drawing/2014/main" id="{7ADB8EBF-4D67-44AB-3C59-159E2FB63069}"/>
                </a:ext>
              </a:extLst>
            </p:cNvPr>
            <p:cNvSpPr/>
            <p:nvPr/>
          </p:nvSpPr>
          <p:spPr>
            <a:xfrm>
              <a:off x="2527170" y="5203548"/>
              <a:ext cx="175641" cy="108455"/>
            </a:xfrm>
            <a:custGeom>
              <a:avLst/>
              <a:gdLst>
                <a:gd name="connsiteX0" fmla="*/ 16390 w 175641"/>
                <a:gd name="connsiteY0" fmla="*/ 26 h 108455"/>
                <a:gd name="connsiteX1" fmla="*/ 15873 w 175641"/>
                <a:gd name="connsiteY1" fmla="*/ 26 h 108455"/>
                <a:gd name="connsiteX2" fmla="*/ 3501 w 175641"/>
                <a:gd name="connsiteY2" fmla="*/ 11878 h 108455"/>
                <a:gd name="connsiteX3" fmla="*/ 14 w 175641"/>
                <a:gd name="connsiteY3" fmla="*/ 97842 h 108455"/>
                <a:gd name="connsiteX4" fmla="*/ 11771 w 175641"/>
                <a:gd name="connsiteY4" fmla="*/ 110753 h 108455"/>
                <a:gd name="connsiteX5" fmla="*/ 11921 w 175641"/>
                <a:gd name="connsiteY5" fmla="*/ 110753 h 108455"/>
                <a:gd name="connsiteX6" fmla="*/ 12412 w 175641"/>
                <a:gd name="connsiteY6" fmla="*/ 110753 h 108455"/>
                <a:gd name="connsiteX7" fmla="*/ 161164 w 175641"/>
                <a:gd name="connsiteY7" fmla="*/ 110753 h 108455"/>
                <a:gd name="connsiteX8" fmla="*/ 173562 w 175641"/>
                <a:gd name="connsiteY8" fmla="*/ 98875 h 108455"/>
                <a:gd name="connsiteX9" fmla="*/ 177127 w 175641"/>
                <a:gd name="connsiteY9" fmla="*/ 12911 h 108455"/>
                <a:gd name="connsiteX10" fmla="*/ 165369 w 175641"/>
                <a:gd name="connsiteY10" fmla="*/ 0 h 108455"/>
                <a:gd name="connsiteX11" fmla="*/ 165245 w 175641"/>
                <a:gd name="connsiteY11" fmla="*/ 0 h 108455"/>
                <a:gd name="connsiteX12" fmla="*/ 164729 w 175641"/>
                <a:gd name="connsiteY12" fmla="*/ 0 h 10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641" h="108455">
                  <a:moveTo>
                    <a:pt x="16390" y="26"/>
                  </a:moveTo>
                  <a:lnTo>
                    <a:pt x="15873" y="26"/>
                  </a:lnTo>
                  <a:cubicBezTo>
                    <a:pt x="9237" y="26"/>
                    <a:pt x="3777" y="5242"/>
                    <a:pt x="3501" y="11878"/>
                  </a:cubicBezTo>
                  <a:lnTo>
                    <a:pt x="14" y="97842"/>
                  </a:lnTo>
                  <a:cubicBezTo>
                    <a:pt x="-304" y="104659"/>
                    <a:pt x="4960" y="110417"/>
                    <a:pt x="11771" y="110753"/>
                  </a:cubicBezTo>
                  <a:cubicBezTo>
                    <a:pt x="11820" y="110753"/>
                    <a:pt x="11872" y="110753"/>
                    <a:pt x="11921" y="110753"/>
                  </a:cubicBezTo>
                  <a:cubicBezTo>
                    <a:pt x="12076" y="110753"/>
                    <a:pt x="12231" y="110753"/>
                    <a:pt x="12412" y="110753"/>
                  </a:cubicBezTo>
                  <a:lnTo>
                    <a:pt x="161164" y="110753"/>
                  </a:lnTo>
                  <a:cubicBezTo>
                    <a:pt x="167815" y="110753"/>
                    <a:pt x="173286" y="105511"/>
                    <a:pt x="173562" y="98875"/>
                  </a:cubicBezTo>
                  <a:lnTo>
                    <a:pt x="177127" y="12911"/>
                  </a:lnTo>
                  <a:cubicBezTo>
                    <a:pt x="177445" y="6094"/>
                    <a:pt x="172181" y="335"/>
                    <a:pt x="165369" y="0"/>
                  </a:cubicBezTo>
                  <a:cubicBezTo>
                    <a:pt x="165328" y="0"/>
                    <a:pt x="165287" y="0"/>
                    <a:pt x="165245" y="0"/>
                  </a:cubicBezTo>
                  <a:cubicBezTo>
                    <a:pt x="165072" y="0"/>
                    <a:pt x="164902" y="0"/>
                    <a:pt x="164729" y="0"/>
                  </a:cubicBezTo>
                  <a:close/>
                </a:path>
              </a:pathLst>
            </a:custGeom>
            <a:solidFill>
              <a:srgbClr val="000000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52" name="Freeform 1491">
              <a:extLst>
                <a:ext uri="{FF2B5EF4-FFF2-40B4-BE49-F238E27FC236}">
                  <a16:creationId xmlns:a16="http://schemas.microsoft.com/office/drawing/2014/main" id="{02A3CBF3-287B-DF0B-6106-7F2BA5D8533D}"/>
                </a:ext>
              </a:extLst>
            </p:cNvPr>
            <p:cNvSpPr/>
            <p:nvPr/>
          </p:nvSpPr>
          <p:spPr>
            <a:xfrm>
              <a:off x="2169599" y="5314018"/>
              <a:ext cx="266044" cy="216910"/>
            </a:xfrm>
            <a:custGeom>
              <a:avLst/>
              <a:gdLst>
                <a:gd name="connsiteX0" fmla="*/ 0 w 266044"/>
                <a:gd name="connsiteY0" fmla="*/ 181662 h 216910"/>
                <a:gd name="connsiteX1" fmla="*/ 48947 w 266044"/>
                <a:gd name="connsiteY1" fmla="*/ 127254 h 216910"/>
                <a:gd name="connsiteX2" fmla="*/ 92315 w 266044"/>
                <a:gd name="connsiteY2" fmla="*/ 62982 h 216910"/>
                <a:gd name="connsiteX3" fmla="*/ 175796 w 266044"/>
                <a:gd name="connsiteY3" fmla="*/ 0 h 216910"/>
                <a:gd name="connsiteX4" fmla="*/ 255144 w 266044"/>
                <a:gd name="connsiteY4" fmla="*/ 90069 h 216910"/>
                <a:gd name="connsiteX5" fmla="*/ 229315 w 266044"/>
                <a:gd name="connsiteY5" fmla="*/ 218976 h 216910"/>
                <a:gd name="connsiteX6" fmla="*/ 37298 w 266044"/>
                <a:gd name="connsiteY6" fmla="*/ 218976 h 216910"/>
                <a:gd name="connsiteX7" fmla="*/ 0 w 266044"/>
                <a:gd name="connsiteY7" fmla="*/ 181843 h 216910"/>
                <a:gd name="connsiteX8" fmla="*/ 0 w 266044"/>
                <a:gd name="connsiteY8" fmla="*/ 181662 h 2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6044" h="216910">
                  <a:moveTo>
                    <a:pt x="0" y="181662"/>
                  </a:moveTo>
                  <a:cubicBezTo>
                    <a:pt x="0" y="154162"/>
                    <a:pt x="32287" y="144891"/>
                    <a:pt x="48947" y="127254"/>
                  </a:cubicBezTo>
                  <a:cubicBezTo>
                    <a:pt x="66795" y="108352"/>
                    <a:pt x="79942" y="85628"/>
                    <a:pt x="92315" y="62982"/>
                  </a:cubicBezTo>
                  <a:cubicBezTo>
                    <a:pt x="109130" y="32485"/>
                    <a:pt x="139041" y="1885"/>
                    <a:pt x="175796" y="0"/>
                  </a:cubicBezTo>
                  <a:cubicBezTo>
                    <a:pt x="227455" y="2582"/>
                    <a:pt x="247757" y="57094"/>
                    <a:pt x="255144" y="90069"/>
                  </a:cubicBezTo>
                  <a:cubicBezTo>
                    <a:pt x="262712" y="123872"/>
                    <a:pt x="287483" y="218976"/>
                    <a:pt x="229315" y="218976"/>
                  </a:cubicBezTo>
                  <a:lnTo>
                    <a:pt x="37298" y="218976"/>
                  </a:lnTo>
                  <a:cubicBezTo>
                    <a:pt x="16743" y="219028"/>
                    <a:pt x="44" y="202398"/>
                    <a:pt x="0" y="181843"/>
                  </a:cubicBezTo>
                  <a:cubicBezTo>
                    <a:pt x="0" y="181792"/>
                    <a:pt x="0" y="181714"/>
                    <a:pt x="0" y="181662"/>
                  </a:cubicBezTo>
                  <a:close/>
                </a:path>
              </a:pathLst>
            </a:custGeom>
            <a:solidFill>
              <a:srgbClr val="FDC5C5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53" name="Freeform 1492">
              <a:extLst>
                <a:ext uri="{FF2B5EF4-FFF2-40B4-BE49-F238E27FC236}">
                  <a16:creationId xmlns:a16="http://schemas.microsoft.com/office/drawing/2014/main" id="{A4FB4896-AFFD-A9A2-E8D7-DE73AF72E229}"/>
                </a:ext>
              </a:extLst>
            </p:cNvPr>
            <p:cNvSpPr/>
            <p:nvPr/>
          </p:nvSpPr>
          <p:spPr>
            <a:xfrm>
              <a:off x="2167016" y="5330002"/>
              <a:ext cx="273793" cy="227239"/>
            </a:xfrm>
            <a:custGeom>
              <a:avLst/>
              <a:gdLst>
                <a:gd name="connsiteX0" fmla="*/ 31461 w 273793"/>
                <a:gd name="connsiteY0" fmla="*/ 117080 h 227239"/>
                <a:gd name="connsiteX1" fmla="*/ 49542 w 273793"/>
                <a:gd name="connsiteY1" fmla="*/ 103136 h 227239"/>
                <a:gd name="connsiteX2" fmla="*/ 91592 w 273793"/>
                <a:gd name="connsiteY2" fmla="*/ 42298 h 227239"/>
                <a:gd name="connsiteX3" fmla="*/ 134030 w 273793"/>
                <a:gd name="connsiteY3" fmla="*/ 0 h 227239"/>
                <a:gd name="connsiteX4" fmla="*/ 195556 w 273793"/>
                <a:gd name="connsiteY4" fmla="*/ 64557 h 227239"/>
                <a:gd name="connsiteX5" fmla="*/ 200231 w 273793"/>
                <a:gd name="connsiteY5" fmla="*/ 62207 h 227239"/>
                <a:gd name="connsiteX6" fmla="*/ 235670 w 273793"/>
                <a:gd name="connsiteY6" fmla="*/ 96293 h 227239"/>
                <a:gd name="connsiteX7" fmla="*/ 254474 w 273793"/>
                <a:gd name="connsiteY7" fmla="*/ 61613 h 227239"/>
                <a:gd name="connsiteX8" fmla="*/ 259639 w 273793"/>
                <a:gd name="connsiteY8" fmla="*/ 60967 h 227239"/>
                <a:gd name="connsiteX9" fmla="*/ 263488 w 273793"/>
                <a:gd name="connsiteY9" fmla="*/ 75144 h 227239"/>
                <a:gd name="connsiteX10" fmla="*/ 267156 w 273793"/>
                <a:gd name="connsiteY10" fmla="*/ 214716 h 227239"/>
                <a:gd name="connsiteX11" fmla="*/ 246492 w 273793"/>
                <a:gd name="connsiteY11" fmla="*/ 227988 h 227239"/>
                <a:gd name="connsiteX12" fmla="*/ 26967 w 273793"/>
                <a:gd name="connsiteY12" fmla="*/ 227988 h 227239"/>
                <a:gd name="connsiteX13" fmla="*/ 1 w 273793"/>
                <a:gd name="connsiteY13" fmla="*/ 159093 h 227239"/>
                <a:gd name="connsiteX14" fmla="*/ 31461 w 273793"/>
                <a:gd name="connsiteY14" fmla="*/ 117080 h 22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793" h="227239">
                  <a:moveTo>
                    <a:pt x="31461" y="117080"/>
                  </a:moveTo>
                  <a:cubicBezTo>
                    <a:pt x="37952" y="113077"/>
                    <a:pt x="44012" y="108404"/>
                    <a:pt x="49542" y="103136"/>
                  </a:cubicBezTo>
                  <a:cubicBezTo>
                    <a:pt x="66434" y="85731"/>
                    <a:pt x="91567" y="42375"/>
                    <a:pt x="91592" y="42298"/>
                  </a:cubicBezTo>
                  <a:cubicBezTo>
                    <a:pt x="95467" y="35506"/>
                    <a:pt x="94434" y="0"/>
                    <a:pt x="134030" y="0"/>
                  </a:cubicBezTo>
                  <a:cubicBezTo>
                    <a:pt x="176520" y="0"/>
                    <a:pt x="188660" y="33905"/>
                    <a:pt x="195556" y="64557"/>
                  </a:cubicBezTo>
                  <a:cubicBezTo>
                    <a:pt x="196680" y="63110"/>
                    <a:pt x="198398" y="62233"/>
                    <a:pt x="200231" y="62207"/>
                  </a:cubicBezTo>
                  <a:cubicBezTo>
                    <a:pt x="210563" y="62207"/>
                    <a:pt x="220456" y="94588"/>
                    <a:pt x="235670" y="96293"/>
                  </a:cubicBezTo>
                  <a:cubicBezTo>
                    <a:pt x="250883" y="97997"/>
                    <a:pt x="255274" y="78552"/>
                    <a:pt x="254474" y="61613"/>
                  </a:cubicBezTo>
                  <a:cubicBezTo>
                    <a:pt x="254241" y="56577"/>
                    <a:pt x="258555" y="56836"/>
                    <a:pt x="259639" y="60967"/>
                  </a:cubicBezTo>
                  <a:cubicBezTo>
                    <a:pt x="262222" y="70573"/>
                    <a:pt x="263488" y="75144"/>
                    <a:pt x="263488" y="75144"/>
                  </a:cubicBezTo>
                  <a:cubicBezTo>
                    <a:pt x="278108" y="136679"/>
                    <a:pt x="278986" y="183599"/>
                    <a:pt x="267156" y="214716"/>
                  </a:cubicBezTo>
                  <a:cubicBezTo>
                    <a:pt x="262713" y="226439"/>
                    <a:pt x="252821" y="227808"/>
                    <a:pt x="246492" y="227988"/>
                  </a:cubicBezTo>
                  <a:lnTo>
                    <a:pt x="26967" y="227988"/>
                  </a:lnTo>
                  <a:cubicBezTo>
                    <a:pt x="3720" y="227988"/>
                    <a:pt x="1" y="181792"/>
                    <a:pt x="1" y="159093"/>
                  </a:cubicBezTo>
                  <a:cubicBezTo>
                    <a:pt x="-128" y="138332"/>
                    <a:pt x="16635" y="127099"/>
                    <a:pt x="31461" y="117080"/>
                  </a:cubicBezTo>
                  <a:close/>
                </a:path>
              </a:pathLst>
            </a:custGeom>
            <a:solidFill>
              <a:srgbClr val="FFFFFF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54" name="Freeform 1493">
              <a:extLst>
                <a:ext uri="{FF2B5EF4-FFF2-40B4-BE49-F238E27FC236}">
                  <a16:creationId xmlns:a16="http://schemas.microsoft.com/office/drawing/2014/main" id="{D54DA632-14FC-4652-C0B4-B66F0E0BF242}"/>
                </a:ext>
              </a:extLst>
            </p:cNvPr>
            <p:cNvSpPr/>
            <p:nvPr/>
          </p:nvSpPr>
          <p:spPr>
            <a:xfrm>
              <a:off x="2357484" y="5375102"/>
              <a:ext cx="61991" cy="49063"/>
            </a:xfrm>
            <a:custGeom>
              <a:avLst/>
              <a:gdLst>
                <a:gd name="connsiteX0" fmla="*/ 45279 w 61990"/>
                <a:gd name="connsiteY0" fmla="*/ 51141 h 49063"/>
                <a:gd name="connsiteX1" fmla="*/ 9841 w 61990"/>
                <a:gd name="connsiteY1" fmla="*/ 17055 h 49063"/>
                <a:gd name="connsiteX2" fmla="*/ 5166 w 61990"/>
                <a:gd name="connsiteY2" fmla="*/ 19405 h 49063"/>
                <a:gd name="connsiteX3" fmla="*/ 0 w 61990"/>
                <a:gd name="connsiteY3" fmla="*/ 64 h 49063"/>
                <a:gd name="connsiteX4" fmla="*/ 45641 w 61990"/>
                <a:gd name="connsiteY4" fmla="*/ 17055 h 49063"/>
                <a:gd name="connsiteX5" fmla="*/ 55973 w 61990"/>
                <a:gd name="connsiteY5" fmla="*/ 1690 h 49063"/>
                <a:gd name="connsiteX6" fmla="*/ 59460 w 61990"/>
                <a:gd name="connsiteY6" fmla="*/ 1897 h 49063"/>
                <a:gd name="connsiteX7" fmla="*/ 64238 w 61990"/>
                <a:gd name="connsiteY7" fmla="*/ 16461 h 49063"/>
                <a:gd name="connsiteX8" fmla="*/ 45279 w 61990"/>
                <a:gd name="connsiteY8" fmla="*/ 51141 h 4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990" h="49063">
                  <a:moveTo>
                    <a:pt x="45279" y="51141"/>
                  </a:moveTo>
                  <a:cubicBezTo>
                    <a:pt x="30066" y="49436"/>
                    <a:pt x="20095" y="17055"/>
                    <a:pt x="9841" y="17055"/>
                  </a:cubicBezTo>
                  <a:cubicBezTo>
                    <a:pt x="8007" y="17081"/>
                    <a:pt x="6289" y="17958"/>
                    <a:pt x="5166" y="19405"/>
                  </a:cubicBezTo>
                  <a:cubicBezTo>
                    <a:pt x="3779" y="12872"/>
                    <a:pt x="2056" y="6416"/>
                    <a:pt x="0" y="64"/>
                  </a:cubicBezTo>
                  <a:cubicBezTo>
                    <a:pt x="21309" y="7191"/>
                    <a:pt x="29187" y="17055"/>
                    <a:pt x="45641" y="17055"/>
                  </a:cubicBezTo>
                  <a:cubicBezTo>
                    <a:pt x="51685" y="17055"/>
                    <a:pt x="54759" y="9825"/>
                    <a:pt x="55973" y="1690"/>
                  </a:cubicBezTo>
                  <a:cubicBezTo>
                    <a:pt x="56308" y="-660"/>
                    <a:pt x="58556" y="-530"/>
                    <a:pt x="59460" y="1897"/>
                  </a:cubicBezTo>
                  <a:cubicBezTo>
                    <a:pt x="61345" y="6907"/>
                    <a:pt x="62921" y="11813"/>
                    <a:pt x="64238" y="16461"/>
                  </a:cubicBezTo>
                  <a:cubicBezTo>
                    <a:pt x="64884" y="33401"/>
                    <a:pt x="60364" y="52845"/>
                    <a:pt x="45279" y="51141"/>
                  </a:cubicBezTo>
                  <a:close/>
                </a:path>
              </a:pathLst>
            </a:custGeom>
            <a:solidFill>
              <a:srgbClr val="E9E6EC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55" name="Freeform 1494">
              <a:extLst>
                <a:ext uri="{FF2B5EF4-FFF2-40B4-BE49-F238E27FC236}">
                  <a16:creationId xmlns:a16="http://schemas.microsoft.com/office/drawing/2014/main" id="{217169EE-48C1-643D-384E-8E4432A4489E}"/>
                </a:ext>
              </a:extLst>
            </p:cNvPr>
            <p:cNvSpPr/>
            <p:nvPr/>
          </p:nvSpPr>
          <p:spPr>
            <a:xfrm>
              <a:off x="2249397" y="5366685"/>
              <a:ext cx="108484" cy="51645"/>
            </a:xfrm>
            <a:custGeom>
              <a:avLst/>
              <a:gdLst>
                <a:gd name="connsiteX0" fmla="*/ 100415 w 108484"/>
                <a:gd name="connsiteY0" fmla="*/ 53102 h 51645"/>
                <a:gd name="connsiteX1" fmla="*/ 105349 w 108484"/>
                <a:gd name="connsiteY1" fmla="*/ 51475 h 51645"/>
                <a:gd name="connsiteX2" fmla="*/ 107213 w 108484"/>
                <a:gd name="connsiteY2" fmla="*/ 40681 h 51645"/>
                <a:gd name="connsiteX3" fmla="*/ 106924 w 108484"/>
                <a:gd name="connsiteY3" fmla="*/ 40294 h 51645"/>
                <a:gd name="connsiteX4" fmla="*/ 16237 w 108484"/>
                <a:gd name="connsiteY4" fmla="*/ 1121 h 51645"/>
                <a:gd name="connsiteX5" fmla="*/ 610 w 108484"/>
                <a:gd name="connsiteY5" fmla="*/ 20023 h 51645"/>
                <a:gd name="connsiteX6" fmla="*/ 93880 w 108484"/>
                <a:gd name="connsiteY6" fmla="*/ 49952 h 51645"/>
                <a:gd name="connsiteX7" fmla="*/ 100415 w 108484"/>
                <a:gd name="connsiteY7" fmla="*/ 53102 h 5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484" h="51645">
                  <a:moveTo>
                    <a:pt x="100415" y="53102"/>
                  </a:moveTo>
                  <a:cubicBezTo>
                    <a:pt x="102192" y="53102"/>
                    <a:pt x="103925" y="52534"/>
                    <a:pt x="105349" y="51475"/>
                  </a:cubicBezTo>
                  <a:cubicBezTo>
                    <a:pt x="108846" y="49022"/>
                    <a:pt x="109680" y="44167"/>
                    <a:pt x="107213" y="40681"/>
                  </a:cubicBezTo>
                  <a:cubicBezTo>
                    <a:pt x="107123" y="40552"/>
                    <a:pt x="107025" y="40423"/>
                    <a:pt x="106924" y="40294"/>
                  </a:cubicBezTo>
                  <a:cubicBezTo>
                    <a:pt x="76755" y="1715"/>
                    <a:pt x="43590" y="-2726"/>
                    <a:pt x="16237" y="1121"/>
                  </a:cubicBezTo>
                  <a:cubicBezTo>
                    <a:pt x="2056" y="3109"/>
                    <a:pt x="-1637" y="15608"/>
                    <a:pt x="610" y="20023"/>
                  </a:cubicBezTo>
                  <a:cubicBezTo>
                    <a:pt x="12207" y="11683"/>
                    <a:pt x="61103" y="8016"/>
                    <a:pt x="93880" y="49952"/>
                  </a:cubicBezTo>
                  <a:cubicBezTo>
                    <a:pt x="95453" y="51966"/>
                    <a:pt x="97866" y="53128"/>
                    <a:pt x="100415" y="53102"/>
                  </a:cubicBezTo>
                  <a:close/>
                </a:path>
              </a:pathLst>
            </a:custGeom>
            <a:solidFill>
              <a:srgbClr val="E9E6EC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56" name="Freeform 1495">
              <a:extLst>
                <a:ext uri="{FF2B5EF4-FFF2-40B4-BE49-F238E27FC236}">
                  <a16:creationId xmlns:a16="http://schemas.microsoft.com/office/drawing/2014/main" id="{B64BD11E-E20A-68D2-A1AB-61E1838E149C}"/>
                </a:ext>
              </a:extLst>
            </p:cNvPr>
            <p:cNvSpPr/>
            <p:nvPr/>
          </p:nvSpPr>
          <p:spPr>
            <a:xfrm>
              <a:off x="2235959" y="5390122"/>
              <a:ext cx="105901" cy="54228"/>
            </a:xfrm>
            <a:custGeom>
              <a:avLst/>
              <a:gdLst>
                <a:gd name="connsiteX0" fmla="*/ 98640 w 105901"/>
                <a:gd name="connsiteY0" fmla="*/ 54713 h 54227"/>
                <a:gd name="connsiteX1" fmla="*/ 103599 w 105901"/>
                <a:gd name="connsiteY1" fmla="*/ 53164 h 54227"/>
                <a:gd name="connsiteX2" fmla="*/ 105640 w 105901"/>
                <a:gd name="connsiteY2" fmla="*/ 42396 h 54227"/>
                <a:gd name="connsiteX3" fmla="*/ 105355 w 105901"/>
                <a:gd name="connsiteY3" fmla="*/ 42008 h 54227"/>
                <a:gd name="connsiteX4" fmla="*/ 19679 w 105901"/>
                <a:gd name="connsiteY4" fmla="*/ 305 h 54227"/>
                <a:gd name="connsiteX5" fmla="*/ 255 w 105901"/>
                <a:gd name="connsiteY5" fmla="*/ 17812 h 54227"/>
                <a:gd name="connsiteX6" fmla="*/ 92157 w 105901"/>
                <a:gd name="connsiteY6" fmla="*/ 51382 h 54227"/>
                <a:gd name="connsiteX7" fmla="*/ 98640 w 105901"/>
                <a:gd name="connsiteY7" fmla="*/ 54713 h 5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01" h="54227">
                  <a:moveTo>
                    <a:pt x="98640" y="54713"/>
                  </a:moveTo>
                  <a:cubicBezTo>
                    <a:pt x="100417" y="54739"/>
                    <a:pt x="102155" y="54197"/>
                    <a:pt x="103599" y="53164"/>
                  </a:cubicBezTo>
                  <a:cubicBezTo>
                    <a:pt x="107135" y="50762"/>
                    <a:pt x="108049" y="45933"/>
                    <a:pt x="105640" y="42396"/>
                  </a:cubicBezTo>
                  <a:cubicBezTo>
                    <a:pt x="105549" y="42267"/>
                    <a:pt x="105454" y="42137"/>
                    <a:pt x="105355" y="42008"/>
                  </a:cubicBezTo>
                  <a:cubicBezTo>
                    <a:pt x="77485" y="5134"/>
                    <a:pt x="45689" y="-1658"/>
                    <a:pt x="19679" y="305"/>
                  </a:cubicBezTo>
                  <a:cubicBezTo>
                    <a:pt x="1805" y="1647"/>
                    <a:pt x="-985" y="14197"/>
                    <a:pt x="255" y="17812"/>
                  </a:cubicBezTo>
                  <a:cubicBezTo>
                    <a:pt x="17406" y="10892"/>
                    <a:pt x="63253" y="13190"/>
                    <a:pt x="92157" y="51382"/>
                  </a:cubicBezTo>
                  <a:cubicBezTo>
                    <a:pt x="93688" y="53422"/>
                    <a:pt x="96080" y="54661"/>
                    <a:pt x="98640" y="54713"/>
                  </a:cubicBezTo>
                  <a:close/>
                </a:path>
              </a:pathLst>
            </a:custGeom>
            <a:solidFill>
              <a:srgbClr val="E9E6EC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57" name="Freeform 1496">
              <a:extLst>
                <a:ext uri="{FF2B5EF4-FFF2-40B4-BE49-F238E27FC236}">
                  <a16:creationId xmlns:a16="http://schemas.microsoft.com/office/drawing/2014/main" id="{0CF05C68-3F57-3F9A-34C1-DCCCC54E5A43}"/>
                </a:ext>
              </a:extLst>
            </p:cNvPr>
            <p:cNvSpPr/>
            <p:nvPr/>
          </p:nvSpPr>
          <p:spPr>
            <a:xfrm>
              <a:off x="2223081" y="5410603"/>
              <a:ext cx="98152" cy="56810"/>
            </a:xfrm>
            <a:custGeom>
              <a:avLst/>
              <a:gdLst>
                <a:gd name="connsiteX0" fmla="*/ 91654 w 98152"/>
                <a:gd name="connsiteY0" fmla="*/ 58248 h 56809"/>
                <a:gd name="connsiteX1" fmla="*/ 96433 w 98152"/>
                <a:gd name="connsiteY1" fmla="*/ 56905 h 56809"/>
                <a:gd name="connsiteX2" fmla="*/ 98956 w 98152"/>
                <a:gd name="connsiteY2" fmla="*/ 46240 h 56809"/>
                <a:gd name="connsiteX3" fmla="*/ 98680 w 98152"/>
                <a:gd name="connsiteY3" fmla="*/ 45827 h 56809"/>
                <a:gd name="connsiteX4" fmla="*/ 22199 w 98152"/>
                <a:gd name="connsiteY4" fmla="*/ 18 h 56809"/>
                <a:gd name="connsiteX5" fmla="*/ 89 w 98152"/>
                <a:gd name="connsiteY5" fmla="*/ 15124 h 56809"/>
                <a:gd name="connsiteX6" fmla="*/ 85068 w 98152"/>
                <a:gd name="connsiteY6" fmla="*/ 54710 h 56809"/>
                <a:gd name="connsiteX7" fmla="*/ 91654 w 98152"/>
                <a:gd name="connsiteY7" fmla="*/ 58248 h 5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52" h="56809">
                  <a:moveTo>
                    <a:pt x="91654" y="58248"/>
                  </a:moveTo>
                  <a:cubicBezTo>
                    <a:pt x="93346" y="58299"/>
                    <a:pt x="95015" y="57835"/>
                    <a:pt x="96433" y="56905"/>
                  </a:cubicBezTo>
                  <a:cubicBezTo>
                    <a:pt x="100075" y="54658"/>
                    <a:pt x="101204" y="49881"/>
                    <a:pt x="98956" y="46240"/>
                  </a:cubicBezTo>
                  <a:cubicBezTo>
                    <a:pt x="98869" y="46111"/>
                    <a:pt x="98776" y="45956"/>
                    <a:pt x="98680" y="45827"/>
                  </a:cubicBezTo>
                  <a:cubicBezTo>
                    <a:pt x="75072" y="11534"/>
                    <a:pt x="51257" y="818"/>
                    <a:pt x="22199" y="18"/>
                  </a:cubicBezTo>
                  <a:cubicBezTo>
                    <a:pt x="3059" y="-499"/>
                    <a:pt x="-661" y="10527"/>
                    <a:pt x="89" y="15124"/>
                  </a:cubicBezTo>
                  <a:cubicBezTo>
                    <a:pt x="26512" y="12955"/>
                    <a:pt x="60581" y="19152"/>
                    <a:pt x="85068" y="54710"/>
                  </a:cubicBezTo>
                  <a:cubicBezTo>
                    <a:pt x="86558" y="56879"/>
                    <a:pt x="89015" y="58196"/>
                    <a:pt x="91654" y="58248"/>
                  </a:cubicBezTo>
                  <a:close/>
                </a:path>
              </a:pathLst>
            </a:custGeom>
            <a:solidFill>
              <a:srgbClr val="E9E6EC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58" name="Freeform 1497">
              <a:extLst>
                <a:ext uri="{FF2B5EF4-FFF2-40B4-BE49-F238E27FC236}">
                  <a16:creationId xmlns:a16="http://schemas.microsoft.com/office/drawing/2014/main" id="{E96FEF77-890E-2FF4-2811-07ECFB6563FF}"/>
                </a:ext>
              </a:extLst>
            </p:cNvPr>
            <p:cNvSpPr/>
            <p:nvPr/>
          </p:nvSpPr>
          <p:spPr>
            <a:xfrm>
              <a:off x="2202324" y="5430234"/>
              <a:ext cx="92986" cy="56810"/>
            </a:xfrm>
            <a:custGeom>
              <a:avLst/>
              <a:gdLst>
                <a:gd name="connsiteX0" fmla="*/ 85962 w 92986"/>
                <a:gd name="connsiteY0" fmla="*/ 57854 h 56809"/>
                <a:gd name="connsiteX1" fmla="*/ 90405 w 92986"/>
                <a:gd name="connsiteY1" fmla="*/ 56563 h 56809"/>
                <a:gd name="connsiteX2" fmla="*/ 93091 w 92986"/>
                <a:gd name="connsiteY2" fmla="*/ 45950 h 56809"/>
                <a:gd name="connsiteX3" fmla="*/ 92833 w 92986"/>
                <a:gd name="connsiteY3" fmla="*/ 45537 h 56809"/>
                <a:gd name="connsiteX4" fmla="*/ 26761 w 92986"/>
                <a:gd name="connsiteY4" fmla="*/ 322 h 56809"/>
                <a:gd name="connsiteX5" fmla="*/ 234 w 92986"/>
                <a:gd name="connsiteY5" fmla="*/ 14240 h 56809"/>
                <a:gd name="connsiteX6" fmla="*/ 79066 w 92986"/>
                <a:gd name="connsiteY6" fmla="*/ 54213 h 56809"/>
                <a:gd name="connsiteX7" fmla="*/ 85962 w 92986"/>
                <a:gd name="connsiteY7" fmla="*/ 57854 h 5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986" h="56809">
                  <a:moveTo>
                    <a:pt x="85962" y="57854"/>
                  </a:moveTo>
                  <a:cubicBezTo>
                    <a:pt x="87535" y="57854"/>
                    <a:pt x="89077" y="57415"/>
                    <a:pt x="90405" y="56563"/>
                  </a:cubicBezTo>
                  <a:cubicBezTo>
                    <a:pt x="94080" y="54368"/>
                    <a:pt x="95284" y="49617"/>
                    <a:pt x="93091" y="45950"/>
                  </a:cubicBezTo>
                  <a:cubicBezTo>
                    <a:pt x="93008" y="45795"/>
                    <a:pt x="92923" y="45666"/>
                    <a:pt x="92833" y="45537"/>
                  </a:cubicBezTo>
                  <a:cubicBezTo>
                    <a:pt x="72479" y="14989"/>
                    <a:pt x="51505" y="3188"/>
                    <a:pt x="26761" y="322"/>
                  </a:cubicBezTo>
                  <a:cubicBezTo>
                    <a:pt x="4780" y="-2261"/>
                    <a:pt x="-1342" y="11477"/>
                    <a:pt x="234" y="14240"/>
                  </a:cubicBezTo>
                  <a:cubicBezTo>
                    <a:pt x="18599" y="8223"/>
                    <a:pt x="55483" y="18785"/>
                    <a:pt x="79066" y="54213"/>
                  </a:cubicBezTo>
                  <a:cubicBezTo>
                    <a:pt x="80615" y="56512"/>
                    <a:pt x="83201" y="57854"/>
                    <a:pt x="85962" y="57854"/>
                  </a:cubicBezTo>
                  <a:close/>
                </a:path>
              </a:pathLst>
            </a:custGeom>
            <a:solidFill>
              <a:srgbClr val="E9E6EC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59" name="Freeform 1498">
              <a:extLst>
                <a:ext uri="{FF2B5EF4-FFF2-40B4-BE49-F238E27FC236}">
                  <a16:creationId xmlns:a16="http://schemas.microsoft.com/office/drawing/2014/main" id="{375EB63E-592B-9E77-09FE-58798386B70D}"/>
                </a:ext>
              </a:extLst>
            </p:cNvPr>
            <p:cNvSpPr/>
            <p:nvPr/>
          </p:nvSpPr>
          <p:spPr>
            <a:xfrm>
              <a:off x="2169083" y="5519489"/>
              <a:ext cx="271210" cy="36152"/>
            </a:xfrm>
            <a:custGeom>
              <a:avLst/>
              <a:gdLst>
                <a:gd name="connsiteX0" fmla="*/ 0 w 271210"/>
                <a:gd name="connsiteY0" fmla="*/ 0 h 36151"/>
                <a:gd name="connsiteX1" fmla="*/ 271391 w 271210"/>
                <a:gd name="connsiteY1" fmla="*/ 0 h 36151"/>
                <a:gd name="connsiteX2" fmla="*/ 265115 w 271210"/>
                <a:gd name="connsiteY2" fmla="*/ 25177 h 36151"/>
                <a:gd name="connsiteX3" fmla="*/ 244451 w 271210"/>
                <a:gd name="connsiteY3" fmla="*/ 38450 h 36151"/>
                <a:gd name="connsiteX4" fmla="*/ 24900 w 271210"/>
                <a:gd name="connsiteY4" fmla="*/ 38450 h 36151"/>
                <a:gd name="connsiteX5" fmla="*/ 0 w 271210"/>
                <a:gd name="connsiteY5" fmla="*/ 0 h 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210" h="36151">
                  <a:moveTo>
                    <a:pt x="0" y="0"/>
                  </a:moveTo>
                  <a:lnTo>
                    <a:pt x="271391" y="0"/>
                  </a:lnTo>
                  <a:cubicBezTo>
                    <a:pt x="270226" y="8599"/>
                    <a:pt x="268124" y="17043"/>
                    <a:pt x="265115" y="25177"/>
                  </a:cubicBezTo>
                  <a:cubicBezTo>
                    <a:pt x="260672" y="36900"/>
                    <a:pt x="250779" y="38269"/>
                    <a:pt x="244451" y="38450"/>
                  </a:cubicBezTo>
                  <a:lnTo>
                    <a:pt x="24900" y="38450"/>
                  </a:lnTo>
                  <a:cubicBezTo>
                    <a:pt x="9893" y="38450"/>
                    <a:pt x="3022" y="19573"/>
                    <a:pt x="0" y="0"/>
                  </a:cubicBezTo>
                  <a:close/>
                </a:path>
              </a:pathLst>
            </a:custGeom>
            <a:solidFill>
              <a:srgbClr val="E9E6EC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60" name="Freeform 1499">
              <a:extLst>
                <a:ext uri="{FF2B5EF4-FFF2-40B4-BE49-F238E27FC236}">
                  <a16:creationId xmlns:a16="http://schemas.microsoft.com/office/drawing/2014/main" id="{0D8C391B-0EA7-36FE-AE3A-C06DA0615327}"/>
                </a:ext>
              </a:extLst>
            </p:cNvPr>
            <p:cNvSpPr/>
            <p:nvPr/>
          </p:nvSpPr>
          <p:spPr>
            <a:xfrm>
              <a:off x="2172544" y="5535111"/>
              <a:ext cx="263462" cy="10329"/>
            </a:xfrm>
            <a:custGeom>
              <a:avLst/>
              <a:gdLst>
                <a:gd name="connsiteX0" fmla="*/ 0 w 263461"/>
                <a:gd name="connsiteY0" fmla="*/ 0 h 10329"/>
                <a:gd name="connsiteX1" fmla="*/ 264727 w 263461"/>
                <a:gd name="connsiteY1" fmla="*/ 0 h 10329"/>
                <a:gd name="connsiteX2" fmla="*/ 261653 w 263461"/>
                <a:gd name="connsiteY2" fmla="*/ 9555 h 10329"/>
                <a:gd name="connsiteX3" fmla="*/ 261214 w 263461"/>
                <a:gd name="connsiteY3" fmla="*/ 10639 h 10329"/>
                <a:gd name="connsiteX4" fmla="*/ 4314 w 263461"/>
                <a:gd name="connsiteY4" fmla="*/ 10639 h 10329"/>
                <a:gd name="connsiteX5" fmla="*/ 0 w 263461"/>
                <a:gd name="connsiteY5" fmla="*/ 0 h 1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461" h="10329">
                  <a:moveTo>
                    <a:pt x="0" y="0"/>
                  </a:moveTo>
                  <a:lnTo>
                    <a:pt x="264727" y="0"/>
                  </a:lnTo>
                  <a:cubicBezTo>
                    <a:pt x="263823" y="3331"/>
                    <a:pt x="262816" y="6507"/>
                    <a:pt x="261653" y="9555"/>
                  </a:cubicBezTo>
                  <a:cubicBezTo>
                    <a:pt x="261524" y="9916"/>
                    <a:pt x="261369" y="10277"/>
                    <a:pt x="261214" y="10639"/>
                  </a:cubicBezTo>
                  <a:lnTo>
                    <a:pt x="4314" y="10639"/>
                  </a:lnTo>
                  <a:cubicBezTo>
                    <a:pt x="2526" y="7256"/>
                    <a:pt x="1082" y="3693"/>
                    <a:pt x="0" y="0"/>
                  </a:cubicBezTo>
                  <a:close/>
                </a:path>
              </a:pathLst>
            </a:custGeom>
            <a:solidFill>
              <a:srgbClr val="F3F0F3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61" name="Freeform 1500">
              <a:extLst>
                <a:ext uri="{FF2B5EF4-FFF2-40B4-BE49-F238E27FC236}">
                  <a16:creationId xmlns:a16="http://schemas.microsoft.com/office/drawing/2014/main" id="{C7787DF3-0239-9369-2C8A-2D4B00F91350}"/>
                </a:ext>
              </a:extLst>
            </p:cNvPr>
            <p:cNvSpPr/>
            <p:nvPr/>
          </p:nvSpPr>
          <p:spPr>
            <a:xfrm>
              <a:off x="2522094" y="5314018"/>
              <a:ext cx="266044" cy="216910"/>
            </a:xfrm>
            <a:custGeom>
              <a:avLst/>
              <a:gdLst>
                <a:gd name="connsiteX0" fmla="*/ 266873 w 266044"/>
                <a:gd name="connsiteY0" fmla="*/ 181662 h 216910"/>
                <a:gd name="connsiteX1" fmla="*/ 217952 w 266044"/>
                <a:gd name="connsiteY1" fmla="*/ 127254 h 216910"/>
                <a:gd name="connsiteX2" fmla="*/ 174584 w 266044"/>
                <a:gd name="connsiteY2" fmla="*/ 62982 h 216910"/>
                <a:gd name="connsiteX3" fmla="*/ 91077 w 266044"/>
                <a:gd name="connsiteY3" fmla="*/ 0 h 216910"/>
                <a:gd name="connsiteX4" fmla="*/ 11728 w 266044"/>
                <a:gd name="connsiteY4" fmla="*/ 90069 h 216910"/>
                <a:gd name="connsiteX5" fmla="*/ 37558 w 266044"/>
                <a:gd name="connsiteY5" fmla="*/ 218976 h 216910"/>
                <a:gd name="connsiteX6" fmla="*/ 229807 w 266044"/>
                <a:gd name="connsiteY6" fmla="*/ 218976 h 216910"/>
                <a:gd name="connsiteX7" fmla="*/ 266873 w 266044"/>
                <a:gd name="connsiteY7" fmla="*/ 181662 h 216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044" h="216910">
                  <a:moveTo>
                    <a:pt x="266873" y="181662"/>
                  </a:moveTo>
                  <a:cubicBezTo>
                    <a:pt x="266873" y="154162"/>
                    <a:pt x="234586" y="144891"/>
                    <a:pt x="217952" y="127254"/>
                  </a:cubicBezTo>
                  <a:cubicBezTo>
                    <a:pt x="200103" y="108352"/>
                    <a:pt x="186956" y="85628"/>
                    <a:pt x="174584" y="62982"/>
                  </a:cubicBezTo>
                  <a:cubicBezTo>
                    <a:pt x="157743" y="32485"/>
                    <a:pt x="127858" y="1885"/>
                    <a:pt x="91077" y="0"/>
                  </a:cubicBezTo>
                  <a:cubicBezTo>
                    <a:pt x="39418" y="2582"/>
                    <a:pt x="19116" y="57094"/>
                    <a:pt x="11728" y="90069"/>
                  </a:cubicBezTo>
                  <a:cubicBezTo>
                    <a:pt x="4160" y="123872"/>
                    <a:pt x="-20584" y="218976"/>
                    <a:pt x="37558" y="218976"/>
                  </a:cubicBezTo>
                  <a:lnTo>
                    <a:pt x="229807" y="218976"/>
                  </a:lnTo>
                  <a:cubicBezTo>
                    <a:pt x="250344" y="218899"/>
                    <a:pt x="266930" y="202192"/>
                    <a:pt x="266873" y="181662"/>
                  </a:cubicBezTo>
                  <a:close/>
                </a:path>
              </a:pathLst>
            </a:custGeom>
            <a:solidFill>
              <a:srgbClr val="FDC5C5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62" name="Freeform 1501">
              <a:extLst>
                <a:ext uri="{FF2B5EF4-FFF2-40B4-BE49-F238E27FC236}">
                  <a16:creationId xmlns:a16="http://schemas.microsoft.com/office/drawing/2014/main" id="{17B7EE94-E34C-34D0-7CC5-80FAC8398D51}"/>
                </a:ext>
              </a:extLst>
            </p:cNvPr>
            <p:cNvSpPr/>
            <p:nvPr/>
          </p:nvSpPr>
          <p:spPr>
            <a:xfrm>
              <a:off x="2516236" y="5330105"/>
              <a:ext cx="273793" cy="227239"/>
            </a:xfrm>
            <a:custGeom>
              <a:avLst/>
              <a:gdLst>
                <a:gd name="connsiteX0" fmla="*/ 243853 w 273793"/>
                <a:gd name="connsiteY0" fmla="*/ 117106 h 227239"/>
                <a:gd name="connsiteX1" fmla="*/ 225772 w 273793"/>
                <a:gd name="connsiteY1" fmla="*/ 103136 h 227239"/>
                <a:gd name="connsiteX2" fmla="*/ 183722 w 273793"/>
                <a:gd name="connsiteY2" fmla="*/ 42323 h 227239"/>
                <a:gd name="connsiteX3" fmla="*/ 141284 w 273793"/>
                <a:gd name="connsiteY3" fmla="*/ 0 h 227239"/>
                <a:gd name="connsiteX4" fmla="*/ 79758 w 273793"/>
                <a:gd name="connsiteY4" fmla="*/ 64557 h 227239"/>
                <a:gd name="connsiteX5" fmla="*/ 75082 w 273793"/>
                <a:gd name="connsiteY5" fmla="*/ 62233 h 227239"/>
                <a:gd name="connsiteX6" fmla="*/ 39644 w 273793"/>
                <a:gd name="connsiteY6" fmla="*/ 96293 h 227239"/>
                <a:gd name="connsiteX7" fmla="*/ 20840 w 273793"/>
                <a:gd name="connsiteY7" fmla="*/ 61613 h 227239"/>
                <a:gd name="connsiteX8" fmla="*/ 15674 w 273793"/>
                <a:gd name="connsiteY8" fmla="*/ 60968 h 227239"/>
                <a:gd name="connsiteX9" fmla="*/ 11826 w 273793"/>
                <a:gd name="connsiteY9" fmla="*/ 75144 h 227239"/>
                <a:gd name="connsiteX10" fmla="*/ 8158 w 273793"/>
                <a:gd name="connsiteY10" fmla="*/ 214587 h 227239"/>
                <a:gd name="connsiteX11" fmla="*/ 28822 w 273793"/>
                <a:gd name="connsiteY11" fmla="*/ 227885 h 227239"/>
                <a:gd name="connsiteX12" fmla="*/ 248373 w 273793"/>
                <a:gd name="connsiteY12" fmla="*/ 227885 h 227239"/>
                <a:gd name="connsiteX13" fmla="*/ 275313 w 273793"/>
                <a:gd name="connsiteY13" fmla="*/ 158990 h 227239"/>
                <a:gd name="connsiteX14" fmla="*/ 243853 w 273793"/>
                <a:gd name="connsiteY14" fmla="*/ 117106 h 22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3793" h="227239">
                  <a:moveTo>
                    <a:pt x="243853" y="117106"/>
                  </a:moveTo>
                  <a:cubicBezTo>
                    <a:pt x="237370" y="113078"/>
                    <a:pt x="231313" y="108378"/>
                    <a:pt x="225772" y="103136"/>
                  </a:cubicBezTo>
                  <a:cubicBezTo>
                    <a:pt x="208880" y="85731"/>
                    <a:pt x="183747" y="42375"/>
                    <a:pt x="183722" y="42323"/>
                  </a:cubicBezTo>
                  <a:cubicBezTo>
                    <a:pt x="179847" y="35506"/>
                    <a:pt x="180880" y="0"/>
                    <a:pt x="141284" y="0"/>
                  </a:cubicBezTo>
                  <a:cubicBezTo>
                    <a:pt x="98794" y="0"/>
                    <a:pt x="86680" y="33931"/>
                    <a:pt x="79758" y="64557"/>
                  </a:cubicBezTo>
                  <a:cubicBezTo>
                    <a:pt x="78637" y="63111"/>
                    <a:pt x="76914" y="62259"/>
                    <a:pt x="75082" y="62233"/>
                  </a:cubicBezTo>
                  <a:cubicBezTo>
                    <a:pt x="64751" y="62233"/>
                    <a:pt x="54858" y="94588"/>
                    <a:pt x="39644" y="96293"/>
                  </a:cubicBezTo>
                  <a:cubicBezTo>
                    <a:pt x="24431" y="97997"/>
                    <a:pt x="20040" y="78553"/>
                    <a:pt x="20840" y="61613"/>
                  </a:cubicBezTo>
                  <a:cubicBezTo>
                    <a:pt x="21099" y="56449"/>
                    <a:pt x="16759" y="56836"/>
                    <a:pt x="15674" y="60968"/>
                  </a:cubicBezTo>
                  <a:cubicBezTo>
                    <a:pt x="13221" y="70574"/>
                    <a:pt x="11826" y="75144"/>
                    <a:pt x="11826" y="75144"/>
                  </a:cubicBezTo>
                  <a:cubicBezTo>
                    <a:pt x="-2794" y="136705"/>
                    <a:pt x="-3672" y="183599"/>
                    <a:pt x="8158" y="214587"/>
                  </a:cubicBezTo>
                  <a:cubicBezTo>
                    <a:pt x="12601" y="226336"/>
                    <a:pt x="22519" y="227704"/>
                    <a:pt x="28822" y="227885"/>
                  </a:cubicBezTo>
                  <a:lnTo>
                    <a:pt x="248373" y="227885"/>
                  </a:lnTo>
                  <a:cubicBezTo>
                    <a:pt x="271620" y="227885"/>
                    <a:pt x="275313" y="181663"/>
                    <a:pt x="275313" y="158990"/>
                  </a:cubicBezTo>
                  <a:cubicBezTo>
                    <a:pt x="275442" y="138332"/>
                    <a:pt x="258653" y="126996"/>
                    <a:pt x="243853" y="117106"/>
                  </a:cubicBezTo>
                  <a:close/>
                </a:path>
              </a:pathLst>
            </a:custGeom>
            <a:solidFill>
              <a:srgbClr val="FFFFFF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63" name="Freeform 1502">
              <a:extLst>
                <a:ext uri="{FF2B5EF4-FFF2-40B4-BE49-F238E27FC236}">
                  <a16:creationId xmlns:a16="http://schemas.microsoft.com/office/drawing/2014/main" id="{5A4E7F39-FEAD-019F-3AA5-034E8D97A06B}"/>
                </a:ext>
              </a:extLst>
            </p:cNvPr>
            <p:cNvSpPr/>
            <p:nvPr/>
          </p:nvSpPr>
          <p:spPr>
            <a:xfrm>
              <a:off x="2536763" y="5375099"/>
              <a:ext cx="61991" cy="49063"/>
            </a:xfrm>
            <a:custGeom>
              <a:avLst/>
              <a:gdLst>
                <a:gd name="connsiteX0" fmla="*/ 19040 w 61990"/>
                <a:gd name="connsiteY0" fmla="*/ 51247 h 49063"/>
                <a:gd name="connsiteX1" fmla="*/ 54478 w 61990"/>
                <a:gd name="connsiteY1" fmla="*/ 17187 h 49063"/>
                <a:gd name="connsiteX2" fmla="*/ 59153 w 61990"/>
                <a:gd name="connsiteY2" fmla="*/ 19511 h 49063"/>
                <a:gd name="connsiteX3" fmla="*/ 64319 w 61990"/>
                <a:gd name="connsiteY3" fmla="*/ 170 h 49063"/>
                <a:gd name="connsiteX4" fmla="*/ 18678 w 61990"/>
                <a:gd name="connsiteY4" fmla="*/ 17187 h 49063"/>
                <a:gd name="connsiteX5" fmla="*/ 8346 w 61990"/>
                <a:gd name="connsiteY5" fmla="*/ 1693 h 49063"/>
                <a:gd name="connsiteX6" fmla="*/ 4833 w 61990"/>
                <a:gd name="connsiteY6" fmla="*/ 1874 h 49063"/>
                <a:gd name="connsiteX7" fmla="*/ 55 w 61990"/>
                <a:gd name="connsiteY7" fmla="*/ 16464 h 49063"/>
                <a:gd name="connsiteX8" fmla="*/ 19040 w 61990"/>
                <a:gd name="connsiteY8" fmla="*/ 51247 h 49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990" h="49063">
                  <a:moveTo>
                    <a:pt x="19040" y="51247"/>
                  </a:moveTo>
                  <a:cubicBezTo>
                    <a:pt x="34253" y="49543"/>
                    <a:pt x="44223" y="17187"/>
                    <a:pt x="54478" y="17187"/>
                  </a:cubicBezTo>
                  <a:cubicBezTo>
                    <a:pt x="56309" y="17213"/>
                    <a:pt x="58032" y="18065"/>
                    <a:pt x="59153" y="19511"/>
                  </a:cubicBezTo>
                  <a:cubicBezTo>
                    <a:pt x="60545" y="12978"/>
                    <a:pt x="62271" y="6522"/>
                    <a:pt x="64319" y="170"/>
                  </a:cubicBezTo>
                  <a:cubicBezTo>
                    <a:pt x="43009" y="7297"/>
                    <a:pt x="35131" y="17187"/>
                    <a:pt x="18678" y="17187"/>
                  </a:cubicBezTo>
                  <a:cubicBezTo>
                    <a:pt x="12634" y="17187"/>
                    <a:pt x="9586" y="9931"/>
                    <a:pt x="8346" y="1693"/>
                  </a:cubicBezTo>
                  <a:cubicBezTo>
                    <a:pt x="8010" y="-657"/>
                    <a:pt x="5763" y="-527"/>
                    <a:pt x="4833" y="1874"/>
                  </a:cubicBezTo>
                  <a:cubicBezTo>
                    <a:pt x="2948" y="6884"/>
                    <a:pt x="1372" y="11790"/>
                    <a:pt x="55" y="16464"/>
                  </a:cubicBezTo>
                  <a:cubicBezTo>
                    <a:pt x="-565" y="33533"/>
                    <a:pt x="3955" y="52951"/>
                    <a:pt x="19040" y="51247"/>
                  </a:cubicBezTo>
                  <a:close/>
                </a:path>
              </a:pathLst>
            </a:custGeom>
            <a:solidFill>
              <a:srgbClr val="E9E6EC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64" name="Freeform 1503">
              <a:extLst>
                <a:ext uri="{FF2B5EF4-FFF2-40B4-BE49-F238E27FC236}">
                  <a16:creationId xmlns:a16="http://schemas.microsoft.com/office/drawing/2014/main" id="{301994C4-38AA-190C-4238-3D2A9DC06759}"/>
                </a:ext>
              </a:extLst>
            </p:cNvPr>
            <p:cNvSpPr/>
            <p:nvPr/>
          </p:nvSpPr>
          <p:spPr>
            <a:xfrm>
              <a:off x="2600538" y="5366788"/>
              <a:ext cx="108484" cy="51645"/>
            </a:xfrm>
            <a:custGeom>
              <a:avLst/>
              <a:gdLst>
                <a:gd name="connsiteX0" fmla="*/ 8242 w 108484"/>
                <a:gd name="connsiteY0" fmla="*/ 53128 h 51645"/>
                <a:gd name="connsiteX1" fmla="*/ 3283 w 108484"/>
                <a:gd name="connsiteY1" fmla="*/ 51475 h 51645"/>
                <a:gd name="connsiteX2" fmla="*/ 1418 w 108484"/>
                <a:gd name="connsiteY2" fmla="*/ 40682 h 51645"/>
                <a:gd name="connsiteX3" fmla="*/ 1707 w 108484"/>
                <a:gd name="connsiteY3" fmla="*/ 40294 h 51645"/>
                <a:gd name="connsiteX4" fmla="*/ 92395 w 108484"/>
                <a:gd name="connsiteY4" fmla="*/ 1121 h 51645"/>
                <a:gd name="connsiteX5" fmla="*/ 108047 w 108484"/>
                <a:gd name="connsiteY5" fmla="*/ 20049 h 51645"/>
                <a:gd name="connsiteX6" fmla="*/ 14751 w 108484"/>
                <a:gd name="connsiteY6" fmla="*/ 49978 h 51645"/>
                <a:gd name="connsiteX7" fmla="*/ 8242 w 108484"/>
                <a:gd name="connsiteY7" fmla="*/ 53128 h 5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8484" h="51645">
                  <a:moveTo>
                    <a:pt x="8242" y="53128"/>
                  </a:moveTo>
                  <a:cubicBezTo>
                    <a:pt x="6452" y="53128"/>
                    <a:pt x="4714" y="52560"/>
                    <a:pt x="3283" y="51475"/>
                  </a:cubicBezTo>
                  <a:cubicBezTo>
                    <a:pt x="-215" y="49022"/>
                    <a:pt x="-1049" y="44168"/>
                    <a:pt x="1418" y="40682"/>
                  </a:cubicBezTo>
                  <a:cubicBezTo>
                    <a:pt x="1508" y="40553"/>
                    <a:pt x="1606" y="40424"/>
                    <a:pt x="1707" y="40294"/>
                  </a:cubicBezTo>
                  <a:cubicBezTo>
                    <a:pt x="31876" y="1715"/>
                    <a:pt x="65041" y="-2726"/>
                    <a:pt x="92395" y="1121"/>
                  </a:cubicBezTo>
                  <a:cubicBezTo>
                    <a:pt x="106575" y="3136"/>
                    <a:pt x="110269" y="15634"/>
                    <a:pt x="108047" y="20049"/>
                  </a:cubicBezTo>
                  <a:cubicBezTo>
                    <a:pt x="96424" y="11683"/>
                    <a:pt x="47529" y="8016"/>
                    <a:pt x="14751" y="49978"/>
                  </a:cubicBezTo>
                  <a:cubicBezTo>
                    <a:pt x="13183" y="51966"/>
                    <a:pt x="10781" y="53128"/>
                    <a:pt x="8242" y="53128"/>
                  </a:cubicBezTo>
                  <a:close/>
                </a:path>
              </a:pathLst>
            </a:custGeom>
            <a:solidFill>
              <a:srgbClr val="E9E6EC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65" name="Freeform 1504">
              <a:extLst>
                <a:ext uri="{FF2B5EF4-FFF2-40B4-BE49-F238E27FC236}">
                  <a16:creationId xmlns:a16="http://schemas.microsoft.com/office/drawing/2014/main" id="{65D926F5-5E1D-8B31-641B-0C74F945B925}"/>
                </a:ext>
              </a:extLst>
            </p:cNvPr>
            <p:cNvSpPr/>
            <p:nvPr/>
          </p:nvSpPr>
          <p:spPr>
            <a:xfrm>
              <a:off x="2615622" y="5390225"/>
              <a:ext cx="105901" cy="54228"/>
            </a:xfrm>
            <a:custGeom>
              <a:avLst/>
              <a:gdLst>
                <a:gd name="connsiteX0" fmla="*/ 8371 w 105901"/>
                <a:gd name="connsiteY0" fmla="*/ 54713 h 54227"/>
                <a:gd name="connsiteX1" fmla="*/ 3386 w 105901"/>
                <a:gd name="connsiteY1" fmla="*/ 53164 h 54227"/>
                <a:gd name="connsiteX2" fmla="*/ 1346 w 105901"/>
                <a:gd name="connsiteY2" fmla="*/ 42396 h 54227"/>
                <a:gd name="connsiteX3" fmla="*/ 1630 w 105901"/>
                <a:gd name="connsiteY3" fmla="*/ 42008 h 54227"/>
                <a:gd name="connsiteX4" fmla="*/ 87307 w 105901"/>
                <a:gd name="connsiteY4" fmla="*/ 305 h 54227"/>
                <a:gd name="connsiteX5" fmla="*/ 106730 w 105901"/>
                <a:gd name="connsiteY5" fmla="*/ 17813 h 54227"/>
                <a:gd name="connsiteX6" fmla="*/ 14829 w 105901"/>
                <a:gd name="connsiteY6" fmla="*/ 51382 h 54227"/>
                <a:gd name="connsiteX7" fmla="*/ 8371 w 105901"/>
                <a:gd name="connsiteY7" fmla="*/ 54713 h 54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901" h="54227">
                  <a:moveTo>
                    <a:pt x="8371" y="54713"/>
                  </a:moveTo>
                  <a:cubicBezTo>
                    <a:pt x="6587" y="54739"/>
                    <a:pt x="4835" y="54197"/>
                    <a:pt x="3386" y="53164"/>
                  </a:cubicBezTo>
                  <a:cubicBezTo>
                    <a:pt x="-150" y="50762"/>
                    <a:pt x="-1064" y="45934"/>
                    <a:pt x="1346" y="42396"/>
                  </a:cubicBezTo>
                  <a:cubicBezTo>
                    <a:pt x="1436" y="42267"/>
                    <a:pt x="1532" y="42138"/>
                    <a:pt x="1630" y="42008"/>
                  </a:cubicBezTo>
                  <a:cubicBezTo>
                    <a:pt x="29500" y="5134"/>
                    <a:pt x="61296" y="-1658"/>
                    <a:pt x="87307" y="305"/>
                  </a:cubicBezTo>
                  <a:cubicBezTo>
                    <a:pt x="105206" y="1648"/>
                    <a:pt x="107970" y="14197"/>
                    <a:pt x="106730" y="17813"/>
                  </a:cubicBezTo>
                  <a:cubicBezTo>
                    <a:pt x="89605" y="10892"/>
                    <a:pt x="43732" y="13216"/>
                    <a:pt x="14829" y="51382"/>
                  </a:cubicBezTo>
                  <a:cubicBezTo>
                    <a:pt x="13315" y="53448"/>
                    <a:pt x="10926" y="54662"/>
                    <a:pt x="8371" y="54713"/>
                  </a:cubicBezTo>
                  <a:close/>
                </a:path>
              </a:pathLst>
            </a:custGeom>
            <a:solidFill>
              <a:srgbClr val="E9E6EC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66" name="Freeform 1505">
              <a:extLst>
                <a:ext uri="{FF2B5EF4-FFF2-40B4-BE49-F238E27FC236}">
                  <a16:creationId xmlns:a16="http://schemas.microsoft.com/office/drawing/2014/main" id="{F58677D4-94ED-7826-DDE2-8015C67718A9}"/>
                </a:ext>
              </a:extLst>
            </p:cNvPr>
            <p:cNvSpPr/>
            <p:nvPr/>
          </p:nvSpPr>
          <p:spPr>
            <a:xfrm>
              <a:off x="2635385" y="5410732"/>
              <a:ext cx="98152" cy="56810"/>
            </a:xfrm>
            <a:custGeom>
              <a:avLst/>
              <a:gdLst>
                <a:gd name="connsiteX0" fmla="*/ 8445 w 98152"/>
                <a:gd name="connsiteY0" fmla="*/ 58248 h 56809"/>
                <a:gd name="connsiteX1" fmla="*/ 3667 w 98152"/>
                <a:gd name="connsiteY1" fmla="*/ 56879 h 56809"/>
                <a:gd name="connsiteX2" fmla="*/ 1164 w 98152"/>
                <a:gd name="connsiteY2" fmla="*/ 46214 h 56809"/>
                <a:gd name="connsiteX3" fmla="*/ 1420 w 98152"/>
                <a:gd name="connsiteY3" fmla="*/ 45827 h 56809"/>
                <a:gd name="connsiteX4" fmla="*/ 77901 w 98152"/>
                <a:gd name="connsiteY4" fmla="*/ 18 h 56809"/>
                <a:gd name="connsiteX5" fmla="*/ 100011 w 98152"/>
                <a:gd name="connsiteY5" fmla="*/ 15124 h 56809"/>
                <a:gd name="connsiteX6" fmla="*/ 15032 w 98152"/>
                <a:gd name="connsiteY6" fmla="*/ 54710 h 56809"/>
                <a:gd name="connsiteX7" fmla="*/ 8445 w 98152"/>
                <a:gd name="connsiteY7" fmla="*/ 58248 h 5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152" h="56809">
                  <a:moveTo>
                    <a:pt x="8445" y="58248"/>
                  </a:moveTo>
                  <a:cubicBezTo>
                    <a:pt x="6751" y="58299"/>
                    <a:pt x="5082" y="57809"/>
                    <a:pt x="3667" y="56879"/>
                  </a:cubicBezTo>
                  <a:cubicBezTo>
                    <a:pt x="30" y="54632"/>
                    <a:pt x="-1091" y="49855"/>
                    <a:pt x="1164" y="46214"/>
                  </a:cubicBezTo>
                  <a:cubicBezTo>
                    <a:pt x="1244" y="46085"/>
                    <a:pt x="1332" y="45956"/>
                    <a:pt x="1420" y="45827"/>
                  </a:cubicBezTo>
                  <a:cubicBezTo>
                    <a:pt x="25028" y="11534"/>
                    <a:pt x="48843" y="792"/>
                    <a:pt x="77901" y="18"/>
                  </a:cubicBezTo>
                  <a:cubicBezTo>
                    <a:pt x="97041" y="-499"/>
                    <a:pt x="100760" y="10501"/>
                    <a:pt x="100011" y="15124"/>
                  </a:cubicBezTo>
                  <a:cubicBezTo>
                    <a:pt x="73613" y="12929"/>
                    <a:pt x="39518" y="19126"/>
                    <a:pt x="15032" y="54710"/>
                  </a:cubicBezTo>
                  <a:cubicBezTo>
                    <a:pt x="13523" y="56879"/>
                    <a:pt x="11077" y="58170"/>
                    <a:pt x="8445" y="58248"/>
                  </a:cubicBezTo>
                  <a:close/>
                </a:path>
              </a:pathLst>
            </a:custGeom>
            <a:solidFill>
              <a:srgbClr val="E9E6EC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67" name="Freeform 1506">
              <a:extLst>
                <a:ext uri="{FF2B5EF4-FFF2-40B4-BE49-F238E27FC236}">
                  <a16:creationId xmlns:a16="http://schemas.microsoft.com/office/drawing/2014/main" id="{3186A334-BEF4-6324-B9D9-37A1263AF043}"/>
                </a:ext>
              </a:extLst>
            </p:cNvPr>
            <p:cNvSpPr/>
            <p:nvPr/>
          </p:nvSpPr>
          <p:spPr>
            <a:xfrm>
              <a:off x="2662056" y="5430234"/>
              <a:ext cx="92986" cy="56810"/>
            </a:xfrm>
            <a:custGeom>
              <a:avLst/>
              <a:gdLst>
                <a:gd name="connsiteX0" fmla="*/ 8224 w 92986"/>
                <a:gd name="connsiteY0" fmla="*/ 57854 h 56809"/>
                <a:gd name="connsiteX1" fmla="*/ 3781 w 92986"/>
                <a:gd name="connsiteY1" fmla="*/ 56563 h 56809"/>
                <a:gd name="connsiteX2" fmla="*/ 1095 w 92986"/>
                <a:gd name="connsiteY2" fmla="*/ 45950 h 56809"/>
                <a:gd name="connsiteX3" fmla="*/ 1354 w 92986"/>
                <a:gd name="connsiteY3" fmla="*/ 45537 h 56809"/>
                <a:gd name="connsiteX4" fmla="*/ 67426 w 92986"/>
                <a:gd name="connsiteY4" fmla="*/ 321 h 56809"/>
                <a:gd name="connsiteX5" fmla="*/ 93978 w 92986"/>
                <a:gd name="connsiteY5" fmla="*/ 14239 h 56809"/>
                <a:gd name="connsiteX6" fmla="*/ 15121 w 92986"/>
                <a:gd name="connsiteY6" fmla="*/ 54213 h 56809"/>
                <a:gd name="connsiteX7" fmla="*/ 8224 w 92986"/>
                <a:gd name="connsiteY7" fmla="*/ 57854 h 56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2986" h="56809">
                  <a:moveTo>
                    <a:pt x="8224" y="57854"/>
                  </a:moveTo>
                  <a:cubicBezTo>
                    <a:pt x="6651" y="57854"/>
                    <a:pt x="5109" y="57415"/>
                    <a:pt x="3781" y="56563"/>
                  </a:cubicBezTo>
                  <a:cubicBezTo>
                    <a:pt x="106" y="54368"/>
                    <a:pt x="-1098" y="49617"/>
                    <a:pt x="1095" y="45950"/>
                  </a:cubicBezTo>
                  <a:cubicBezTo>
                    <a:pt x="1178" y="45795"/>
                    <a:pt x="1263" y="45666"/>
                    <a:pt x="1354" y="45537"/>
                  </a:cubicBezTo>
                  <a:cubicBezTo>
                    <a:pt x="21707" y="14988"/>
                    <a:pt x="42681" y="3187"/>
                    <a:pt x="67426" y="321"/>
                  </a:cubicBezTo>
                  <a:cubicBezTo>
                    <a:pt x="89406" y="-2261"/>
                    <a:pt x="95528" y="11502"/>
                    <a:pt x="93978" y="14239"/>
                  </a:cubicBezTo>
                  <a:cubicBezTo>
                    <a:pt x="75614" y="8223"/>
                    <a:pt x="38703" y="18784"/>
                    <a:pt x="15121" y="54213"/>
                  </a:cubicBezTo>
                  <a:cubicBezTo>
                    <a:pt x="13571" y="56511"/>
                    <a:pt x="10985" y="57854"/>
                    <a:pt x="8224" y="57854"/>
                  </a:cubicBezTo>
                  <a:close/>
                </a:path>
              </a:pathLst>
            </a:custGeom>
            <a:solidFill>
              <a:srgbClr val="E9E6EC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68" name="Freeform 1507">
              <a:extLst>
                <a:ext uri="{FF2B5EF4-FFF2-40B4-BE49-F238E27FC236}">
                  <a16:creationId xmlns:a16="http://schemas.microsoft.com/office/drawing/2014/main" id="{52F32ED0-EAEC-769A-CCBC-323953C95EE6}"/>
                </a:ext>
              </a:extLst>
            </p:cNvPr>
            <p:cNvSpPr/>
            <p:nvPr/>
          </p:nvSpPr>
          <p:spPr>
            <a:xfrm>
              <a:off x="2518092" y="5519618"/>
              <a:ext cx="271210" cy="36152"/>
            </a:xfrm>
            <a:custGeom>
              <a:avLst/>
              <a:gdLst>
                <a:gd name="connsiteX0" fmla="*/ 271391 w 271210"/>
                <a:gd name="connsiteY0" fmla="*/ 0 h 36151"/>
                <a:gd name="connsiteX1" fmla="*/ 0 w 271210"/>
                <a:gd name="connsiteY1" fmla="*/ 0 h 36151"/>
                <a:gd name="connsiteX2" fmla="*/ 6277 w 271210"/>
                <a:gd name="connsiteY2" fmla="*/ 25151 h 36151"/>
                <a:gd name="connsiteX3" fmla="*/ 26940 w 271210"/>
                <a:gd name="connsiteY3" fmla="*/ 38450 h 36151"/>
                <a:gd name="connsiteX4" fmla="*/ 246492 w 271210"/>
                <a:gd name="connsiteY4" fmla="*/ 38450 h 36151"/>
                <a:gd name="connsiteX5" fmla="*/ 271391 w 271210"/>
                <a:gd name="connsiteY5" fmla="*/ 0 h 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1210" h="36151">
                  <a:moveTo>
                    <a:pt x="271391" y="0"/>
                  </a:moveTo>
                  <a:lnTo>
                    <a:pt x="0" y="0"/>
                  </a:lnTo>
                  <a:cubicBezTo>
                    <a:pt x="1165" y="8599"/>
                    <a:pt x="3270" y="17017"/>
                    <a:pt x="6277" y="25151"/>
                  </a:cubicBezTo>
                  <a:cubicBezTo>
                    <a:pt x="10719" y="36901"/>
                    <a:pt x="20638" y="38269"/>
                    <a:pt x="26940" y="38450"/>
                  </a:cubicBezTo>
                  <a:lnTo>
                    <a:pt x="246492" y="38450"/>
                  </a:lnTo>
                  <a:cubicBezTo>
                    <a:pt x="261498" y="38450"/>
                    <a:pt x="268369" y="19548"/>
                    <a:pt x="271391" y="0"/>
                  </a:cubicBezTo>
                  <a:close/>
                </a:path>
              </a:pathLst>
            </a:custGeom>
            <a:solidFill>
              <a:srgbClr val="E9E6EC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69" name="Freeform 1508">
              <a:extLst>
                <a:ext uri="{FF2B5EF4-FFF2-40B4-BE49-F238E27FC236}">
                  <a16:creationId xmlns:a16="http://schemas.microsoft.com/office/drawing/2014/main" id="{3A7BEB0D-6880-FD32-CE6E-3A419D580826}"/>
                </a:ext>
              </a:extLst>
            </p:cNvPr>
            <p:cNvSpPr/>
            <p:nvPr/>
          </p:nvSpPr>
          <p:spPr>
            <a:xfrm>
              <a:off x="2521295" y="5535240"/>
              <a:ext cx="263462" cy="10329"/>
            </a:xfrm>
            <a:custGeom>
              <a:avLst/>
              <a:gdLst>
                <a:gd name="connsiteX0" fmla="*/ 264727 w 263461"/>
                <a:gd name="connsiteY0" fmla="*/ 0 h 10329"/>
                <a:gd name="connsiteX1" fmla="*/ 0 w 263461"/>
                <a:gd name="connsiteY1" fmla="*/ 0 h 10329"/>
                <a:gd name="connsiteX2" fmla="*/ 3074 w 263461"/>
                <a:gd name="connsiteY2" fmla="*/ 9528 h 10329"/>
                <a:gd name="connsiteX3" fmla="*/ 3513 w 263461"/>
                <a:gd name="connsiteY3" fmla="*/ 10639 h 10329"/>
                <a:gd name="connsiteX4" fmla="*/ 260414 w 263461"/>
                <a:gd name="connsiteY4" fmla="*/ 10639 h 10329"/>
                <a:gd name="connsiteX5" fmla="*/ 264727 w 263461"/>
                <a:gd name="connsiteY5" fmla="*/ 0 h 1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3461" h="10329">
                  <a:moveTo>
                    <a:pt x="264727" y="0"/>
                  </a:moveTo>
                  <a:lnTo>
                    <a:pt x="0" y="0"/>
                  </a:lnTo>
                  <a:cubicBezTo>
                    <a:pt x="863" y="3228"/>
                    <a:pt x="1888" y="6404"/>
                    <a:pt x="3074" y="9528"/>
                  </a:cubicBezTo>
                  <a:cubicBezTo>
                    <a:pt x="3074" y="9916"/>
                    <a:pt x="3358" y="10277"/>
                    <a:pt x="3513" y="10639"/>
                  </a:cubicBezTo>
                  <a:lnTo>
                    <a:pt x="260414" y="10639"/>
                  </a:lnTo>
                  <a:cubicBezTo>
                    <a:pt x="262196" y="7230"/>
                    <a:pt x="263640" y="3667"/>
                    <a:pt x="264727" y="0"/>
                  </a:cubicBezTo>
                  <a:close/>
                </a:path>
              </a:pathLst>
            </a:custGeom>
            <a:solidFill>
              <a:srgbClr val="F3F0F3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70" name="Freeform 1509">
              <a:extLst>
                <a:ext uri="{FF2B5EF4-FFF2-40B4-BE49-F238E27FC236}">
                  <a16:creationId xmlns:a16="http://schemas.microsoft.com/office/drawing/2014/main" id="{82BBA580-6DA9-65CE-3D78-66843E5A931E}"/>
                </a:ext>
              </a:extLst>
            </p:cNvPr>
            <p:cNvSpPr/>
            <p:nvPr/>
          </p:nvSpPr>
          <p:spPr>
            <a:xfrm>
              <a:off x="2338318" y="2377696"/>
              <a:ext cx="281542" cy="113620"/>
            </a:xfrm>
            <a:custGeom>
              <a:avLst/>
              <a:gdLst>
                <a:gd name="connsiteX0" fmla="*/ 140978 w 281542"/>
                <a:gd name="connsiteY0" fmla="*/ 0 h 113619"/>
                <a:gd name="connsiteX1" fmla="*/ 0 w 281542"/>
                <a:gd name="connsiteY1" fmla="*/ 54977 h 113619"/>
                <a:gd name="connsiteX2" fmla="*/ 140978 w 281542"/>
                <a:gd name="connsiteY2" fmla="*/ 115092 h 113619"/>
                <a:gd name="connsiteX3" fmla="*/ 281852 w 281542"/>
                <a:gd name="connsiteY3" fmla="*/ 54977 h 113619"/>
                <a:gd name="connsiteX4" fmla="*/ 140978 w 281542"/>
                <a:gd name="connsiteY4" fmla="*/ 0 h 113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542" h="113619">
                  <a:moveTo>
                    <a:pt x="140978" y="0"/>
                  </a:moveTo>
                  <a:cubicBezTo>
                    <a:pt x="92728" y="0"/>
                    <a:pt x="24951" y="19290"/>
                    <a:pt x="0" y="54977"/>
                  </a:cubicBezTo>
                  <a:cubicBezTo>
                    <a:pt x="0" y="54977"/>
                    <a:pt x="38925" y="115092"/>
                    <a:pt x="140978" y="115092"/>
                  </a:cubicBezTo>
                  <a:cubicBezTo>
                    <a:pt x="243030" y="115092"/>
                    <a:pt x="281852" y="54977"/>
                    <a:pt x="281852" y="54977"/>
                  </a:cubicBezTo>
                  <a:cubicBezTo>
                    <a:pt x="256978" y="19419"/>
                    <a:pt x="189202" y="0"/>
                    <a:pt x="140978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71" name="Freeform 1510">
              <a:extLst>
                <a:ext uri="{FF2B5EF4-FFF2-40B4-BE49-F238E27FC236}">
                  <a16:creationId xmlns:a16="http://schemas.microsoft.com/office/drawing/2014/main" id="{CBEE658E-608B-12DF-C0BC-82E5EEB9DBC8}"/>
                </a:ext>
              </a:extLst>
            </p:cNvPr>
            <p:cNvSpPr/>
            <p:nvPr/>
          </p:nvSpPr>
          <p:spPr>
            <a:xfrm>
              <a:off x="2681078" y="2481550"/>
              <a:ext cx="381307" cy="1287889"/>
            </a:xfrm>
            <a:custGeom>
              <a:avLst/>
              <a:gdLst>
                <a:gd name="connsiteX0" fmla="*/ 45303 w 381307"/>
                <a:gd name="connsiteY0" fmla="*/ 186 h 1287889"/>
                <a:gd name="connsiteX1" fmla="*/ 96136 w 381307"/>
                <a:gd name="connsiteY1" fmla="*/ 32619 h 1287889"/>
                <a:gd name="connsiteX2" fmla="*/ 206842 w 381307"/>
                <a:gd name="connsiteY2" fmla="*/ 337146 h 1287889"/>
                <a:gd name="connsiteX3" fmla="*/ 309953 w 381307"/>
                <a:gd name="connsiteY3" fmla="*/ 803298 h 1287889"/>
                <a:gd name="connsiteX4" fmla="*/ 333456 w 381307"/>
                <a:gd name="connsiteY4" fmla="*/ 1073241 h 1287889"/>
                <a:gd name="connsiteX5" fmla="*/ 340895 w 381307"/>
                <a:gd name="connsiteY5" fmla="*/ 1076261 h 1287889"/>
                <a:gd name="connsiteX6" fmla="*/ 373314 w 381307"/>
                <a:gd name="connsiteY6" fmla="*/ 1145292 h 1287889"/>
                <a:gd name="connsiteX7" fmla="*/ 381243 w 381307"/>
                <a:gd name="connsiteY7" fmla="*/ 1236317 h 1287889"/>
                <a:gd name="connsiteX8" fmla="*/ 365281 w 381307"/>
                <a:gd name="connsiteY8" fmla="*/ 1255296 h 1287889"/>
                <a:gd name="connsiteX9" fmla="*/ 354794 w 381307"/>
                <a:gd name="connsiteY9" fmla="*/ 1252921 h 1287889"/>
                <a:gd name="connsiteX10" fmla="*/ 351978 w 381307"/>
                <a:gd name="connsiteY10" fmla="*/ 1252740 h 1287889"/>
                <a:gd name="connsiteX11" fmla="*/ 350248 w 381307"/>
                <a:gd name="connsiteY11" fmla="*/ 1254935 h 1287889"/>
                <a:gd name="connsiteX12" fmla="*/ 326436 w 381307"/>
                <a:gd name="connsiteY12" fmla="*/ 1271100 h 1287889"/>
                <a:gd name="connsiteX13" fmla="*/ 317625 w 381307"/>
                <a:gd name="connsiteY13" fmla="*/ 1267072 h 1287889"/>
                <a:gd name="connsiteX14" fmla="*/ 314706 w 381307"/>
                <a:gd name="connsiteY14" fmla="*/ 1266633 h 1287889"/>
                <a:gd name="connsiteX15" fmla="*/ 312795 w 381307"/>
                <a:gd name="connsiteY15" fmla="*/ 1268905 h 1287889"/>
                <a:gd name="connsiteX16" fmla="*/ 292131 w 381307"/>
                <a:gd name="connsiteY16" fmla="*/ 1287782 h 1287889"/>
                <a:gd name="connsiteX17" fmla="*/ 268394 w 381307"/>
                <a:gd name="connsiteY17" fmla="*/ 1273424 h 1287889"/>
                <a:gd name="connsiteX18" fmla="*/ 264419 w 381307"/>
                <a:gd name="connsiteY18" fmla="*/ 1271849 h 1287889"/>
                <a:gd name="connsiteX19" fmla="*/ 263228 w 381307"/>
                <a:gd name="connsiteY19" fmla="*/ 1272778 h 1287889"/>
                <a:gd name="connsiteX20" fmla="*/ 248866 w 381307"/>
                <a:gd name="connsiteY20" fmla="*/ 1280913 h 1287889"/>
                <a:gd name="connsiteX21" fmla="*/ 226526 w 381307"/>
                <a:gd name="connsiteY21" fmla="*/ 1262604 h 1287889"/>
                <a:gd name="connsiteX22" fmla="*/ 226523 w 381307"/>
                <a:gd name="connsiteY22" fmla="*/ 1262553 h 1287889"/>
                <a:gd name="connsiteX23" fmla="*/ 223243 w 381307"/>
                <a:gd name="connsiteY23" fmla="*/ 1234148 h 1287889"/>
                <a:gd name="connsiteX24" fmla="*/ 219782 w 381307"/>
                <a:gd name="connsiteY24" fmla="*/ 1231333 h 1287889"/>
                <a:gd name="connsiteX25" fmla="*/ 192402 w 381307"/>
                <a:gd name="connsiteY25" fmla="*/ 1169359 h 1287889"/>
                <a:gd name="connsiteX26" fmla="*/ 219520 w 381307"/>
                <a:gd name="connsiteY26" fmla="*/ 1096061 h 1287889"/>
                <a:gd name="connsiteX27" fmla="*/ 234468 w 381307"/>
                <a:gd name="connsiteY27" fmla="*/ 1079073 h 1287889"/>
                <a:gd name="connsiteX28" fmla="*/ 211207 w 381307"/>
                <a:gd name="connsiteY28" fmla="*/ 811896 h 1287889"/>
                <a:gd name="connsiteX29" fmla="*/ 113674 w 381307"/>
                <a:gd name="connsiteY29" fmla="*/ 370999 h 1287889"/>
                <a:gd name="connsiteX30" fmla="*/ 2995 w 381307"/>
                <a:gd name="connsiteY30" fmla="*/ 66472 h 1287889"/>
                <a:gd name="connsiteX31" fmla="*/ 32647 w 381307"/>
                <a:gd name="connsiteY31" fmla="*/ 2974 h 1287889"/>
                <a:gd name="connsiteX32" fmla="*/ 45303 w 381307"/>
                <a:gd name="connsiteY32" fmla="*/ 186 h 128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1307" h="1287889">
                  <a:moveTo>
                    <a:pt x="45303" y="186"/>
                  </a:moveTo>
                  <a:cubicBezTo>
                    <a:pt x="67636" y="-1746"/>
                    <a:pt x="88483" y="11555"/>
                    <a:pt x="96136" y="32619"/>
                  </a:cubicBezTo>
                  <a:lnTo>
                    <a:pt x="206842" y="337146"/>
                  </a:lnTo>
                  <a:cubicBezTo>
                    <a:pt x="261435" y="487360"/>
                    <a:pt x="296101" y="644077"/>
                    <a:pt x="309953" y="803298"/>
                  </a:cubicBezTo>
                  <a:lnTo>
                    <a:pt x="333456" y="1073241"/>
                  </a:lnTo>
                  <a:lnTo>
                    <a:pt x="340895" y="1076261"/>
                  </a:lnTo>
                  <a:cubicBezTo>
                    <a:pt x="357707" y="1092575"/>
                    <a:pt x="369982" y="1116358"/>
                    <a:pt x="373314" y="1145292"/>
                  </a:cubicBezTo>
                  <a:cubicBezTo>
                    <a:pt x="374373" y="1155621"/>
                    <a:pt x="372668" y="1136977"/>
                    <a:pt x="381243" y="1236317"/>
                  </a:cubicBezTo>
                  <a:cubicBezTo>
                    <a:pt x="382065" y="1245949"/>
                    <a:pt x="374925" y="1254444"/>
                    <a:pt x="365281" y="1255296"/>
                  </a:cubicBezTo>
                  <a:cubicBezTo>
                    <a:pt x="361621" y="1255658"/>
                    <a:pt x="357945" y="1254806"/>
                    <a:pt x="354794" y="1252921"/>
                  </a:cubicBezTo>
                  <a:cubicBezTo>
                    <a:pt x="353944" y="1252404"/>
                    <a:pt x="352890" y="1252327"/>
                    <a:pt x="351978" y="1252740"/>
                  </a:cubicBezTo>
                  <a:cubicBezTo>
                    <a:pt x="351072" y="1253127"/>
                    <a:pt x="350423" y="1253954"/>
                    <a:pt x="350248" y="1254935"/>
                  </a:cubicBezTo>
                  <a:cubicBezTo>
                    <a:pt x="348138" y="1265961"/>
                    <a:pt x="337478" y="1273218"/>
                    <a:pt x="326436" y="1271100"/>
                  </a:cubicBezTo>
                  <a:cubicBezTo>
                    <a:pt x="323217" y="1270480"/>
                    <a:pt x="320195" y="1269112"/>
                    <a:pt x="317625" y="1267072"/>
                  </a:cubicBezTo>
                  <a:cubicBezTo>
                    <a:pt x="316799" y="1266426"/>
                    <a:pt x="315688" y="1266246"/>
                    <a:pt x="314706" y="1266633"/>
                  </a:cubicBezTo>
                  <a:cubicBezTo>
                    <a:pt x="313702" y="1266994"/>
                    <a:pt x="312971" y="1267847"/>
                    <a:pt x="312795" y="1268905"/>
                  </a:cubicBezTo>
                  <a:cubicBezTo>
                    <a:pt x="310894" y="1279105"/>
                    <a:pt x="302461" y="1286800"/>
                    <a:pt x="292131" y="1287782"/>
                  </a:cubicBezTo>
                  <a:cubicBezTo>
                    <a:pt x="281916" y="1288763"/>
                    <a:pt x="272268" y="1282927"/>
                    <a:pt x="268394" y="1273424"/>
                  </a:cubicBezTo>
                  <a:cubicBezTo>
                    <a:pt x="267730" y="1271901"/>
                    <a:pt x="265951" y="1271177"/>
                    <a:pt x="264419" y="1271849"/>
                  </a:cubicBezTo>
                  <a:cubicBezTo>
                    <a:pt x="263951" y="1272056"/>
                    <a:pt x="263541" y="1272366"/>
                    <a:pt x="263228" y="1272778"/>
                  </a:cubicBezTo>
                  <a:cubicBezTo>
                    <a:pt x="259820" y="1277401"/>
                    <a:pt x="254595" y="1280371"/>
                    <a:pt x="248866" y="1280913"/>
                  </a:cubicBezTo>
                  <a:cubicBezTo>
                    <a:pt x="237638" y="1282023"/>
                    <a:pt x="227634" y="1273811"/>
                    <a:pt x="226526" y="1262604"/>
                  </a:cubicBezTo>
                  <a:cubicBezTo>
                    <a:pt x="226526" y="1262579"/>
                    <a:pt x="226523" y="1262579"/>
                    <a:pt x="226523" y="1262553"/>
                  </a:cubicBezTo>
                  <a:cubicBezTo>
                    <a:pt x="226523" y="1262553"/>
                    <a:pt x="224250" y="1242308"/>
                    <a:pt x="223243" y="1234148"/>
                  </a:cubicBezTo>
                  <a:cubicBezTo>
                    <a:pt x="223016" y="1232443"/>
                    <a:pt x="221499" y="1231204"/>
                    <a:pt x="219782" y="1231333"/>
                  </a:cubicBezTo>
                  <a:cubicBezTo>
                    <a:pt x="196871" y="1233373"/>
                    <a:pt x="187831" y="1204452"/>
                    <a:pt x="192402" y="1169359"/>
                  </a:cubicBezTo>
                  <a:cubicBezTo>
                    <a:pt x="195089" y="1148701"/>
                    <a:pt x="204420" y="1119941"/>
                    <a:pt x="219520" y="1096061"/>
                  </a:cubicBezTo>
                  <a:lnTo>
                    <a:pt x="234468" y="1079073"/>
                  </a:lnTo>
                  <a:lnTo>
                    <a:pt x="211207" y="811896"/>
                  </a:lnTo>
                  <a:cubicBezTo>
                    <a:pt x="198103" y="661301"/>
                    <a:pt x="165315" y="513074"/>
                    <a:pt x="113674" y="370999"/>
                  </a:cubicBezTo>
                  <a:lnTo>
                    <a:pt x="2995" y="66472"/>
                  </a:lnTo>
                  <a:cubicBezTo>
                    <a:pt x="-6356" y="40753"/>
                    <a:pt x="6921" y="12325"/>
                    <a:pt x="32647" y="2974"/>
                  </a:cubicBezTo>
                  <a:cubicBezTo>
                    <a:pt x="36728" y="1503"/>
                    <a:pt x="40982" y="565"/>
                    <a:pt x="45303" y="186"/>
                  </a:cubicBezTo>
                  <a:close/>
                </a:path>
              </a:pathLst>
            </a:custGeom>
            <a:solidFill>
              <a:srgbClr val="FDC5C5"/>
            </a:solidFill>
            <a:ln w="25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141"/>
            </a:p>
          </p:txBody>
        </p:sp>
        <p:sp>
          <p:nvSpPr>
            <p:cNvPr id="72" name="Freeform 1511">
              <a:extLst>
                <a:ext uri="{FF2B5EF4-FFF2-40B4-BE49-F238E27FC236}">
                  <a16:creationId xmlns:a16="http://schemas.microsoft.com/office/drawing/2014/main" id="{CCA77E37-8914-5024-ED61-0B50115487AF}"/>
                </a:ext>
              </a:extLst>
            </p:cNvPr>
            <p:cNvSpPr/>
            <p:nvPr/>
          </p:nvSpPr>
          <p:spPr>
            <a:xfrm>
              <a:off x="2667812" y="2466850"/>
              <a:ext cx="237632" cy="410580"/>
            </a:xfrm>
            <a:custGeom>
              <a:avLst/>
              <a:gdLst>
                <a:gd name="connsiteX0" fmla="*/ 239454 w 237631"/>
                <a:gd name="connsiteY0" fmla="*/ 369689 h 410580"/>
                <a:gd name="connsiteX1" fmla="*/ 231705 w 237631"/>
                <a:gd name="connsiteY1" fmla="*/ 347610 h 410580"/>
                <a:gd name="connsiteX2" fmla="*/ 121051 w 237631"/>
                <a:gd name="connsiteY2" fmla="*/ 43109 h 410580"/>
                <a:gd name="connsiteX3" fmla="*/ 43121 w 237631"/>
                <a:gd name="connsiteY3" fmla="*/ 2963 h 410580"/>
                <a:gd name="connsiteX4" fmla="*/ 2964 w 237631"/>
                <a:gd name="connsiteY4" fmla="*/ 80872 h 410580"/>
                <a:gd name="connsiteX5" fmla="*/ 4612 w 237631"/>
                <a:gd name="connsiteY5" fmla="*/ 85407 h 410580"/>
                <a:gd name="connsiteX6" fmla="*/ 115291 w 237631"/>
                <a:gd name="connsiteY6" fmla="*/ 389908 h 410580"/>
                <a:gd name="connsiteX7" fmla="*/ 122704 w 237631"/>
                <a:gd name="connsiteY7" fmla="*/ 411134 h 410580"/>
                <a:gd name="connsiteX8" fmla="*/ 122833 w 237631"/>
                <a:gd name="connsiteY8" fmla="*/ 411134 h 41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631" h="410580">
                  <a:moveTo>
                    <a:pt x="239454" y="369689"/>
                  </a:moveTo>
                  <a:cubicBezTo>
                    <a:pt x="236871" y="362329"/>
                    <a:pt x="234417" y="354944"/>
                    <a:pt x="231705" y="347610"/>
                  </a:cubicBezTo>
                  <a:lnTo>
                    <a:pt x="121051" y="43109"/>
                  </a:lnTo>
                  <a:cubicBezTo>
                    <a:pt x="110621" y="10508"/>
                    <a:pt x="75731" y="-7464"/>
                    <a:pt x="43121" y="2963"/>
                  </a:cubicBezTo>
                  <a:cubicBezTo>
                    <a:pt x="10511" y="13393"/>
                    <a:pt x="-7466" y="48274"/>
                    <a:pt x="2964" y="80872"/>
                  </a:cubicBezTo>
                  <a:cubicBezTo>
                    <a:pt x="3454" y="82406"/>
                    <a:pt x="4004" y="83917"/>
                    <a:pt x="4612" y="85407"/>
                  </a:cubicBezTo>
                  <a:lnTo>
                    <a:pt x="115291" y="389908"/>
                  </a:lnTo>
                  <a:cubicBezTo>
                    <a:pt x="117874" y="396957"/>
                    <a:pt x="120250" y="404059"/>
                    <a:pt x="122704" y="411134"/>
                  </a:cubicBezTo>
                  <a:cubicBezTo>
                    <a:pt x="122704" y="411134"/>
                    <a:pt x="122704" y="411134"/>
                    <a:pt x="122833" y="41113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73" name="Freeform 1512">
              <a:extLst>
                <a:ext uri="{FF2B5EF4-FFF2-40B4-BE49-F238E27FC236}">
                  <a16:creationId xmlns:a16="http://schemas.microsoft.com/office/drawing/2014/main" id="{F811EB21-7E51-ACE7-5885-D936D848DD15}"/>
                </a:ext>
              </a:extLst>
            </p:cNvPr>
            <p:cNvSpPr/>
            <p:nvPr/>
          </p:nvSpPr>
          <p:spPr>
            <a:xfrm>
              <a:off x="2782196" y="2832502"/>
              <a:ext cx="162726" cy="139442"/>
            </a:xfrm>
            <a:custGeom>
              <a:avLst/>
              <a:gdLst>
                <a:gd name="connsiteX0" fmla="*/ 164744 w 162726"/>
                <a:gd name="connsiteY0" fmla="*/ 82719 h 139442"/>
                <a:gd name="connsiteX1" fmla="*/ 140697 w 162726"/>
                <a:gd name="connsiteY1" fmla="*/ 8453 h 139442"/>
                <a:gd name="connsiteX2" fmla="*/ 125711 w 162726"/>
                <a:gd name="connsiteY2" fmla="*/ 536 h 139442"/>
                <a:gd name="connsiteX3" fmla="*/ 125199 w 162726"/>
                <a:gd name="connsiteY3" fmla="*/ 707 h 139442"/>
                <a:gd name="connsiteX4" fmla="*/ 125070 w 162726"/>
                <a:gd name="connsiteY4" fmla="*/ 707 h 139442"/>
                <a:gd name="connsiteX5" fmla="*/ 8450 w 162726"/>
                <a:gd name="connsiteY5" fmla="*/ 42023 h 139442"/>
                <a:gd name="connsiteX6" fmla="*/ 8321 w 162726"/>
                <a:gd name="connsiteY6" fmla="*/ 42023 h 139442"/>
                <a:gd name="connsiteX7" fmla="*/ 572 w 162726"/>
                <a:gd name="connsiteY7" fmla="*/ 57878 h 139442"/>
                <a:gd name="connsiteX8" fmla="*/ 24619 w 162726"/>
                <a:gd name="connsiteY8" fmla="*/ 132170 h 139442"/>
                <a:gd name="connsiteX9" fmla="*/ 39605 w 162726"/>
                <a:gd name="connsiteY9" fmla="*/ 140087 h 139442"/>
                <a:gd name="connsiteX10" fmla="*/ 40117 w 162726"/>
                <a:gd name="connsiteY10" fmla="*/ 139917 h 139442"/>
                <a:gd name="connsiteX11" fmla="*/ 156892 w 162726"/>
                <a:gd name="connsiteY11" fmla="*/ 98549 h 139442"/>
                <a:gd name="connsiteX12" fmla="*/ 164744 w 162726"/>
                <a:gd name="connsiteY12" fmla="*/ 82719 h 139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726" h="139442">
                  <a:moveTo>
                    <a:pt x="164744" y="82719"/>
                  </a:moveTo>
                  <a:lnTo>
                    <a:pt x="140697" y="8453"/>
                  </a:lnTo>
                  <a:cubicBezTo>
                    <a:pt x="138747" y="2129"/>
                    <a:pt x="132036" y="-1416"/>
                    <a:pt x="125711" y="536"/>
                  </a:cubicBezTo>
                  <a:cubicBezTo>
                    <a:pt x="125540" y="588"/>
                    <a:pt x="125370" y="645"/>
                    <a:pt x="125199" y="707"/>
                  </a:cubicBezTo>
                  <a:lnTo>
                    <a:pt x="125070" y="707"/>
                  </a:lnTo>
                  <a:lnTo>
                    <a:pt x="8450" y="42023"/>
                  </a:lnTo>
                  <a:cubicBezTo>
                    <a:pt x="8450" y="42023"/>
                    <a:pt x="8450" y="42023"/>
                    <a:pt x="8321" y="42023"/>
                  </a:cubicBezTo>
                  <a:cubicBezTo>
                    <a:pt x="1964" y="44442"/>
                    <a:pt x="-1425" y="51378"/>
                    <a:pt x="572" y="57878"/>
                  </a:cubicBezTo>
                  <a:lnTo>
                    <a:pt x="24619" y="132170"/>
                  </a:lnTo>
                  <a:cubicBezTo>
                    <a:pt x="26569" y="138494"/>
                    <a:pt x="33280" y="142039"/>
                    <a:pt x="39605" y="140087"/>
                  </a:cubicBezTo>
                  <a:cubicBezTo>
                    <a:pt x="39776" y="140035"/>
                    <a:pt x="39946" y="139979"/>
                    <a:pt x="40117" y="139917"/>
                  </a:cubicBezTo>
                  <a:lnTo>
                    <a:pt x="156892" y="98549"/>
                  </a:lnTo>
                  <a:cubicBezTo>
                    <a:pt x="163277" y="96168"/>
                    <a:pt x="166713" y="89240"/>
                    <a:pt x="164744" y="8271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74" name="Freeform 1513">
              <a:extLst>
                <a:ext uri="{FF2B5EF4-FFF2-40B4-BE49-F238E27FC236}">
                  <a16:creationId xmlns:a16="http://schemas.microsoft.com/office/drawing/2014/main" id="{DCD74DAC-1A78-D493-9E8D-57A0E9F187CA}"/>
                </a:ext>
              </a:extLst>
            </p:cNvPr>
            <p:cNvSpPr/>
            <p:nvPr/>
          </p:nvSpPr>
          <p:spPr>
            <a:xfrm>
              <a:off x="1896181" y="2481550"/>
              <a:ext cx="381332" cy="1288023"/>
            </a:xfrm>
            <a:custGeom>
              <a:avLst/>
              <a:gdLst>
                <a:gd name="connsiteX0" fmla="*/ 336003 w 381332"/>
                <a:gd name="connsiteY0" fmla="*/ 186 h 1288023"/>
                <a:gd name="connsiteX1" fmla="*/ 348686 w 381332"/>
                <a:gd name="connsiteY1" fmla="*/ 3000 h 1288023"/>
                <a:gd name="connsiteX2" fmla="*/ 378338 w 381332"/>
                <a:gd name="connsiteY2" fmla="*/ 66498 h 1288023"/>
                <a:gd name="connsiteX3" fmla="*/ 267632 w 381332"/>
                <a:gd name="connsiteY3" fmla="*/ 370999 h 1288023"/>
                <a:gd name="connsiteX4" fmla="*/ 170100 w 381332"/>
                <a:gd name="connsiteY4" fmla="*/ 811896 h 1288023"/>
                <a:gd name="connsiteX5" fmla="*/ 146864 w 381332"/>
                <a:gd name="connsiteY5" fmla="*/ 1079030 h 1288023"/>
                <a:gd name="connsiteX6" fmla="*/ 161849 w 381332"/>
                <a:gd name="connsiteY6" fmla="*/ 1096061 h 1288023"/>
                <a:gd name="connsiteX7" fmla="*/ 188957 w 381332"/>
                <a:gd name="connsiteY7" fmla="*/ 1169359 h 1288023"/>
                <a:gd name="connsiteX8" fmla="*/ 161603 w 381332"/>
                <a:gd name="connsiteY8" fmla="*/ 1231333 h 1288023"/>
                <a:gd name="connsiteX9" fmla="*/ 158116 w 381332"/>
                <a:gd name="connsiteY9" fmla="*/ 1234148 h 1288023"/>
                <a:gd name="connsiteX10" fmla="*/ 154836 w 381332"/>
                <a:gd name="connsiteY10" fmla="*/ 1262553 h 1288023"/>
                <a:gd name="connsiteX11" fmla="*/ 154831 w 381332"/>
                <a:gd name="connsiteY11" fmla="*/ 1262604 h 1288023"/>
                <a:gd name="connsiteX12" fmla="*/ 132519 w 381332"/>
                <a:gd name="connsiteY12" fmla="*/ 1280913 h 1288023"/>
                <a:gd name="connsiteX13" fmla="*/ 118158 w 381332"/>
                <a:gd name="connsiteY13" fmla="*/ 1272778 h 1288023"/>
                <a:gd name="connsiteX14" fmla="*/ 116967 w 381332"/>
                <a:gd name="connsiteY14" fmla="*/ 1271849 h 1288023"/>
                <a:gd name="connsiteX15" fmla="*/ 112992 w 381332"/>
                <a:gd name="connsiteY15" fmla="*/ 1273424 h 1288023"/>
                <a:gd name="connsiteX16" fmla="*/ 95549 w 381332"/>
                <a:gd name="connsiteY16" fmla="*/ 1287652 h 1288023"/>
                <a:gd name="connsiteX17" fmla="*/ 68538 w 381332"/>
                <a:gd name="connsiteY17" fmla="*/ 1268905 h 1288023"/>
                <a:gd name="connsiteX18" fmla="*/ 67957 w 381332"/>
                <a:gd name="connsiteY18" fmla="*/ 1267614 h 1288023"/>
                <a:gd name="connsiteX19" fmla="*/ 63682 w 381332"/>
                <a:gd name="connsiteY19" fmla="*/ 1267072 h 1288023"/>
                <a:gd name="connsiteX20" fmla="*/ 54848 w 381332"/>
                <a:gd name="connsiteY20" fmla="*/ 1271100 h 1288023"/>
                <a:gd name="connsiteX21" fmla="*/ 31085 w 381332"/>
                <a:gd name="connsiteY21" fmla="*/ 1254935 h 1288023"/>
                <a:gd name="connsiteX22" fmla="*/ 29329 w 381332"/>
                <a:gd name="connsiteY22" fmla="*/ 1252740 h 1288023"/>
                <a:gd name="connsiteX23" fmla="*/ 26539 w 381332"/>
                <a:gd name="connsiteY23" fmla="*/ 1252921 h 1288023"/>
                <a:gd name="connsiteX24" fmla="*/ 16027 w 381332"/>
                <a:gd name="connsiteY24" fmla="*/ 1255296 h 1288023"/>
                <a:gd name="connsiteX25" fmla="*/ 64 w 381332"/>
                <a:gd name="connsiteY25" fmla="*/ 1236317 h 1288023"/>
                <a:gd name="connsiteX26" fmla="*/ 8045 w 381332"/>
                <a:gd name="connsiteY26" fmla="*/ 1145292 h 1288023"/>
                <a:gd name="connsiteX27" fmla="*/ 40465 w 381332"/>
                <a:gd name="connsiteY27" fmla="*/ 1076261 h 1288023"/>
                <a:gd name="connsiteX28" fmla="*/ 47872 w 381332"/>
                <a:gd name="connsiteY28" fmla="*/ 1073254 h 1288023"/>
                <a:gd name="connsiteX29" fmla="*/ 71353 w 381332"/>
                <a:gd name="connsiteY29" fmla="*/ 803298 h 1288023"/>
                <a:gd name="connsiteX30" fmla="*/ 174491 w 381332"/>
                <a:gd name="connsiteY30" fmla="*/ 337146 h 1288023"/>
                <a:gd name="connsiteX31" fmla="*/ 285171 w 381332"/>
                <a:gd name="connsiteY31" fmla="*/ 32619 h 1288023"/>
                <a:gd name="connsiteX32" fmla="*/ 336003 w 381332"/>
                <a:gd name="connsiteY32" fmla="*/ 186 h 128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1332" h="1288023">
                  <a:moveTo>
                    <a:pt x="336003" y="186"/>
                  </a:moveTo>
                  <a:cubicBezTo>
                    <a:pt x="340335" y="573"/>
                    <a:pt x="344597" y="1518"/>
                    <a:pt x="348686" y="3000"/>
                  </a:cubicBezTo>
                  <a:cubicBezTo>
                    <a:pt x="374412" y="12351"/>
                    <a:pt x="387688" y="40779"/>
                    <a:pt x="378338" y="66498"/>
                  </a:cubicBezTo>
                  <a:lnTo>
                    <a:pt x="267632" y="370999"/>
                  </a:lnTo>
                  <a:cubicBezTo>
                    <a:pt x="216004" y="513077"/>
                    <a:pt x="183214" y="661304"/>
                    <a:pt x="170100" y="811896"/>
                  </a:cubicBezTo>
                  <a:lnTo>
                    <a:pt x="146864" y="1079030"/>
                  </a:lnTo>
                  <a:lnTo>
                    <a:pt x="161849" y="1096061"/>
                  </a:lnTo>
                  <a:cubicBezTo>
                    <a:pt x="176946" y="1119941"/>
                    <a:pt x="186271" y="1148701"/>
                    <a:pt x="188957" y="1169359"/>
                  </a:cubicBezTo>
                  <a:cubicBezTo>
                    <a:pt x="193554" y="1204452"/>
                    <a:pt x="184488" y="1233373"/>
                    <a:pt x="161603" y="1231333"/>
                  </a:cubicBezTo>
                  <a:cubicBezTo>
                    <a:pt x="159880" y="1231204"/>
                    <a:pt x="158356" y="1232443"/>
                    <a:pt x="158116" y="1234148"/>
                  </a:cubicBezTo>
                  <a:cubicBezTo>
                    <a:pt x="157109" y="1242308"/>
                    <a:pt x="154836" y="1262553"/>
                    <a:pt x="154836" y="1262553"/>
                  </a:cubicBezTo>
                  <a:cubicBezTo>
                    <a:pt x="154833" y="1262579"/>
                    <a:pt x="154831" y="1262604"/>
                    <a:pt x="154831" y="1262604"/>
                  </a:cubicBezTo>
                  <a:cubicBezTo>
                    <a:pt x="153723" y="1273837"/>
                    <a:pt x="143734" y="1282023"/>
                    <a:pt x="132519" y="1280913"/>
                  </a:cubicBezTo>
                  <a:cubicBezTo>
                    <a:pt x="126788" y="1280371"/>
                    <a:pt x="121562" y="1277427"/>
                    <a:pt x="118158" y="1272778"/>
                  </a:cubicBezTo>
                  <a:cubicBezTo>
                    <a:pt x="117845" y="1272366"/>
                    <a:pt x="117435" y="1272056"/>
                    <a:pt x="116967" y="1271849"/>
                  </a:cubicBezTo>
                  <a:cubicBezTo>
                    <a:pt x="115435" y="1271177"/>
                    <a:pt x="113656" y="1271901"/>
                    <a:pt x="112992" y="1273424"/>
                  </a:cubicBezTo>
                  <a:cubicBezTo>
                    <a:pt x="110014" y="1280861"/>
                    <a:pt x="103425" y="1286232"/>
                    <a:pt x="95549" y="1287652"/>
                  </a:cubicBezTo>
                  <a:cubicBezTo>
                    <a:pt x="82913" y="1289925"/>
                    <a:pt x="70822" y="1281532"/>
                    <a:pt x="68538" y="1268905"/>
                  </a:cubicBezTo>
                  <a:cubicBezTo>
                    <a:pt x="68448" y="1268440"/>
                    <a:pt x="68249" y="1268001"/>
                    <a:pt x="67957" y="1267614"/>
                  </a:cubicBezTo>
                  <a:cubicBezTo>
                    <a:pt x="66929" y="1266297"/>
                    <a:pt x="65015" y="1266039"/>
                    <a:pt x="63682" y="1267072"/>
                  </a:cubicBezTo>
                  <a:cubicBezTo>
                    <a:pt x="61107" y="1269112"/>
                    <a:pt x="58076" y="1270506"/>
                    <a:pt x="54848" y="1271100"/>
                  </a:cubicBezTo>
                  <a:cubicBezTo>
                    <a:pt x="43818" y="1273192"/>
                    <a:pt x="33179" y="1265961"/>
                    <a:pt x="31085" y="1254935"/>
                  </a:cubicBezTo>
                  <a:cubicBezTo>
                    <a:pt x="30893" y="1253954"/>
                    <a:pt x="30237" y="1253153"/>
                    <a:pt x="29329" y="1252740"/>
                  </a:cubicBezTo>
                  <a:cubicBezTo>
                    <a:pt x="28427" y="1252327"/>
                    <a:pt x="27381" y="1252404"/>
                    <a:pt x="26539" y="1252921"/>
                  </a:cubicBezTo>
                  <a:cubicBezTo>
                    <a:pt x="23378" y="1254806"/>
                    <a:pt x="19695" y="1255658"/>
                    <a:pt x="16027" y="1255296"/>
                  </a:cubicBezTo>
                  <a:cubicBezTo>
                    <a:pt x="6383" y="1254444"/>
                    <a:pt x="-756" y="1245949"/>
                    <a:pt x="64" y="1236317"/>
                  </a:cubicBezTo>
                  <a:cubicBezTo>
                    <a:pt x="8640" y="1136977"/>
                    <a:pt x="6935" y="1155621"/>
                    <a:pt x="8045" y="1145292"/>
                  </a:cubicBezTo>
                  <a:cubicBezTo>
                    <a:pt x="11377" y="1116358"/>
                    <a:pt x="23653" y="1092575"/>
                    <a:pt x="40465" y="1076261"/>
                  </a:cubicBezTo>
                  <a:lnTo>
                    <a:pt x="47872" y="1073254"/>
                  </a:lnTo>
                  <a:lnTo>
                    <a:pt x="71353" y="803298"/>
                  </a:lnTo>
                  <a:cubicBezTo>
                    <a:pt x="85216" y="644077"/>
                    <a:pt x="119890" y="487360"/>
                    <a:pt x="174491" y="337146"/>
                  </a:cubicBezTo>
                  <a:lnTo>
                    <a:pt x="285171" y="32619"/>
                  </a:lnTo>
                  <a:cubicBezTo>
                    <a:pt x="292824" y="11555"/>
                    <a:pt x="313671" y="-1746"/>
                    <a:pt x="336003" y="186"/>
                  </a:cubicBezTo>
                  <a:close/>
                </a:path>
              </a:pathLst>
            </a:custGeom>
            <a:solidFill>
              <a:srgbClr val="FDC5C5"/>
            </a:solidFill>
            <a:ln w="25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141"/>
            </a:p>
          </p:txBody>
        </p:sp>
        <p:sp>
          <p:nvSpPr>
            <p:cNvPr id="75" name="Freeform 1514">
              <a:extLst>
                <a:ext uri="{FF2B5EF4-FFF2-40B4-BE49-F238E27FC236}">
                  <a16:creationId xmlns:a16="http://schemas.microsoft.com/office/drawing/2014/main" id="{C82F8A17-C848-013F-5C00-54C929292B8F}"/>
                </a:ext>
              </a:extLst>
            </p:cNvPr>
            <p:cNvSpPr/>
            <p:nvPr/>
          </p:nvSpPr>
          <p:spPr>
            <a:xfrm>
              <a:off x="2051326" y="2466850"/>
              <a:ext cx="237632" cy="410580"/>
            </a:xfrm>
            <a:custGeom>
              <a:avLst/>
              <a:gdLst>
                <a:gd name="connsiteX0" fmla="*/ 0 w 237631"/>
                <a:gd name="connsiteY0" fmla="*/ 369689 h 410580"/>
                <a:gd name="connsiteX1" fmla="*/ 7749 w 237631"/>
                <a:gd name="connsiteY1" fmla="*/ 347610 h 410580"/>
                <a:gd name="connsiteX2" fmla="*/ 118377 w 237631"/>
                <a:gd name="connsiteY2" fmla="*/ 43109 h 410580"/>
                <a:gd name="connsiteX3" fmla="*/ 196307 w 237631"/>
                <a:gd name="connsiteY3" fmla="*/ 2963 h 410580"/>
                <a:gd name="connsiteX4" fmla="*/ 236464 w 237631"/>
                <a:gd name="connsiteY4" fmla="*/ 80872 h 410580"/>
                <a:gd name="connsiteX5" fmla="*/ 234817 w 237631"/>
                <a:gd name="connsiteY5" fmla="*/ 85407 h 410580"/>
                <a:gd name="connsiteX6" fmla="*/ 124137 w 237631"/>
                <a:gd name="connsiteY6" fmla="*/ 389908 h 410580"/>
                <a:gd name="connsiteX7" fmla="*/ 116750 w 237631"/>
                <a:gd name="connsiteY7" fmla="*/ 411134 h 410580"/>
                <a:gd name="connsiteX8" fmla="*/ 116595 w 237631"/>
                <a:gd name="connsiteY8" fmla="*/ 411134 h 41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631" h="410580">
                  <a:moveTo>
                    <a:pt x="0" y="369689"/>
                  </a:moveTo>
                  <a:cubicBezTo>
                    <a:pt x="2583" y="362329"/>
                    <a:pt x="5037" y="354944"/>
                    <a:pt x="7749" y="347610"/>
                  </a:cubicBezTo>
                  <a:lnTo>
                    <a:pt x="118377" y="43109"/>
                  </a:lnTo>
                  <a:cubicBezTo>
                    <a:pt x="128807" y="10508"/>
                    <a:pt x="163697" y="-7464"/>
                    <a:pt x="196307" y="2963"/>
                  </a:cubicBezTo>
                  <a:cubicBezTo>
                    <a:pt x="228917" y="13393"/>
                    <a:pt x="246894" y="48274"/>
                    <a:pt x="236464" y="80872"/>
                  </a:cubicBezTo>
                  <a:cubicBezTo>
                    <a:pt x="235974" y="82406"/>
                    <a:pt x="235424" y="83917"/>
                    <a:pt x="234817" y="85407"/>
                  </a:cubicBezTo>
                  <a:lnTo>
                    <a:pt x="124137" y="389908"/>
                  </a:lnTo>
                  <a:cubicBezTo>
                    <a:pt x="121554" y="396957"/>
                    <a:pt x="119178" y="404059"/>
                    <a:pt x="116750" y="411134"/>
                  </a:cubicBezTo>
                  <a:lnTo>
                    <a:pt x="116595" y="411134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76" name="Freeform 1515">
              <a:extLst>
                <a:ext uri="{FF2B5EF4-FFF2-40B4-BE49-F238E27FC236}">
                  <a16:creationId xmlns:a16="http://schemas.microsoft.com/office/drawing/2014/main" id="{40456932-BA37-28AA-130D-4F6BBB169CF7}"/>
                </a:ext>
              </a:extLst>
            </p:cNvPr>
            <p:cNvSpPr/>
            <p:nvPr/>
          </p:nvSpPr>
          <p:spPr>
            <a:xfrm>
              <a:off x="2011075" y="2832502"/>
              <a:ext cx="165309" cy="139442"/>
            </a:xfrm>
            <a:custGeom>
              <a:avLst/>
              <a:gdLst>
                <a:gd name="connsiteX0" fmla="*/ 551 w 165309"/>
                <a:gd name="connsiteY0" fmla="*/ 82719 h 139442"/>
                <a:gd name="connsiteX1" fmla="*/ 24598 w 165309"/>
                <a:gd name="connsiteY1" fmla="*/ 8453 h 139442"/>
                <a:gd name="connsiteX2" fmla="*/ 39585 w 165309"/>
                <a:gd name="connsiteY2" fmla="*/ 536 h 139442"/>
                <a:gd name="connsiteX3" fmla="*/ 40096 w 165309"/>
                <a:gd name="connsiteY3" fmla="*/ 707 h 139442"/>
                <a:gd name="connsiteX4" fmla="*/ 40251 w 165309"/>
                <a:gd name="connsiteY4" fmla="*/ 707 h 139442"/>
                <a:gd name="connsiteX5" fmla="*/ 156846 w 165309"/>
                <a:gd name="connsiteY5" fmla="*/ 42023 h 139442"/>
                <a:gd name="connsiteX6" fmla="*/ 157001 w 165309"/>
                <a:gd name="connsiteY6" fmla="*/ 42023 h 139442"/>
                <a:gd name="connsiteX7" fmla="*/ 164750 w 165309"/>
                <a:gd name="connsiteY7" fmla="*/ 57878 h 139442"/>
                <a:gd name="connsiteX8" fmla="*/ 140702 w 165309"/>
                <a:gd name="connsiteY8" fmla="*/ 132170 h 139442"/>
                <a:gd name="connsiteX9" fmla="*/ 125667 w 165309"/>
                <a:gd name="connsiteY9" fmla="*/ 140072 h 139442"/>
                <a:gd name="connsiteX10" fmla="*/ 125204 w 165309"/>
                <a:gd name="connsiteY10" fmla="*/ 139917 h 139442"/>
                <a:gd name="connsiteX11" fmla="*/ 8429 w 165309"/>
                <a:gd name="connsiteY11" fmla="*/ 98549 h 139442"/>
                <a:gd name="connsiteX12" fmla="*/ 551 w 165309"/>
                <a:gd name="connsiteY12" fmla="*/ 82719 h 139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309" h="139442">
                  <a:moveTo>
                    <a:pt x="551" y="82719"/>
                  </a:moveTo>
                  <a:lnTo>
                    <a:pt x="24598" y="8453"/>
                  </a:lnTo>
                  <a:cubicBezTo>
                    <a:pt x="26548" y="2129"/>
                    <a:pt x="33259" y="-1416"/>
                    <a:pt x="39585" y="536"/>
                  </a:cubicBezTo>
                  <a:cubicBezTo>
                    <a:pt x="39755" y="588"/>
                    <a:pt x="39926" y="645"/>
                    <a:pt x="40096" y="707"/>
                  </a:cubicBezTo>
                  <a:lnTo>
                    <a:pt x="40251" y="707"/>
                  </a:lnTo>
                  <a:lnTo>
                    <a:pt x="156846" y="42023"/>
                  </a:lnTo>
                  <a:lnTo>
                    <a:pt x="157001" y="42023"/>
                  </a:lnTo>
                  <a:cubicBezTo>
                    <a:pt x="163357" y="44442"/>
                    <a:pt x="166746" y="51378"/>
                    <a:pt x="164750" y="57878"/>
                  </a:cubicBezTo>
                  <a:lnTo>
                    <a:pt x="140702" y="132170"/>
                  </a:lnTo>
                  <a:cubicBezTo>
                    <a:pt x="138734" y="138502"/>
                    <a:pt x="132000" y="142039"/>
                    <a:pt x="125667" y="140072"/>
                  </a:cubicBezTo>
                  <a:cubicBezTo>
                    <a:pt x="125512" y="140022"/>
                    <a:pt x="125357" y="139971"/>
                    <a:pt x="125204" y="139917"/>
                  </a:cubicBezTo>
                  <a:lnTo>
                    <a:pt x="8429" y="98549"/>
                  </a:lnTo>
                  <a:cubicBezTo>
                    <a:pt x="2034" y="96178"/>
                    <a:pt x="-1415" y="89247"/>
                    <a:pt x="551" y="82719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77" name="Freeform 1516">
              <a:extLst>
                <a:ext uri="{FF2B5EF4-FFF2-40B4-BE49-F238E27FC236}">
                  <a16:creationId xmlns:a16="http://schemas.microsoft.com/office/drawing/2014/main" id="{F4513320-481E-C21D-4593-99384549A6CF}"/>
                </a:ext>
              </a:extLst>
            </p:cNvPr>
            <p:cNvSpPr/>
            <p:nvPr/>
          </p:nvSpPr>
          <p:spPr>
            <a:xfrm>
              <a:off x="2619473" y="3538038"/>
              <a:ext cx="134314" cy="134278"/>
            </a:xfrm>
            <a:custGeom>
              <a:avLst/>
              <a:gdLst>
                <a:gd name="connsiteX0" fmla="*/ 136277 w 134313"/>
                <a:gd name="connsiteY0" fmla="*/ 68120 h 134277"/>
                <a:gd name="connsiteX1" fmla="*/ 68138 w 134313"/>
                <a:gd name="connsiteY1" fmla="*/ 136240 h 134277"/>
                <a:gd name="connsiteX2" fmla="*/ 0 w 134313"/>
                <a:gd name="connsiteY2" fmla="*/ 68120 h 134277"/>
                <a:gd name="connsiteX3" fmla="*/ 68138 w 134313"/>
                <a:gd name="connsiteY3" fmla="*/ 0 h 134277"/>
                <a:gd name="connsiteX4" fmla="*/ 136277 w 134313"/>
                <a:gd name="connsiteY4" fmla="*/ 68120 h 13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13" h="134277">
                  <a:moveTo>
                    <a:pt x="136277" y="68120"/>
                  </a:moveTo>
                  <a:cubicBezTo>
                    <a:pt x="136277" y="105744"/>
                    <a:pt x="105769" y="136240"/>
                    <a:pt x="68138" y="136240"/>
                  </a:cubicBezTo>
                  <a:cubicBezTo>
                    <a:pt x="30507" y="136240"/>
                    <a:pt x="0" y="105744"/>
                    <a:pt x="0" y="68120"/>
                  </a:cubicBezTo>
                  <a:cubicBezTo>
                    <a:pt x="0" y="30499"/>
                    <a:pt x="30507" y="0"/>
                    <a:pt x="68138" y="0"/>
                  </a:cubicBezTo>
                  <a:cubicBezTo>
                    <a:pt x="105769" y="0"/>
                    <a:pt x="136277" y="30499"/>
                    <a:pt x="136277" y="68120"/>
                  </a:cubicBezTo>
                  <a:close/>
                </a:path>
              </a:pathLst>
            </a:custGeom>
            <a:solidFill>
              <a:srgbClr val="FFA898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78" name="Freeform 1517">
              <a:extLst>
                <a:ext uri="{FF2B5EF4-FFF2-40B4-BE49-F238E27FC236}">
                  <a16:creationId xmlns:a16="http://schemas.microsoft.com/office/drawing/2014/main" id="{61649865-39FB-8C6F-0923-889C777F129D}"/>
                </a:ext>
              </a:extLst>
            </p:cNvPr>
            <p:cNvSpPr/>
            <p:nvPr/>
          </p:nvSpPr>
          <p:spPr>
            <a:xfrm>
              <a:off x="2202816" y="3538038"/>
              <a:ext cx="134314" cy="134278"/>
            </a:xfrm>
            <a:custGeom>
              <a:avLst/>
              <a:gdLst>
                <a:gd name="connsiteX0" fmla="*/ 136277 w 134313"/>
                <a:gd name="connsiteY0" fmla="*/ 68120 h 134277"/>
                <a:gd name="connsiteX1" fmla="*/ 68138 w 134313"/>
                <a:gd name="connsiteY1" fmla="*/ 136240 h 134277"/>
                <a:gd name="connsiteX2" fmla="*/ 0 w 134313"/>
                <a:gd name="connsiteY2" fmla="*/ 68120 h 134277"/>
                <a:gd name="connsiteX3" fmla="*/ 68138 w 134313"/>
                <a:gd name="connsiteY3" fmla="*/ 0 h 134277"/>
                <a:gd name="connsiteX4" fmla="*/ 136277 w 134313"/>
                <a:gd name="connsiteY4" fmla="*/ 68120 h 13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13" h="134277">
                  <a:moveTo>
                    <a:pt x="136277" y="68120"/>
                  </a:moveTo>
                  <a:cubicBezTo>
                    <a:pt x="136277" y="105742"/>
                    <a:pt x="105770" y="136240"/>
                    <a:pt x="68138" y="136240"/>
                  </a:cubicBezTo>
                  <a:cubicBezTo>
                    <a:pt x="30507" y="136240"/>
                    <a:pt x="0" y="105742"/>
                    <a:pt x="0" y="68120"/>
                  </a:cubicBezTo>
                  <a:cubicBezTo>
                    <a:pt x="0" y="30498"/>
                    <a:pt x="30507" y="0"/>
                    <a:pt x="68138" y="0"/>
                  </a:cubicBezTo>
                  <a:cubicBezTo>
                    <a:pt x="105770" y="0"/>
                    <a:pt x="136277" y="30498"/>
                    <a:pt x="136277" y="68120"/>
                  </a:cubicBezTo>
                  <a:close/>
                </a:path>
              </a:pathLst>
            </a:custGeom>
            <a:solidFill>
              <a:srgbClr val="FFA898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79" name="Freeform 1518">
              <a:extLst>
                <a:ext uri="{FF2B5EF4-FFF2-40B4-BE49-F238E27FC236}">
                  <a16:creationId xmlns:a16="http://schemas.microsoft.com/office/drawing/2014/main" id="{A6FC8660-241B-F753-AC7F-B9C0D3AD020B}"/>
                </a:ext>
              </a:extLst>
            </p:cNvPr>
            <p:cNvSpPr/>
            <p:nvPr/>
          </p:nvSpPr>
          <p:spPr>
            <a:xfrm>
              <a:off x="2681180" y="2481555"/>
              <a:ext cx="98152" cy="98126"/>
            </a:xfrm>
            <a:custGeom>
              <a:avLst/>
              <a:gdLst>
                <a:gd name="connsiteX0" fmla="*/ 99134 w 98152"/>
                <a:gd name="connsiteY0" fmla="*/ 49528 h 98126"/>
                <a:gd name="connsiteX1" fmla="*/ 49593 w 98152"/>
                <a:gd name="connsiteY1" fmla="*/ 99107 h 98126"/>
                <a:gd name="connsiteX2" fmla="*/ 0 w 98152"/>
                <a:gd name="connsiteY2" fmla="*/ 49580 h 98126"/>
                <a:gd name="connsiteX3" fmla="*/ 49541 w 98152"/>
                <a:gd name="connsiteY3" fmla="*/ 0 h 98126"/>
                <a:gd name="connsiteX4" fmla="*/ 49567 w 98152"/>
                <a:gd name="connsiteY4" fmla="*/ 0 h 98126"/>
                <a:gd name="connsiteX5" fmla="*/ 99134 w 98152"/>
                <a:gd name="connsiteY5" fmla="*/ 49528 h 98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152" h="98126">
                  <a:moveTo>
                    <a:pt x="99134" y="49528"/>
                  </a:moveTo>
                  <a:cubicBezTo>
                    <a:pt x="99149" y="76895"/>
                    <a:pt x="76967" y="99092"/>
                    <a:pt x="49593" y="99107"/>
                  </a:cubicBezTo>
                  <a:cubicBezTo>
                    <a:pt x="22219" y="99123"/>
                    <a:pt x="16" y="76946"/>
                    <a:pt x="0" y="49580"/>
                  </a:cubicBezTo>
                  <a:cubicBezTo>
                    <a:pt x="-15" y="22213"/>
                    <a:pt x="22167" y="15"/>
                    <a:pt x="49541" y="0"/>
                  </a:cubicBezTo>
                  <a:cubicBezTo>
                    <a:pt x="49549" y="0"/>
                    <a:pt x="49559" y="0"/>
                    <a:pt x="49567" y="0"/>
                  </a:cubicBezTo>
                  <a:cubicBezTo>
                    <a:pt x="76931" y="0"/>
                    <a:pt x="99118" y="22171"/>
                    <a:pt x="99134" y="49528"/>
                  </a:cubicBezTo>
                  <a:close/>
                </a:path>
              </a:pathLst>
            </a:custGeom>
            <a:solidFill>
              <a:srgbClr val="FFA898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80" name="Freeform 1519">
              <a:extLst>
                <a:ext uri="{FF2B5EF4-FFF2-40B4-BE49-F238E27FC236}">
                  <a16:creationId xmlns:a16="http://schemas.microsoft.com/office/drawing/2014/main" id="{83164A8F-1AEF-8322-7BE9-755D85620628}"/>
                </a:ext>
              </a:extLst>
            </p:cNvPr>
            <p:cNvSpPr/>
            <p:nvPr/>
          </p:nvSpPr>
          <p:spPr>
            <a:xfrm>
              <a:off x="2178304" y="2481555"/>
              <a:ext cx="98152" cy="98126"/>
            </a:xfrm>
            <a:custGeom>
              <a:avLst/>
              <a:gdLst>
                <a:gd name="connsiteX0" fmla="*/ 99134 w 98152"/>
                <a:gd name="connsiteY0" fmla="*/ 49528 h 98126"/>
                <a:gd name="connsiteX1" fmla="*/ 49593 w 98152"/>
                <a:gd name="connsiteY1" fmla="*/ 99107 h 98126"/>
                <a:gd name="connsiteX2" fmla="*/ 0 w 98152"/>
                <a:gd name="connsiteY2" fmla="*/ 49580 h 98126"/>
                <a:gd name="connsiteX3" fmla="*/ 49541 w 98152"/>
                <a:gd name="connsiteY3" fmla="*/ 0 h 98126"/>
                <a:gd name="connsiteX4" fmla="*/ 49593 w 98152"/>
                <a:gd name="connsiteY4" fmla="*/ 0 h 98126"/>
                <a:gd name="connsiteX5" fmla="*/ 99134 w 98152"/>
                <a:gd name="connsiteY5" fmla="*/ 49528 h 98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152" h="98126">
                  <a:moveTo>
                    <a:pt x="99134" y="49528"/>
                  </a:moveTo>
                  <a:cubicBezTo>
                    <a:pt x="99149" y="76895"/>
                    <a:pt x="76967" y="99092"/>
                    <a:pt x="49593" y="99107"/>
                  </a:cubicBezTo>
                  <a:cubicBezTo>
                    <a:pt x="22219" y="99123"/>
                    <a:pt x="16" y="76946"/>
                    <a:pt x="0" y="49580"/>
                  </a:cubicBezTo>
                  <a:cubicBezTo>
                    <a:pt x="-15" y="22213"/>
                    <a:pt x="22167" y="15"/>
                    <a:pt x="49541" y="0"/>
                  </a:cubicBezTo>
                  <a:cubicBezTo>
                    <a:pt x="49559" y="0"/>
                    <a:pt x="49575" y="0"/>
                    <a:pt x="49593" y="0"/>
                  </a:cubicBezTo>
                  <a:cubicBezTo>
                    <a:pt x="76949" y="15"/>
                    <a:pt x="99118" y="22179"/>
                    <a:pt x="99134" y="49528"/>
                  </a:cubicBezTo>
                  <a:close/>
                </a:path>
              </a:pathLst>
            </a:custGeom>
            <a:solidFill>
              <a:srgbClr val="FFA898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81" name="Freeform 1520">
              <a:extLst>
                <a:ext uri="{FF2B5EF4-FFF2-40B4-BE49-F238E27FC236}">
                  <a16:creationId xmlns:a16="http://schemas.microsoft.com/office/drawing/2014/main" id="{C4A048FF-0CA7-EF9C-C441-4705356B4097}"/>
                </a:ext>
              </a:extLst>
            </p:cNvPr>
            <p:cNvSpPr/>
            <p:nvPr/>
          </p:nvSpPr>
          <p:spPr>
            <a:xfrm>
              <a:off x="2179286" y="3241671"/>
              <a:ext cx="599246" cy="477719"/>
            </a:xfrm>
            <a:custGeom>
              <a:avLst/>
              <a:gdLst>
                <a:gd name="connsiteX0" fmla="*/ 600021 w 599245"/>
                <a:gd name="connsiteY0" fmla="*/ 179803 h 477719"/>
                <a:gd name="connsiteX1" fmla="*/ 586150 w 599245"/>
                <a:gd name="connsiteY1" fmla="*/ 89760 h 477719"/>
                <a:gd name="connsiteX2" fmla="*/ 579719 w 599245"/>
                <a:gd name="connsiteY2" fmla="*/ 71193 h 477719"/>
                <a:gd name="connsiteX3" fmla="*/ 565099 w 599245"/>
                <a:gd name="connsiteY3" fmla="*/ 39225 h 477719"/>
                <a:gd name="connsiteX4" fmla="*/ 554432 w 599245"/>
                <a:gd name="connsiteY4" fmla="*/ 18567 h 477719"/>
                <a:gd name="connsiteX5" fmla="*/ 548362 w 599245"/>
                <a:gd name="connsiteY5" fmla="*/ 6791 h 477719"/>
                <a:gd name="connsiteX6" fmla="*/ 537332 w 599245"/>
                <a:gd name="connsiteY6" fmla="*/ 0 h 477719"/>
                <a:gd name="connsiteX7" fmla="*/ 62818 w 599245"/>
                <a:gd name="connsiteY7" fmla="*/ 0 h 477719"/>
                <a:gd name="connsiteX8" fmla="*/ 51788 w 599245"/>
                <a:gd name="connsiteY8" fmla="*/ 6688 h 477719"/>
                <a:gd name="connsiteX9" fmla="*/ 45718 w 599245"/>
                <a:gd name="connsiteY9" fmla="*/ 18567 h 477719"/>
                <a:gd name="connsiteX10" fmla="*/ 34947 w 599245"/>
                <a:gd name="connsiteY10" fmla="*/ 39225 h 477719"/>
                <a:gd name="connsiteX11" fmla="*/ 20328 w 599245"/>
                <a:gd name="connsiteY11" fmla="*/ 71193 h 477719"/>
                <a:gd name="connsiteX12" fmla="*/ 13870 w 599245"/>
                <a:gd name="connsiteY12" fmla="*/ 89760 h 477719"/>
                <a:gd name="connsiteX13" fmla="*/ 0 w 599245"/>
                <a:gd name="connsiteY13" fmla="*/ 179803 h 477719"/>
                <a:gd name="connsiteX14" fmla="*/ 310 w 599245"/>
                <a:gd name="connsiteY14" fmla="*/ 210790 h 477719"/>
                <a:gd name="connsiteX15" fmla="*/ 310 w 599245"/>
                <a:gd name="connsiteY15" fmla="*/ 210790 h 477719"/>
                <a:gd name="connsiteX16" fmla="*/ 300088 w 599245"/>
                <a:gd name="connsiteY16" fmla="*/ 479579 h 477719"/>
                <a:gd name="connsiteX17" fmla="*/ 599840 w 599245"/>
                <a:gd name="connsiteY17" fmla="*/ 210790 h 477719"/>
                <a:gd name="connsiteX18" fmla="*/ 599840 w 599245"/>
                <a:gd name="connsiteY18" fmla="*/ 210790 h 477719"/>
                <a:gd name="connsiteX19" fmla="*/ 600021 w 599245"/>
                <a:gd name="connsiteY19" fmla="*/ 179803 h 47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99245" h="477719">
                  <a:moveTo>
                    <a:pt x="600021" y="179803"/>
                  </a:moveTo>
                  <a:cubicBezTo>
                    <a:pt x="600026" y="149258"/>
                    <a:pt x="595348" y="118890"/>
                    <a:pt x="586150" y="89760"/>
                  </a:cubicBezTo>
                  <a:cubicBezTo>
                    <a:pt x="584291" y="83433"/>
                    <a:pt x="582069" y="77261"/>
                    <a:pt x="579719" y="71193"/>
                  </a:cubicBezTo>
                  <a:cubicBezTo>
                    <a:pt x="575449" y="60270"/>
                    <a:pt x="570567" y="49598"/>
                    <a:pt x="565099" y="39225"/>
                  </a:cubicBezTo>
                  <a:cubicBezTo>
                    <a:pt x="563472" y="36126"/>
                    <a:pt x="559391" y="28198"/>
                    <a:pt x="554432" y="18567"/>
                  </a:cubicBezTo>
                  <a:cubicBezTo>
                    <a:pt x="552443" y="14848"/>
                    <a:pt x="550480" y="10820"/>
                    <a:pt x="548362" y="6791"/>
                  </a:cubicBezTo>
                  <a:cubicBezTo>
                    <a:pt x="546259" y="2631"/>
                    <a:pt x="541995" y="5"/>
                    <a:pt x="537332" y="0"/>
                  </a:cubicBezTo>
                  <a:lnTo>
                    <a:pt x="62818" y="0"/>
                  </a:lnTo>
                  <a:cubicBezTo>
                    <a:pt x="58186" y="15"/>
                    <a:pt x="53942" y="2587"/>
                    <a:pt x="51788" y="6688"/>
                  </a:cubicBezTo>
                  <a:cubicBezTo>
                    <a:pt x="49696" y="10768"/>
                    <a:pt x="47578" y="14848"/>
                    <a:pt x="45718" y="18567"/>
                  </a:cubicBezTo>
                  <a:cubicBezTo>
                    <a:pt x="40759" y="28224"/>
                    <a:pt x="36678" y="36023"/>
                    <a:pt x="34947" y="39225"/>
                  </a:cubicBezTo>
                  <a:cubicBezTo>
                    <a:pt x="29469" y="49592"/>
                    <a:pt x="24587" y="60268"/>
                    <a:pt x="20328" y="71193"/>
                  </a:cubicBezTo>
                  <a:cubicBezTo>
                    <a:pt x="17977" y="77261"/>
                    <a:pt x="15859" y="83433"/>
                    <a:pt x="13870" y="89760"/>
                  </a:cubicBezTo>
                  <a:cubicBezTo>
                    <a:pt x="4673" y="118890"/>
                    <a:pt x="-5" y="149258"/>
                    <a:pt x="0" y="179803"/>
                  </a:cubicBezTo>
                  <a:cubicBezTo>
                    <a:pt x="0" y="190339"/>
                    <a:pt x="0" y="200694"/>
                    <a:pt x="310" y="210790"/>
                  </a:cubicBezTo>
                  <a:lnTo>
                    <a:pt x="310" y="210790"/>
                  </a:lnTo>
                  <a:cubicBezTo>
                    <a:pt x="2170" y="444796"/>
                    <a:pt x="30298" y="479579"/>
                    <a:pt x="300088" y="479579"/>
                  </a:cubicBezTo>
                  <a:cubicBezTo>
                    <a:pt x="569878" y="479579"/>
                    <a:pt x="597980" y="444796"/>
                    <a:pt x="599840" y="210790"/>
                  </a:cubicBezTo>
                  <a:lnTo>
                    <a:pt x="599840" y="210790"/>
                  </a:lnTo>
                  <a:cubicBezTo>
                    <a:pt x="599943" y="200694"/>
                    <a:pt x="600021" y="190339"/>
                    <a:pt x="600021" y="179803"/>
                  </a:cubicBezTo>
                  <a:close/>
                </a:path>
              </a:pathLst>
            </a:custGeom>
            <a:solidFill>
              <a:srgbClr val="1E1F28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82" name="Freeform 1521">
              <a:extLst>
                <a:ext uri="{FF2B5EF4-FFF2-40B4-BE49-F238E27FC236}">
                  <a16:creationId xmlns:a16="http://schemas.microsoft.com/office/drawing/2014/main" id="{D08AED68-0548-BE3E-11AC-211585F19DC1}"/>
                </a:ext>
              </a:extLst>
            </p:cNvPr>
            <p:cNvSpPr/>
            <p:nvPr/>
          </p:nvSpPr>
          <p:spPr>
            <a:xfrm>
              <a:off x="2179280" y="3241645"/>
              <a:ext cx="599246" cy="343442"/>
            </a:xfrm>
            <a:custGeom>
              <a:avLst/>
              <a:gdLst>
                <a:gd name="connsiteX0" fmla="*/ 599897 w 599245"/>
                <a:gd name="connsiteY0" fmla="*/ 176498 h 343441"/>
                <a:gd name="connsiteX1" fmla="*/ 591244 w 599245"/>
                <a:gd name="connsiteY1" fmla="*/ 176498 h 343441"/>
                <a:gd name="connsiteX2" fmla="*/ 502029 w 599245"/>
                <a:gd name="connsiteY2" fmla="*/ 89785 h 343441"/>
                <a:gd name="connsiteX3" fmla="*/ 586155 w 599245"/>
                <a:gd name="connsiteY3" fmla="*/ 89785 h 343441"/>
                <a:gd name="connsiteX4" fmla="*/ 579724 w 599245"/>
                <a:gd name="connsiteY4" fmla="*/ 71219 h 343441"/>
                <a:gd name="connsiteX5" fmla="*/ 281367 w 599245"/>
                <a:gd name="connsiteY5" fmla="*/ 71219 h 343441"/>
                <a:gd name="connsiteX6" fmla="*/ 281367 w 599245"/>
                <a:gd name="connsiteY6" fmla="*/ 23524 h 343441"/>
                <a:gd name="connsiteX7" fmla="*/ 286326 w 599245"/>
                <a:gd name="connsiteY7" fmla="*/ 18567 h 343441"/>
                <a:gd name="connsiteX8" fmla="*/ 554540 w 599245"/>
                <a:gd name="connsiteY8" fmla="*/ 18567 h 343441"/>
                <a:gd name="connsiteX9" fmla="*/ 548470 w 599245"/>
                <a:gd name="connsiteY9" fmla="*/ 6791 h 343441"/>
                <a:gd name="connsiteX10" fmla="*/ 537441 w 599245"/>
                <a:gd name="connsiteY10" fmla="*/ 0 h 343441"/>
                <a:gd name="connsiteX11" fmla="*/ 62823 w 599245"/>
                <a:gd name="connsiteY11" fmla="*/ 0 h 343441"/>
                <a:gd name="connsiteX12" fmla="*/ 51793 w 599245"/>
                <a:gd name="connsiteY12" fmla="*/ 6688 h 343441"/>
                <a:gd name="connsiteX13" fmla="*/ 45723 w 599245"/>
                <a:gd name="connsiteY13" fmla="*/ 18567 h 343441"/>
                <a:gd name="connsiteX14" fmla="*/ 263338 w 599245"/>
                <a:gd name="connsiteY14" fmla="*/ 18567 h 343441"/>
                <a:gd name="connsiteX15" fmla="*/ 262795 w 599245"/>
                <a:gd name="connsiteY15" fmla="*/ 23524 h 343441"/>
                <a:gd name="connsiteX16" fmla="*/ 262795 w 599245"/>
                <a:gd name="connsiteY16" fmla="*/ 71219 h 343441"/>
                <a:gd name="connsiteX17" fmla="*/ 20333 w 599245"/>
                <a:gd name="connsiteY17" fmla="*/ 71219 h 343441"/>
                <a:gd name="connsiteX18" fmla="*/ 13876 w 599245"/>
                <a:gd name="connsiteY18" fmla="*/ 89785 h 343441"/>
                <a:gd name="connsiteX19" fmla="*/ 98003 w 599245"/>
                <a:gd name="connsiteY19" fmla="*/ 89785 h 343441"/>
                <a:gd name="connsiteX20" fmla="*/ 8813 w 599245"/>
                <a:gd name="connsiteY20" fmla="*/ 176498 h 343441"/>
                <a:gd name="connsiteX21" fmla="*/ 134 w 599245"/>
                <a:gd name="connsiteY21" fmla="*/ 176498 h 343441"/>
                <a:gd name="connsiteX22" fmla="*/ 5 w 599245"/>
                <a:gd name="connsiteY22" fmla="*/ 179829 h 343441"/>
                <a:gd name="connsiteX23" fmla="*/ 134 w 599245"/>
                <a:gd name="connsiteY23" fmla="*/ 195065 h 343441"/>
                <a:gd name="connsiteX24" fmla="*/ 8813 w 599245"/>
                <a:gd name="connsiteY24" fmla="*/ 195065 h 343441"/>
                <a:gd name="connsiteX25" fmla="*/ 116574 w 599245"/>
                <a:gd name="connsiteY25" fmla="*/ 89785 h 343441"/>
                <a:gd name="connsiteX26" fmla="*/ 262795 w 599245"/>
                <a:gd name="connsiteY26" fmla="*/ 89785 h 343441"/>
                <a:gd name="connsiteX27" fmla="*/ 262795 w 599245"/>
                <a:gd name="connsiteY27" fmla="*/ 331305 h 343441"/>
                <a:gd name="connsiteX28" fmla="*/ 275167 w 599245"/>
                <a:gd name="connsiteY28" fmla="*/ 343700 h 343441"/>
                <a:gd name="connsiteX29" fmla="*/ 289890 w 599245"/>
                <a:gd name="connsiteY29" fmla="*/ 343700 h 343441"/>
                <a:gd name="connsiteX30" fmla="*/ 340852 w 599245"/>
                <a:gd name="connsiteY30" fmla="*/ 292803 h 343441"/>
                <a:gd name="connsiteX31" fmla="*/ 340852 w 599245"/>
                <a:gd name="connsiteY31" fmla="*/ 292777 h 343441"/>
                <a:gd name="connsiteX32" fmla="*/ 340852 w 599245"/>
                <a:gd name="connsiteY32" fmla="*/ 89785 h 343441"/>
                <a:gd name="connsiteX33" fmla="*/ 483328 w 599245"/>
                <a:gd name="connsiteY33" fmla="*/ 89785 h 343441"/>
                <a:gd name="connsiteX34" fmla="*/ 591244 w 599245"/>
                <a:gd name="connsiteY34" fmla="*/ 195065 h 343441"/>
                <a:gd name="connsiteX35" fmla="*/ 599897 w 599245"/>
                <a:gd name="connsiteY35" fmla="*/ 195065 h 343441"/>
                <a:gd name="connsiteX36" fmla="*/ 600026 w 599245"/>
                <a:gd name="connsiteY36" fmla="*/ 179829 h 343441"/>
                <a:gd name="connsiteX37" fmla="*/ 599897 w 599245"/>
                <a:gd name="connsiteY37" fmla="*/ 176498 h 343441"/>
                <a:gd name="connsiteX38" fmla="*/ 322255 w 599245"/>
                <a:gd name="connsiteY38" fmla="*/ 292700 h 343441"/>
                <a:gd name="connsiteX39" fmla="*/ 290019 w 599245"/>
                <a:gd name="connsiteY39" fmla="*/ 325237 h 343441"/>
                <a:gd name="connsiteX40" fmla="*/ 289890 w 599245"/>
                <a:gd name="connsiteY40" fmla="*/ 325237 h 343441"/>
                <a:gd name="connsiteX41" fmla="*/ 281367 w 599245"/>
                <a:gd name="connsiteY41" fmla="*/ 325237 h 343441"/>
                <a:gd name="connsiteX42" fmla="*/ 281367 w 599245"/>
                <a:gd name="connsiteY42" fmla="*/ 89811 h 343441"/>
                <a:gd name="connsiteX43" fmla="*/ 322255 w 599245"/>
                <a:gd name="connsiteY43" fmla="*/ 89811 h 343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599245" h="343441">
                  <a:moveTo>
                    <a:pt x="599897" y="176498"/>
                  </a:moveTo>
                  <a:lnTo>
                    <a:pt x="591244" y="176498"/>
                  </a:lnTo>
                  <a:cubicBezTo>
                    <a:pt x="550356" y="176498"/>
                    <a:pt x="509080" y="149487"/>
                    <a:pt x="502029" y="89785"/>
                  </a:cubicBezTo>
                  <a:lnTo>
                    <a:pt x="586155" y="89785"/>
                  </a:lnTo>
                  <a:cubicBezTo>
                    <a:pt x="584296" y="83459"/>
                    <a:pt x="582074" y="77287"/>
                    <a:pt x="579724" y="71219"/>
                  </a:cubicBezTo>
                  <a:lnTo>
                    <a:pt x="281367" y="71219"/>
                  </a:lnTo>
                  <a:lnTo>
                    <a:pt x="281367" y="23524"/>
                  </a:lnTo>
                  <a:cubicBezTo>
                    <a:pt x="281379" y="20792"/>
                    <a:pt x="283593" y="18579"/>
                    <a:pt x="286326" y="18567"/>
                  </a:cubicBezTo>
                  <a:lnTo>
                    <a:pt x="554540" y="18567"/>
                  </a:lnTo>
                  <a:cubicBezTo>
                    <a:pt x="552551" y="14848"/>
                    <a:pt x="550588" y="10820"/>
                    <a:pt x="548470" y="6791"/>
                  </a:cubicBezTo>
                  <a:cubicBezTo>
                    <a:pt x="546368" y="2631"/>
                    <a:pt x="542103" y="5"/>
                    <a:pt x="537441" y="0"/>
                  </a:cubicBezTo>
                  <a:lnTo>
                    <a:pt x="62823" y="0"/>
                  </a:lnTo>
                  <a:cubicBezTo>
                    <a:pt x="58191" y="16"/>
                    <a:pt x="53948" y="2587"/>
                    <a:pt x="51793" y="6688"/>
                  </a:cubicBezTo>
                  <a:cubicBezTo>
                    <a:pt x="49701" y="10768"/>
                    <a:pt x="47583" y="14848"/>
                    <a:pt x="45723" y="18567"/>
                  </a:cubicBezTo>
                  <a:lnTo>
                    <a:pt x="263338" y="18567"/>
                  </a:lnTo>
                  <a:cubicBezTo>
                    <a:pt x="262986" y="20196"/>
                    <a:pt x="262803" y="21856"/>
                    <a:pt x="262795" y="23524"/>
                  </a:cubicBezTo>
                  <a:lnTo>
                    <a:pt x="262795" y="71219"/>
                  </a:lnTo>
                  <a:lnTo>
                    <a:pt x="20333" y="71219"/>
                  </a:lnTo>
                  <a:cubicBezTo>
                    <a:pt x="17983" y="77287"/>
                    <a:pt x="15864" y="83459"/>
                    <a:pt x="13876" y="89785"/>
                  </a:cubicBezTo>
                  <a:lnTo>
                    <a:pt x="98003" y="89785"/>
                  </a:lnTo>
                  <a:cubicBezTo>
                    <a:pt x="90951" y="149487"/>
                    <a:pt x="49701" y="176498"/>
                    <a:pt x="8813" y="176498"/>
                  </a:cubicBezTo>
                  <a:lnTo>
                    <a:pt x="134" y="176498"/>
                  </a:lnTo>
                  <a:cubicBezTo>
                    <a:pt x="26" y="177606"/>
                    <a:pt x="-16" y="178716"/>
                    <a:pt x="5" y="179829"/>
                  </a:cubicBezTo>
                  <a:cubicBezTo>
                    <a:pt x="5" y="184994"/>
                    <a:pt x="5" y="190003"/>
                    <a:pt x="134" y="195065"/>
                  </a:cubicBezTo>
                  <a:lnTo>
                    <a:pt x="8813" y="195065"/>
                  </a:lnTo>
                  <a:cubicBezTo>
                    <a:pt x="55513" y="195065"/>
                    <a:pt x="108928" y="164387"/>
                    <a:pt x="116574" y="89785"/>
                  </a:cubicBezTo>
                  <a:lnTo>
                    <a:pt x="262795" y="89785"/>
                  </a:lnTo>
                  <a:lnTo>
                    <a:pt x="262795" y="331305"/>
                  </a:lnTo>
                  <a:cubicBezTo>
                    <a:pt x="262795" y="338140"/>
                    <a:pt x="268330" y="343674"/>
                    <a:pt x="275167" y="343700"/>
                  </a:cubicBezTo>
                  <a:lnTo>
                    <a:pt x="289890" y="343700"/>
                  </a:lnTo>
                  <a:cubicBezTo>
                    <a:pt x="318021" y="343726"/>
                    <a:pt x="340837" y="320927"/>
                    <a:pt x="340852" y="292803"/>
                  </a:cubicBezTo>
                  <a:cubicBezTo>
                    <a:pt x="340852" y="292796"/>
                    <a:pt x="340852" y="292785"/>
                    <a:pt x="340852" y="292777"/>
                  </a:cubicBezTo>
                  <a:lnTo>
                    <a:pt x="340852" y="89785"/>
                  </a:lnTo>
                  <a:lnTo>
                    <a:pt x="483328" y="89785"/>
                  </a:lnTo>
                  <a:cubicBezTo>
                    <a:pt x="491077" y="164465"/>
                    <a:pt x="544518" y="195065"/>
                    <a:pt x="591244" y="195065"/>
                  </a:cubicBezTo>
                  <a:lnTo>
                    <a:pt x="599897" y="195065"/>
                  </a:lnTo>
                  <a:cubicBezTo>
                    <a:pt x="600026" y="189900"/>
                    <a:pt x="600026" y="184916"/>
                    <a:pt x="600026" y="179829"/>
                  </a:cubicBezTo>
                  <a:cubicBezTo>
                    <a:pt x="600047" y="178716"/>
                    <a:pt x="600005" y="177606"/>
                    <a:pt x="599897" y="176498"/>
                  </a:cubicBezTo>
                  <a:close/>
                  <a:moveTo>
                    <a:pt x="322255" y="292700"/>
                  </a:moveTo>
                  <a:cubicBezTo>
                    <a:pt x="322340" y="310585"/>
                    <a:pt x="307909" y="325151"/>
                    <a:pt x="290019" y="325237"/>
                  </a:cubicBezTo>
                  <a:cubicBezTo>
                    <a:pt x="289976" y="325237"/>
                    <a:pt x="289934" y="325237"/>
                    <a:pt x="289890" y="325237"/>
                  </a:cubicBezTo>
                  <a:lnTo>
                    <a:pt x="281367" y="325237"/>
                  </a:lnTo>
                  <a:lnTo>
                    <a:pt x="281367" y="89811"/>
                  </a:lnTo>
                  <a:lnTo>
                    <a:pt x="322255" y="89811"/>
                  </a:lnTo>
                  <a:close/>
                </a:path>
              </a:pathLst>
            </a:custGeom>
            <a:solidFill>
              <a:srgbClr val="000000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83" name="Freeform 1522">
              <a:extLst>
                <a:ext uri="{FF2B5EF4-FFF2-40B4-BE49-F238E27FC236}">
                  <a16:creationId xmlns:a16="http://schemas.microsoft.com/office/drawing/2014/main" id="{F4E375CB-F2C8-78E0-6858-BA6359D469D7}"/>
                </a:ext>
              </a:extLst>
            </p:cNvPr>
            <p:cNvSpPr/>
            <p:nvPr/>
          </p:nvSpPr>
          <p:spPr>
            <a:xfrm>
              <a:off x="2469429" y="3268991"/>
              <a:ext cx="33578" cy="33569"/>
            </a:xfrm>
            <a:custGeom>
              <a:avLst/>
              <a:gdLst>
                <a:gd name="connsiteX0" fmla="*/ 0 w 33578"/>
                <a:gd name="connsiteY0" fmla="*/ 17534 h 33569"/>
                <a:gd name="connsiteX1" fmla="*/ 17538 w 33578"/>
                <a:gd name="connsiteY1" fmla="*/ 35119 h 33569"/>
                <a:gd name="connsiteX2" fmla="*/ 35128 w 33578"/>
                <a:gd name="connsiteY2" fmla="*/ 17585 h 33569"/>
                <a:gd name="connsiteX3" fmla="*/ 17590 w 33578"/>
                <a:gd name="connsiteY3" fmla="*/ 0 h 33569"/>
                <a:gd name="connsiteX4" fmla="*/ 17564 w 33578"/>
                <a:gd name="connsiteY4" fmla="*/ 0 h 33569"/>
                <a:gd name="connsiteX5" fmla="*/ 0 w 33578"/>
                <a:gd name="connsiteY5" fmla="*/ 17508 h 33569"/>
                <a:gd name="connsiteX6" fmla="*/ 0 w 33578"/>
                <a:gd name="connsiteY6" fmla="*/ 17534 h 33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578" h="33569">
                  <a:moveTo>
                    <a:pt x="0" y="17534"/>
                  </a:moveTo>
                  <a:cubicBezTo>
                    <a:pt x="-16" y="27232"/>
                    <a:pt x="7837" y="35103"/>
                    <a:pt x="17538" y="35119"/>
                  </a:cubicBezTo>
                  <a:cubicBezTo>
                    <a:pt x="27240" y="35132"/>
                    <a:pt x="35113" y="27284"/>
                    <a:pt x="35128" y="17585"/>
                  </a:cubicBezTo>
                  <a:cubicBezTo>
                    <a:pt x="35144" y="7886"/>
                    <a:pt x="27291" y="15"/>
                    <a:pt x="17590" y="0"/>
                  </a:cubicBezTo>
                  <a:cubicBezTo>
                    <a:pt x="17582" y="0"/>
                    <a:pt x="17572" y="0"/>
                    <a:pt x="17564" y="0"/>
                  </a:cubicBezTo>
                  <a:cubicBezTo>
                    <a:pt x="7878" y="-13"/>
                    <a:pt x="15" y="7824"/>
                    <a:pt x="0" y="17508"/>
                  </a:cubicBezTo>
                  <a:cubicBezTo>
                    <a:pt x="0" y="17515"/>
                    <a:pt x="0" y="17526"/>
                    <a:pt x="0" y="17534"/>
                  </a:cubicBezTo>
                  <a:close/>
                </a:path>
              </a:pathLst>
            </a:custGeom>
            <a:solidFill>
              <a:srgbClr val="000000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84" name="Freeform 1523">
              <a:extLst>
                <a:ext uri="{FF2B5EF4-FFF2-40B4-BE49-F238E27FC236}">
                  <a16:creationId xmlns:a16="http://schemas.microsoft.com/office/drawing/2014/main" id="{A4058453-48A6-88DA-7753-1E6D52B3F7E6}"/>
                </a:ext>
              </a:extLst>
            </p:cNvPr>
            <p:cNvSpPr/>
            <p:nvPr/>
          </p:nvSpPr>
          <p:spPr>
            <a:xfrm>
              <a:off x="2411209" y="2351899"/>
              <a:ext cx="134314" cy="134278"/>
            </a:xfrm>
            <a:custGeom>
              <a:avLst/>
              <a:gdLst>
                <a:gd name="connsiteX0" fmla="*/ 136277 w 134313"/>
                <a:gd name="connsiteY0" fmla="*/ 68120 h 134277"/>
                <a:gd name="connsiteX1" fmla="*/ 68138 w 134313"/>
                <a:gd name="connsiteY1" fmla="*/ 136240 h 134277"/>
                <a:gd name="connsiteX2" fmla="*/ 0 w 134313"/>
                <a:gd name="connsiteY2" fmla="*/ 68120 h 134277"/>
                <a:gd name="connsiteX3" fmla="*/ 68138 w 134313"/>
                <a:gd name="connsiteY3" fmla="*/ 0 h 134277"/>
                <a:gd name="connsiteX4" fmla="*/ 136277 w 134313"/>
                <a:gd name="connsiteY4" fmla="*/ 68120 h 134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313" h="134277">
                  <a:moveTo>
                    <a:pt x="136277" y="68120"/>
                  </a:moveTo>
                  <a:cubicBezTo>
                    <a:pt x="136277" y="105741"/>
                    <a:pt x="105769" y="136240"/>
                    <a:pt x="68138" y="136240"/>
                  </a:cubicBezTo>
                  <a:cubicBezTo>
                    <a:pt x="30507" y="136240"/>
                    <a:pt x="0" y="105741"/>
                    <a:pt x="0" y="68120"/>
                  </a:cubicBezTo>
                  <a:cubicBezTo>
                    <a:pt x="0" y="30499"/>
                    <a:pt x="30507" y="0"/>
                    <a:pt x="68138" y="0"/>
                  </a:cubicBezTo>
                  <a:cubicBezTo>
                    <a:pt x="105769" y="0"/>
                    <a:pt x="136277" y="30499"/>
                    <a:pt x="136277" y="68120"/>
                  </a:cubicBezTo>
                  <a:close/>
                </a:path>
              </a:pathLst>
            </a:custGeom>
            <a:solidFill>
              <a:srgbClr val="FFA898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85" name="Freeform 1524">
              <a:extLst>
                <a:ext uri="{FF2B5EF4-FFF2-40B4-BE49-F238E27FC236}">
                  <a16:creationId xmlns:a16="http://schemas.microsoft.com/office/drawing/2014/main" id="{40A0D5BA-9549-561C-6EF6-28D31D1C654B}"/>
                </a:ext>
              </a:extLst>
            </p:cNvPr>
            <p:cNvSpPr/>
            <p:nvPr/>
          </p:nvSpPr>
          <p:spPr>
            <a:xfrm>
              <a:off x="2401342" y="2180798"/>
              <a:ext cx="154977" cy="377011"/>
            </a:xfrm>
            <a:custGeom>
              <a:avLst/>
              <a:gdLst>
                <a:gd name="connsiteX0" fmla="*/ 77954 w 154977"/>
                <a:gd name="connsiteY0" fmla="*/ 377321 h 377010"/>
                <a:gd name="connsiteX1" fmla="*/ 0 w 154977"/>
                <a:gd name="connsiteY1" fmla="*/ 299388 h 377010"/>
                <a:gd name="connsiteX2" fmla="*/ 0 w 154977"/>
                <a:gd name="connsiteY2" fmla="*/ 77933 h 377010"/>
                <a:gd name="connsiteX3" fmla="*/ 77954 w 154977"/>
                <a:gd name="connsiteY3" fmla="*/ 0 h 377010"/>
                <a:gd name="connsiteX4" fmla="*/ 155907 w 154977"/>
                <a:gd name="connsiteY4" fmla="*/ 77933 h 377010"/>
                <a:gd name="connsiteX5" fmla="*/ 155907 w 154977"/>
                <a:gd name="connsiteY5" fmla="*/ 299388 h 377010"/>
                <a:gd name="connsiteX6" fmla="*/ 77954 w 154977"/>
                <a:gd name="connsiteY6" fmla="*/ 377321 h 37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4977" h="377010">
                  <a:moveTo>
                    <a:pt x="77954" y="377321"/>
                  </a:moveTo>
                  <a:cubicBezTo>
                    <a:pt x="34901" y="377321"/>
                    <a:pt x="0" y="342429"/>
                    <a:pt x="0" y="299388"/>
                  </a:cubicBezTo>
                  <a:lnTo>
                    <a:pt x="0" y="77933"/>
                  </a:lnTo>
                  <a:cubicBezTo>
                    <a:pt x="0" y="34892"/>
                    <a:pt x="34901" y="0"/>
                    <a:pt x="77954" y="0"/>
                  </a:cubicBezTo>
                  <a:cubicBezTo>
                    <a:pt x="121006" y="0"/>
                    <a:pt x="155907" y="34892"/>
                    <a:pt x="155907" y="77933"/>
                  </a:cubicBezTo>
                  <a:lnTo>
                    <a:pt x="155907" y="299388"/>
                  </a:lnTo>
                  <a:cubicBezTo>
                    <a:pt x="155907" y="342429"/>
                    <a:pt x="121006" y="377321"/>
                    <a:pt x="77954" y="377321"/>
                  </a:cubicBezTo>
                  <a:close/>
                </a:path>
              </a:pathLst>
            </a:custGeom>
            <a:solidFill>
              <a:srgbClr val="FDC5C5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86" name="Freeform 1525">
              <a:extLst>
                <a:ext uri="{FF2B5EF4-FFF2-40B4-BE49-F238E27FC236}">
                  <a16:creationId xmlns:a16="http://schemas.microsoft.com/office/drawing/2014/main" id="{F97B0E51-A172-92FB-0286-501B763FDAA6}"/>
                </a:ext>
              </a:extLst>
            </p:cNvPr>
            <p:cNvSpPr/>
            <p:nvPr/>
          </p:nvSpPr>
          <p:spPr>
            <a:xfrm>
              <a:off x="2401342" y="2180798"/>
              <a:ext cx="154977" cy="203999"/>
            </a:xfrm>
            <a:custGeom>
              <a:avLst/>
              <a:gdLst>
                <a:gd name="connsiteX0" fmla="*/ 77954 w 154977"/>
                <a:gd name="connsiteY0" fmla="*/ 0 h 203999"/>
                <a:gd name="connsiteX1" fmla="*/ 0 w 154977"/>
                <a:gd name="connsiteY1" fmla="*/ 77933 h 203999"/>
                <a:gd name="connsiteX2" fmla="*/ 0 w 154977"/>
                <a:gd name="connsiteY2" fmla="*/ 191914 h 203999"/>
                <a:gd name="connsiteX3" fmla="*/ 155907 w 154977"/>
                <a:gd name="connsiteY3" fmla="*/ 191914 h 203999"/>
                <a:gd name="connsiteX4" fmla="*/ 155907 w 154977"/>
                <a:gd name="connsiteY4" fmla="*/ 77933 h 203999"/>
                <a:gd name="connsiteX5" fmla="*/ 77954 w 154977"/>
                <a:gd name="connsiteY5" fmla="*/ 0 h 20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977" h="203999">
                  <a:moveTo>
                    <a:pt x="77954" y="0"/>
                  </a:moveTo>
                  <a:cubicBezTo>
                    <a:pt x="34901" y="0"/>
                    <a:pt x="0" y="34892"/>
                    <a:pt x="0" y="77933"/>
                  </a:cubicBezTo>
                  <a:lnTo>
                    <a:pt x="0" y="191914"/>
                  </a:lnTo>
                  <a:cubicBezTo>
                    <a:pt x="50474" y="209543"/>
                    <a:pt x="105434" y="209543"/>
                    <a:pt x="155907" y="191914"/>
                  </a:cubicBezTo>
                  <a:lnTo>
                    <a:pt x="155907" y="77933"/>
                  </a:lnTo>
                  <a:cubicBezTo>
                    <a:pt x="155892" y="34897"/>
                    <a:pt x="121001" y="15"/>
                    <a:pt x="77954" y="0"/>
                  </a:cubicBezTo>
                  <a:close/>
                </a:path>
              </a:pathLst>
            </a:custGeom>
            <a:solidFill>
              <a:srgbClr val="F2A5AB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87" name="Freeform 1526">
              <a:extLst>
                <a:ext uri="{FF2B5EF4-FFF2-40B4-BE49-F238E27FC236}">
                  <a16:creationId xmlns:a16="http://schemas.microsoft.com/office/drawing/2014/main" id="{09B0CD1E-7EA1-27D5-C5B8-8BB85390186A}"/>
                </a:ext>
              </a:extLst>
            </p:cNvPr>
            <p:cNvSpPr/>
            <p:nvPr/>
          </p:nvSpPr>
          <p:spPr>
            <a:xfrm>
              <a:off x="2691444" y="1989543"/>
              <a:ext cx="74906" cy="147189"/>
            </a:xfrm>
            <a:custGeom>
              <a:avLst/>
              <a:gdLst>
                <a:gd name="connsiteX0" fmla="*/ 51056 w 74905"/>
                <a:gd name="connsiteY0" fmla="*/ 271 h 147189"/>
                <a:gd name="connsiteX1" fmla="*/ 2470 w 74905"/>
                <a:gd name="connsiteY1" fmla="*/ 68546 h 147189"/>
                <a:gd name="connsiteX2" fmla="*/ 24270 w 74905"/>
                <a:gd name="connsiteY2" fmla="*/ 149423 h 147189"/>
                <a:gd name="connsiteX3" fmla="*/ 72830 w 74905"/>
                <a:gd name="connsiteY3" fmla="*/ 81148 h 147189"/>
                <a:gd name="connsiteX4" fmla="*/ 51056 w 74905"/>
                <a:gd name="connsiteY4" fmla="*/ 271 h 14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05" h="147189">
                  <a:moveTo>
                    <a:pt x="51056" y="271"/>
                  </a:moveTo>
                  <a:cubicBezTo>
                    <a:pt x="31606" y="-3215"/>
                    <a:pt x="9857" y="27333"/>
                    <a:pt x="2470" y="68546"/>
                  </a:cubicBezTo>
                  <a:cubicBezTo>
                    <a:pt x="-4917" y="109759"/>
                    <a:pt x="4821" y="146014"/>
                    <a:pt x="24270" y="149423"/>
                  </a:cubicBezTo>
                  <a:cubicBezTo>
                    <a:pt x="43720" y="152831"/>
                    <a:pt x="65443" y="122335"/>
                    <a:pt x="72830" y="81148"/>
                  </a:cubicBezTo>
                  <a:cubicBezTo>
                    <a:pt x="80217" y="39961"/>
                    <a:pt x="70479" y="3757"/>
                    <a:pt x="51056" y="271"/>
                  </a:cubicBezTo>
                  <a:close/>
                </a:path>
              </a:pathLst>
            </a:custGeom>
            <a:solidFill>
              <a:srgbClr val="F2A5AB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88" name="Freeform 1527">
              <a:extLst>
                <a:ext uri="{FF2B5EF4-FFF2-40B4-BE49-F238E27FC236}">
                  <a16:creationId xmlns:a16="http://schemas.microsoft.com/office/drawing/2014/main" id="{8BD29A23-B66E-0B1E-32B5-57F20FC574BC}"/>
                </a:ext>
              </a:extLst>
            </p:cNvPr>
            <p:cNvSpPr/>
            <p:nvPr/>
          </p:nvSpPr>
          <p:spPr>
            <a:xfrm>
              <a:off x="2191951" y="1989543"/>
              <a:ext cx="74906" cy="147189"/>
            </a:xfrm>
            <a:custGeom>
              <a:avLst/>
              <a:gdLst>
                <a:gd name="connsiteX0" fmla="*/ 24245 w 74905"/>
                <a:gd name="connsiteY0" fmla="*/ 271 h 147189"/>
                <a:gd name="connsiteX1" fmla="*/ 72830 w 74905"/>
                <a:gd name="connsiteY1" fmla="*/ 68546 h 147189"/>
                <a:gd name="connsiteX2" fmla="*/ 51030 w 74905"/>
                <a:gd name="connsiteY2" fmla="*/ 149423 h 147189"/>
                <a:gd name="connsiteX3" fmla="*/ 2470 w 74905"/>
                <a:gd name="connsiteY3" fmla="*/ 81148 h 147189"/>
                <a:gd name="connsiteX4" fmla="*/ 24245 w 74905"/>
                <a:gd name="connsiteY4" fmla="*/ 271 h 147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905" h="147189">
                  <a:moveTo>
                    <a:pt x="24245" y="271"/>
                  </a:moveTo>
                  <a:cubicBezTo>
                    <a:pt x="43694" y="-3215"/>
                    <a:pt x="65572" y="27333"/>
                    <a:pt x="72830" y="68546"/>
                  </a:cubicBezTo>
                  <a:cubicBezTo>
                    <a:pt x="80088" y="109759"/>
                    <a:pt x="70480" y="146014"/>
                    <a:pt x="51030" y="149423"/>
                  </a:cubicBezTo>
                  <a:cubicBezTo>
                    <a:pt x="31580" y="152831"/>
                    <a:pt x="9858" y="122335"/>
                    <a:pt x="2470" y="81148"/>
                  </a:cubicBezTo>
                  <a:cubicBezTo>
                    <a:pt x="-4917" y="39961"/>
                    <a:pt x="4821" y="3757"/>
                    <a:pt x="24245" y="271"/>
                  </a:cubicBezTo>
                  <a:close/>
                </a:path>
              </a:pathLst>
            </a:custGeom>
            <a:solidFill>
              <a:srgbClr val="F48989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89" name="Freeform 1528">
              <a:extLst>
                <a:ext uri="{FF2B5EF4-FFF2-40B4-BE49-F238E27FC236}">
                  <a16:creationId xmlns:a16="http://schemas.microsoft.com/office/drawing/2014/main" id="{7B5AB49B-6AA3-D4D7-55BE-863718428EF5}"/>
                </a:ext>
              </a:extLst>
            </p:cNvPr>
            <p:cNvSpPr/>
            <p:nvPr/>
          </p:nvSpPr>
          <p:spPr>
            <a:xfrm>
              <a:off x="2226011" y="1700161"/>
              <a:ext cx="506259" cy="642984"/>
            </a:xfrm>
            <a:custGeom>
              <a:avLst/>
              <a:gdLst>
                <a:gd name="connsiteX0" fmla="*/ 506673 w 506259"/>
                <a:gd name="connsiteY0" fmla="*/ 321931 h 642984"/>
                <a:gd name="connsiteX1" fmla="*/ 253336 w 506259"/>
                <a:gd name="connsiteY1" fmla="*/ 0 h 642984"/>
                <a:gd name="connsiteX2" fmla="*/ 0 w 506259"/>
                <a:gd name="connsiteY2" fmla="*/ 321931 h 642984"/>
                <a:gd name="connsiteX3" fmla="*/ 253336 w 506259"/>
                <a:gd name="connsiteY3" fmla="*/ 643940 h 642984"/>
                <a:gd name="connsiteX4" fmla="*/ 506673 w 506259"/>
                <a:gd name="connsiteY4" fmla="*/ 321931 h 642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6259" h="642984">
                  <a:moveTo>
                    <a:pt x="506673" y="321931"/>
                  </a:moveTo>
                  <a:cubicBezTo>
                    <a:pt x="506673" y="144116"/>
                    <a:pt x="461006" y="0"/>
                    <a:pt x="253336" y="0"/>
                  </a:cubicBezTo>
                  <a:cubicBezTo>
                    <a:pt x="45667" y="0"/>
                    <a:pt x="0" y="144116"/>
                    <a:pt x="0" y="321931"/>
                  </a:cubicBezTo>
                  <a:cubicBezTo>
                    <a:pt x="0" y="499746"/>
                    <a:pt x="113418" y="643940"/>
                    <a:pt x="253336" y="643940"/>
                  </a:cubicBezTo>
                  <a:cubicBezTo>
                    <a:pt x="393255" y="643940"/>
                    <a:pt x="506673" y="499746"/>
                    <a:pt x="506673" y="321931"/>
                  </a:cubicBezTo>
                  <a:close/>
                </a:path>
              </a:pathLst>
            </a:custGeom>
            <a:solidFill>
              <a:srgbClr val="FDC5C5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90" name="Freeform 1529">
              <a:extLst>
                <a:ext uri="{FF2B5EF4-FFF2-40B4-BE49-F238E27FC236}">
                  <a16:creationId xmlns:a16="http://schemas.microsoft.com/office/drawing/2014/main" id="{97546F28-6D3D-E3F5-EE84-2D716CF25D43}"/>
                </a:ext>
              </a:extLst>
            </p:cNvPr>
            <p:cNvSpPr/>
            <p:nvPr/>
          </p:nvSpPr>
          <p:spPr>
            <a:xfrm>
              <a:off x="2330084" y="2432428"/>
              <a:ext cx="298249" cy="263391"/>
            </a:xfrm>
            <a:custGeom>
              <a:avLst/>
              <a:gdLst>
                <a:gd name="connsiteX0" fmla="*/ 228411 w 227300"/>
                <a:gd name="connsiteY0" fmla="*/ 111308 h 263391"/>
                <a:gd name="connsiteX1" fmla="*/ 200747 w 227300"/>
                <a:gd name="connsiteY1" fmla="*/ 4712 h 263391"/>
                <a:gd name="connsiteX2" fmla="*/ 27689 w 227300"/>
                <a:gd name="connsiteY2" fmla="*/ 4712 h 263391"/>
                <a:gd name="connsiteX3" fmla="*/ 0 w 227300"/>
                <a:gd name="connsiteY3" fmla="*/ 111566 h 263391"/>
                <a:gd name="connsiteX4" fmla="*/ 114167 w 227300"/>
                <a:gd name="connsiteY4" fmla="*/ 265779 h 263391"/>
                <a:gd name="connsiteX5" fmla="*/ 228411 w 227300"/>
                <a:gd name="connsiteY5" fmla="*/ 111308 h 263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300" h="263391">
                  <a:moveTo>
                    <a:pt x="228411" y="111308"/>
                  </a:moveTo>
                  <a:cubicBezTo>
                    <a:pt x="222108" y="73529"/>
                    <a:pt x="213352" y="36835"/>
                    <a:pt x="200747" y="4712"/>
                  </a:cubicBezTo>
                  <a:cubicBezTo>
                    <a:pt x="143233" y="-1571"/>
                    <a:pt x="85204" y="-1571"/>
                    <a:pt x="27689" y="4712"/>
                  </a:cubicBezTo>
                  <a:cubicBezTo>
                    <a:pt x="15059" y="36913"/>
                    <a:pt x="6277" y="73684"/>
                    <a:pt x="0" y="111566"/>
                  </a:cubicBezTo>
                  <a:cubicBezTo>
                    <a:pt x="17073" y="164580"/>
                    <a:pt x="50471" y="212998"/>
                    <a:pt x="114167" y="265779"/>
                  </a:cubicBezTo>
                  <a:cubicBezTo>
                    <a:pt x="177940" y="212894"/>
                    <a:pt x="211337" y="164399"/>
                    <a:pt x="228411" y="111308"/>
                  </a:cubicBezTo>
                  <a:close/>
                </a:path>
              </a:pathLst>
            </a:custGeom>
            <a:solidFill>
              <a:srgbClr val="FDC5C5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91" name="Freeform 1530">
              <a:extLst>
                <a:ext uri="{FF2B5EF4-FFF2-40B4-BE49-F238E27FC236}">
                  <a16:creationId xmlns:a16="http://schemas.microsoft.com/office/drawing/2014/main" id="{41D38D65-93AB-1116-69D0-0DC4FD72B7A1}"/>
                </a:ext>
              </a:extLst>
            </p:cNvPr>
            <p:cNvSpPr/>
            <p:nvPr/>
          </p:nvSpPr>
          <p:spPr>
            <a:xfrm>
              <a:off x="2345750" y="2556230"/>
              <a:ext cx="269847" cy="685415"/>
            </a:xfrm>
            <a:custGeom>
              <a:avLst/>
              <a:gdLst>
                <a:gd name="connsiteX0" fmla="*/ 6060 w 269847"/>
                <a:gd name="connsiteY0" fmla="*/ 0 h 685415"/>
                <a:gd name="connsiteX1" fmla="*/ 117712 w 269847"/>
                <a:gd name="connsiteY1" fmla="*/ 161086 h 685415"/>
                <a:gd name="connsiteX2" fmla="*/ 133546 w 269847"/>
                <a:gd name="connsiteY2" fmla="*/ 174204 h 685415"/>
                <a:gd name="connsiteX3" fmla="*/ 149353 w 269847"/>
                <a:gd name="connsiteY3" fmla="*/ 161086 h 685415"/>
                <a:gd name="connsiteX4" fmla="*/ 257820 w 269847"/>
                <a:gd name="connsiteY4" fmla="*/ 6449 h 685415"/>
                <a:gd name="connsiteX5" fmla="*/ 267007 w 269847"/>
                <a:gd name="connsiteY5" fmla="*/ 211776 h 685415"/>
                <a:gd name="connsiteX6" fmla="*/ 269005 w 269847"/>
                <a:gd name="connsiteY6" fmla="*/ 488269 h 685415"/>
                <a:gd name="connsiteX7" fmla="*/ 243656 w 269847"/>
                <a:gd name="connsiteY7" fmla="*/ 485713 h 685415"/>
                <a:gd name="connsiteX8" fmla="*/ 242238 w 269847"/>
                <a:gd name="connsiteY8" fmla="*/ 505792 h 685415"/>
                <a:gd name="connsiteX9" fmla="*/ 258717 w 269847"/>
                <a:gd name="connsiteY9" fmla="*/ 685415 h 685415"/>
                <a:gd name="connsiteX10" fmla="*/ 8453 w 269847"/>
                <a:gd name="connsiteY10" fmla="*/ 685415 h 685415"/>
                <a:gd name="connsiteX11" fmla="*/ 24958 w 269847"/>
                <a:gd name="connsiteY11" fmla="*/ 505792 h 685415"/>
                <a:gd name="connsiteX12" fmla="*/ 21953 w 269847"/>
                <a:gd name="connsiteY12" fmla="*/ 463356 h 685415"/>
                <a:gd name="connsiteX13" fmla="*/ 8058 w 269847"/>
                <a:gd name="connsiteY13" fmla="*/ 461955 h 685415"/>
                <a:gd name="connsiteX14" fmla="*/ 188 w 269847"/>
                <a:gd name="connsiteY14" fmla="*/ 211776 h 685415"/>
                <a:gd name="connsiteX15" fmla="*/ 6060 w 269847"/>
                <a:gd name="connsiteY15" fmla="*/ 0 h 68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9847" h="685415">
                  <a:moveTo>
                    <a:pt x="6060" y="0"/>
                  </a:moveTo>
                  <a:cubicBezTo>
                    <a:pt x="27162" y="42272"/>
                    <a:pt x="66802" y="118892"/>
                    <a:pt x="117712" y="161086"/>
                  </a:cubicBezTo>
                  <a:lnTo>
                    <a:pt x="133546" y="174204"/>
                  </a:lnTo>
                  <a:lnTo>
                    <a:pt x="149353" y="161086"/>
                  </a:lnTo>
                  <a:cubicBezTo>
                    <a:pt x="200341" y="118763"/>
                    <a:pt x="236718" y="48850"/>
                    <a:pt x="257820" y="6449"/>
                  </a:cubicBezTo>
                  <a:cubicBezTo>
                    <a:pt x="265414" y="72013"/>
                    <a:pt x="264011" y="166096"/>
                    <a:pt x="267007" y="211776"/>
                  </a:cubicBezTo>
                  <a:cubicBezTo>
                    <a:pt x="268410" y="235962"/>
                    <a:pt x="271267" y="464148"/>
                    <a:pt x="269005" y="488269"/>
                  </a:cubicBezTo>
                  <a:lnTo>
                    <a:pt x="243656" y="485713"/>
                  </a:lnTo>
                  <a:lnTo>
                    <a:pt x="242238" y="505792"/>
                  </a:lnTo>
                  <a:cubicBezTo>
                    <a:pt x="241979" y="561983"/>
                    <a:pt x="250529" y="618457"/>
                    <a:pt x="258717" y="685415"/>
                  </a:cubicBezTo>
                  <a:lnTo>
                    <a:pt x="8453" y="685415"/>
                  </a:lnTo>
                  <a:cubicBezTo>
                    <a:pt x="16667" y="618457"/>
                    <a:pt x="25217" y="561983"/>
                    <a:pt x="24958" y="505792"/>
                  </a:cubicBezTo>
                  <a:lnTo>
                    <a:pt x="21953" y="463356"/>
                  </a:lnTo>
                  <a:lnTo>
                    <a:pt x="8058" y="461955"/>
                  </a:lnTo>
                  <a:cubicBezTo>
                    <a:pt x="5783" y="437837"/>
                    <a:pt x="-1228" y="235962"/>
                    <a:pt x="188" y="211776"/>
                  </a:cubicBezTo>
                  <a:cubicBezTo>
                    <a:pt x="3184" y="166070"/>
                    <a:pt x="-1508" y="65486"/>
                    <a:pt x="6060" y="0"/>
                  </a:cubicBezTo>
                  <a:close/>
                </a:path>
              </a:pathLst>
            </a:custGeom>
            <a:solidFill>
              <a:schemeClr val="bg1"/>
            </a:solidFill>
            <a:ln w="25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141"/>
            </a:p>
          </p:txBody>
        </p:sp>
        <p:sp>
          <p:nvSpPr>
            <p:cNvPr id="92" name="Freeform 1531">
              <a:extLst>
                <a:ext uri="{FF2B5EF4-FFF2-40B4-BE49-F238E27FC236}">
                  <a16:creationId xmlns:a16="http://schemas.microsoft.com/office/drawing/2014/main" id="{E354F41F-7083-093F-72C0-06CBF3CC0F8B}"/>
                </a:ext>
              </a:extLst>
            </p:cNvPr>
            <p:cNvSpPr/>
            <p:nvPr/>
          </p:nvSpPr>
          <p:spPr>
            <a:xfrm>
              <a:off x="2358388" y="2543736"/>
              <a:ext cx="240215" cy="185923"/>
            </a:xfrm>
            <a:custGeom>
              <a:avLst/>
              <a:gdLst>
                <a:gd name="connsiteX0" fmla="*/ 120908 w 240214"/>
                <a:gd name="connsiteY0" fmla="*/ 154445 h 185923"/>
                <a:gd name="connsiteX1" fmla="*/ 6742 w 240214"/>
                <a:gd name="connsiteY1" fmla="*/ 232 h 185923"/>
                <a:gd name="connsiteX2" fmla="*/ 0 w 240214"/>
                <a:gd name="connsiteY2" fmla="*/ 48624 h 185923"/>
                <a:gd name="connsiteX3" fmla="*/ 105075 w 240214"/>
                <a:gd name="connsiteY3" fmla="*/ 173528 h 185923"/>
                <a:gd name="connsiteX4" fmla="*/ 120908 w 240214"/>
                <a:gd name="connsiteY4" fmla="*/ 186646 h 185923"/>
                <a:gd name="connsiteX5" fmla="*/ 136716 w 240214"/>
                <a:gd name="connsiteY5" fmla="*/ 173528 h 185923"/>
                <a:gd name="connsiteX6" fmla="*/ 241894 w 240214"/>
                <a:gd name="connsiteY6" fmla="*/ 48418 h 185923"/>
                <a:gd name="connsiteX7" fmla="*/ 235152 w 240214"/>
                <a:gd name="connsiteY7" fmla="*/ 0 h 185923"/>
                <a:gd name="connsiteX8" fmla="*/ 120908 w 240214"/>
                <a:gd name="connsiteY8" fmla="*/ 154445 h 185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0214" h="185923">
                  <a:moveTo>
                    <a:pt x="120908" y="154445"/>
                  </a:moveTo>
                  <a:cubicBezTo>
                    <a:pt x="57212" y="101664"/>
                    <a:pt x="23815" y="53246"/>
                    <a:pt x="6742" y="232"/>
                  </a:cubicBezTo>
                  <a:cubicBezTo>
                    <a:pt x="4159" y="16268"/>
                    <a:pt x="1860" y="32459"/>
                    <a:pt x="0" y="48624"/>
                  </a:cubicBezTo>
                  <a:cubicBezTo>
                    <a:pt x="21103" y="91025"/>
                    <a:pt x="54242" y="131257"/>
                    <a:pt x="105075" y="173528"/>
                  </a:cubicBezTo>
                  <a:lnTo>
                    <a:pt x="120908" y="186646"/>
                  </a:lnTo>
                  <a:lnTo>
                    <a:pt x="136716" y="173528"/>
                  </a:lnTo>
                  <a:cubicBezTo>
                    <a:pt x="187703" y="131257"/>
                    <a:pt x="220791" y="90896"/>
                    <a:pt x="241894" y="48418"/>
                  </a:cubicBezTo>
                  <a:cubicBezTo>
                    <a:pt x="240034" y="32252"/>
                    <a:pt x="237813" y="16036"/>
                    <a:pt x="235152" y="0"/>
                  </a:cubicBezTo>
                  <a:cubicBezTo>
                    <a:pt x="218079" y="53091"/>
                    <a:pt x="184681" y="101586"/>
                    <a:pt x="120908" y="154445"/>
                  </a:cubicBezTo>
                  <a:close/>
                </a:path>
              </a:pathLst>
            </a:custGeom>
            <a:solidFill>
              <a:srgbClr val="E2DFE5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93" name="Freeform 1532">
              <a:extLst>
                <a:ext uri="{FF2B5EF4-FFF2-40B4-BE49-F238E27FC236}">
                  <a16:creationId xmlns:a16="http://schemas.microsoft.com/office/drawing/2014/main" id="{5E7C8169-0925-FAF4-ABAE-8143B9828D78}"/>
                </a:ext>
              </a:extLst>
            </p:cNvPr>
            <p:cNvSpPr/>
            <p:nvPr/>
          </p:nvSpPr>
          <p:spPr>
            <a:xfrm>
              <a:off x="2166089" y="2432698"/>
              <a:ext cx="204574" cy="1129743"/>
            </a:xfrm>
            <a:custGeom>
              <a:avLst/>
              <a:gdLst>
                <a:gd name="connsiteX0" fmla="*/ 204568 w 204053"/>
                <a:gd name="connsiteY0" fmla="*/ 629324 h 1128450"/>
                <a:gd name="connsiteX1" fmla="*/ 179772 w 204053"/>
                <a:gd name="connsiteY1" fmla="*/ 335178 h 1128450"/>
                <a:gd name="connsiteX2" fmla="*/ 204000 w 204053"/>
                <a:gd name="connsiteY2" fmla="*/ 84027 h 1128450"/>
                <a:gd name="connsiteX3" fmla="*/ 75033 w 204053"/>
                <a:gd name="connsiteY3" fmla="*/ 135827 h 1128450"/>
                <a:gd name="connsiteX4" fmla="*/ 172023 w 204053"/>
                <a:gd name="connsiteY4" fmla="*/ 0 h 1128450"/>
                <a:gd name="connsiteX5" fmla="*/ 32879 w 204053"/>
                <a:gd name="connsiteY5" fmla="*/ 43408 h 1128450"/>
                <a:gd name="connsiteX6" fmla="*/ 7279 w 204053"/>
                <a:gd name="connsiteY6" fmla="*/ 127233 h 1128450"/>
                <a:gd name="connsiteX7" fmla="*/ 21876 w 204053"/>
                <a:gd name="connsiteY7" fmla="*/ 145356 h 1128450"/>
                <a:gd name="connsiteX8" fmla="*/ 56591 w 204053"/>
                <a:gd name="connsiteY8" fmla="*/ 220939 h 1128450"/>
                <a:gd name="connsiteX9" fmla="*/ 46853 w 204053"/>
                <a:gd name="connsiteY9" fmla="*/ 298407 h 1128450"/>
                <a:gd name="connsiteX10" fmla="*/ 41015 w 204053"/>
                <a:gd name="connsiteY10" fmla="*/ 335488 h 1128450"/>
                <a:gd name="connsiteX11" fmla="*/ 82136 w 204053"/>
                <a:gd name="connsiteY11" fmla="*/ 426642 h 1128450"/>
                <a:gd name="connsiteX12" fmla="*/ 82136 w 204053"/>
                <a:gd name="connsiteY12" fmla="*/ 426642 h 1128450"/>
                <a:gd name="connsiteX13" fmla="*/ 66819 w 204053"/>
                <a:gd name="connsiteY13" fmla="*/ 800322 h 1128450"/>
                <a:gd name="connsiteX14" fmla="*/ 54447 w 204053"/>
                <a:gd name="connsiteY14" fmla="*/ 823821 h 1128450"/>
                <a:gd name="connsiteX15" fmla="*/ 7230 w 204053"/>
                <a:gd name="connsiteY15" fmla="*/ 988750 h 1128450"/>
                <a:gd name="connsiteX16" fmla="*/ 7669 w 204053"/>
                <a:gd name="connsiteY16" fmla="*/ 1044191 h 1128450"/>
                <a:gd name="connsiteX17" fmla="*/ 15263 w 204053"/>
                <a:gd name="connsiteY17" fmla="*/ 1055011 h 1128450"/>
                <a:gd name="connsiteX18" fmla="*/ 177085 w 204053"/>
                <a:gd name="connsiteY18" fmla="*/ 1129742 h 1128450"/>
                <a:gd name="connsiteX19" fmla="*/ 204568 w 204053"/>
                <a:gd name="connsiteY19" fmla="*/ 629324 h 1128450"/>
                <a:gd name="connsiteX0" fmla="*/ 204568 w 204573"/>
                <a:gd name="connsiteY0" fmla="*/ 629324 h 1129742"/>
                <a:gd name="connsiteX1" fmla="*/ 179772 w 204573"/>
                <a:gd name="connsiteY1" fmla="*/ 335178 h 1129742"/>
                <a:gd name="connsiteX2" fmla="*/ 204000 w 204573"/>
                <a:gd name="connsiteY2" fmla="*/ 84027 h 1129742"/>
                <a:gd name="connsiteX3" fmla="*/ 125832 w 204573"/>
                <a:gd name="connsiteY3" fmla="*/ 100902 h 1129742"/>
                <a:gd name="connsiteX4" fmla="*/ 172023 w 204573"/>
                <a:gd name="connsiteY4" fmla="*/ 0 h 1129742"/>
                <a:gd name="connsiteX5" fmla="*/ 32879 w 204573"/>
                <a:gd name="connsiteY5" fmla="*/ 43408 h 1129742"/>
                <a:gd name="connsiteX6" fmla="*/ 7279 w 204573"/>
                <a:gd name="connsiteY6" fmla="*/ 127233 h 1129742"/>
                <a:gd name="connsiteX7" fmla="*/ 21876 w 204573"/>
                <a:gd name="connsiteY7" fmla="*/ 145356 h 1129742"/>
                <a:gd name="connsiteX8" fmla="*/ 56591 w 204573"/>
                <a:gd name="connsiteY8" fmla="*/ 220939 h 1129742"/>
                <a:gd name="connsiteX9" fmla="*/ 46853 w 204573"/>
                <a:gd name="connsiteY9" fmla="*/ 298407 h 1129742"/>
                <a:gd name="connsiteX10" fmla="*/ 41015 w 204573"/>
                <a:gd name="connsiteY10" fmla="*/ 335488 h 1129742"/>
                <a:gd name="connsiteX11" fmla="*/ 82136 w 204573"/>
                <a:gd name="connsiteY11" fmla="*/ 426642 h 1129742"/>
                <a:gd name="connsiteX12" fmla="*/ 82136 w 204573"/>
                <a:gd name="connsiteY12" fmla="*/ 426642 h 1129742"/>
                <a:gd name="connsiteX13" fmla="*/ 66819 w 204573"/>
                <a:gd name="connsiteY13" fmla="*/ 800322 h 1129742"/>
                <a:gd name="connsiteX14" fmla="*/ 54447 w 204573"/>
                <a:gd name="connsiteY14" fmla="*/ 823821 h 1129742"/>
                <a:gd name="connsiteX15" fmla="*/ 7230 w 204573"/>
                <a:gd name="connsiteY15" fmla="*/ 988750 h 1129742"/>
                <a:gd name="connsiteX16" fmla="*/ 7669 w 204573"/>
                <a:gd name="connsiteY16" fmla="*/ 1044191 h 1129742"/>
                <a:gd name="connsiteX17" fmla="*/ 15263 w 204573"/>
                <a:gd name="connsiteY17" fmla="*/ 1055011 h 1129742"/>
                <a:gd name="connsiteX18" fmla="*/ 177085 w 204573"/>
                <a:gd name="connsiteY18" fmla="*/ 1129742 h 1129742"/>
                <a:gd name="connsiteX19" fmla="*/ 204568 w 204573"/>
                <a:gd name="connsiteY19" fmla="*/ 629324 h 112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4573" h="1129742">
                  <a:moveTo>
                    <a:pt x="204568" y="629324"/>
                  </a:moveTo>
                  <a:cubicBezTo>
                    <a:pt x="204077" y="524019"/>
                    <a:pt x="173573" y="429870"/>
                    <a:pt x="179772" y="335178"/>
                  </a:cubicBezTo>
                  <a:cubicBezTo>
                    <a:pt x="183930" y="271861"/>
                    <a:pt x="185971" y="172495"/>
                    <a:pt x="204000" y="84027"/>
                  </a:cubicBezTo>
                  <a:cubicBezTo>
                    <a:pt x="180624" y="101870"/>
                    <a:pt x="185266" y="95583"/>
                    <a:pt x="125832" y="100902"/>
                  </a:cubicBezTo>
                  <a:cubicBezTo>
                    <a:pt x="171473" y="52665"/>
                    <a:pt x="140847" y="39715"/>
                    <a:pt x="172023" y="0"/>
                  </a:cubicBezTo>
                  <a:cubicBezTo>
                    <a:pt x="85571" y="16062"/>
                    <a:pt x="35849" y="41884"/>
                    <a:pt x="32879" y="43408"/>
                  </a:cubicBezTo>
                  <a:cubicBezTo>
                    <a:pt x="2656" y="59488"/>
                    <a:pt x="-8805" y="97018"/>
                    <a:pt x="7279" y="127233"/>
                  </a:cubicBezTo>
                  <a:cubicBezTo>
                    <a:pt x="10957" y="134141"/>
                    <a:pt x="15909" y="140289"/>
                    <a:pt x="21876" y="145356"/>
                  </a:cubicBezTo>
                  <a:cubicBezTo>
                    <a:pt x="44053" y="164180"/>
                    <a:pt x="56764" y="191852"/>
                    <a:pt x="56591" y="220939"/>
                  </a:cubicBezTo>
                  <a:cubicBezTo>
                    <a:pt x="56591" y="258924"/>
                    <a:pt x="52897" y="279711"/>
                    <a:pt x="46853" y="298407"/>
                  </a:cubicBezTo>
                  <a:cubicBezTo>
                    <a:pt x="42973" y="310383"/>
                    <a:pt x="41002" y="322897"/>
                    <a:pt x="41015" y="335488"/>
                  </a:cubicBezTo>
                  <a:cubicBezTo>
                    <a:pt x="40984" y="370369"/>
                    <a:pt x="55963" y="403577"/>
                    <a:pt x="82136" y="426642"/>
                  </a:cubicBezTo>
                  <a:lnTo>
                    <a:pt x="82136" y="426642"/>
                  </a:lnTo>
                  <a:cubicBezTo>
                    <a:pt x="123825" y="558828"/>
                    <a:pt x="133795" y="650989"/>
                    <a:pt x="66819" y="800322"/>
                  </a:cubicBezTo>
                  <a:cubicBezTo>
                    <a:pt x="63745" y="807165"/>
                    <a:pt x="59432" y="814886"/>
                    <a:pt x="54447" y="823821"/>
                  </a:cubicBezTo>
                  <a:cubicBezTo>
                    <a:pt x="35643" y="857881"/>
                    <a:pt x="7230" y="908984"/>
                    <a:pt x="7230" y="988750"/>
                  </a:cubicBezTo>
                  <a:cubicBezTo>
                    <a:pt x="7230" y="1008504"/>
                    <a:pt x="7359" y="1026864"/>
                    <a:pt x="7669" y="1044191"/>
                  </a:cubicBezTo>
                  <a:cubicBezTo>
                    <a:pt x="7739" y="1049015"/>
                    <a:pt x="10751" y="1053304"/>
                    <a:pt x="15263" y="1055011"/>
                  </a:cubicBezTo>
                  <a:cubicBezTo>
                    <a:pt x="45174" y="1066528"/>
                    <a:pt x="73612" y="1108851"/>
                    <a:pt x="177085" y="1129742"/>
                  </a:cubicBezTo>
                  <a:cubicBezTo>
                    <a:pt x="161019" y="883910"/>
                    <a:pt x="205136" y="755907"/>
                    <a:pt x="204568" y="629324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94" name="Freeform 1533">
              <a:extLst>
                <a:ext uri="{FF2B5EF4-FFF2-40B4-BE49-F238E27FC236}">
                  <a16:creationId xmlns:a16="http://schemas.microsoft.com/office/drawing/2014/main" id="{C7718517-1F54-F865-AB56-BF21B20EC4A5}"/>
                </a:ext>
              </a:extLst>
            </p:cNvPr>
            <p:cNvSpPr/>
            <p:nvPr/>
          </p:nvSpPr>
          <p:spPr>
            <a:xfrm>
              <a:off x="2587981" y="2432724"/>
              <a:ext cx="204522" cy="1129717"/>
            </a:xfrm>
            <a:custGeom>
              <a:avLst/>
              <a:gdLst>
                <a:gd name="connsiteX0" fmla="*/ 196982 w 204053"/>
                <a:gd name="connsiteY0" fmla="*/ 1044088 h 1128450"/>
                <a:gd name="connsiteX1" fmla="*/ 197395 w 204053"/>
                <a:gd name="connsiteY1" fmla="*/ 988724 h 1128450"/>
                <a:gd name="connsiteX2" fmla="*/ 149895 w 204053"/>
                <a:gd name="connsiteY2" fmla="*/ 823847 h 1128450"/>
                <a:gd name="connsiteX3" fmla="*/ 137523 w 204053"/>
                <a:gd name="connsiteY3" fmla="*/ 800348 h 1128450"/>
                <a:gd name="connsiteX4" fmla="*/ 122154 w 204053"/>
                <a:gd name="connsiteY4" fmla="*/ 426745 h 1128450"/>
                <a:gd name="connsiteX5" fmla="*/ 157695 w 204053"/>
                <a:gd name="connsiteY5" fmla="*/ 298174 h 1128450"/>
                <a:gd name="connsiteX6" fmla="*/ 147906 w 204053"/>
                <a:gd name="connsiteY6" fmla="*/ 220913 h 1128450"/>
                <a:gd name="connsiteX7" fmla="*/ 182647 w 204053"/>
                <a:gd name="connsiteY7" fmla="*/ 145330 h 1128450"/>
                <a:gd name="connsiteX8" fmla="*/ 189789 w 204053"/>
                <a:gd name="connsiteY8" fmla="*/ 57977 h 1128450"/>
                <a:gd name="connsiteX9" fmla="*/ 171669 w 204053"/>
                <a:gd name="connsiteY9" fmla="*/ 43382 h 1128450"/>
                <a:gd name="connsiteX10" fmla="*/ 32603 w 204053"/>
                <a:gd name="connsiteY10" fmla="*/ 0 h 1128450"/>
                <a:gd name="connsiteX11" fmla="*/ 129567 w 204053"/>
                <a:gd name="connsiteY11" fmla="*/ 135801 h 1128450"/>
                <a:gd name="connsiteX12" fmla="*/ 548 w 204053"/>
                <a:gd name="connsiteY12" fmla="*/ 83950 h 1128450"/>
                <a:gd name="connsiteX13" fmla="*/ 24776 w 204053"/>
                <a:gd name="connsiteY13" fmla="*/ 335153 h 1128450"/>
                <a:gd name="connsiteX14" fmla="*/ 6 w 204053"/>
                <a:gd name="connsiteY14" fmla="*/ 629299 h 1128450"/>
                <a:gd name="connsiteX15" fmla="*/ 27592 w 204053"/>
                <a:gd name="connsiteY15" fmla="*/ 1129716 h 1128450"/>
                <a:gd name="connsiteX16" fmla="*/ 189362 w 204053"/>
                <a:gd name="connsiteY16" fmla="*/ 1055011 h 1128450"/>
                <a:gd name="connsiteX17" fmla="*/ 196982 w 204053"/>
                <a:gd name="connsiteY17" fmla="*/ 1044088 h 1128450"/>
                <a:gd name="connsiteX0" fmla="*/ 196982 w 204521"/>
                <a:gd name="connsiteY0" fmla="*/ 1044088 h 1129716"/>
                <a:gd name="connsiteX1" fmla="*/ 197395 w 204521"/>
                <a:gd name="connsiteY1" fmla="*/ 988724 h 1129716"/>
                <a:gd name="connsiteX2" fmla="*/ 149895 w 204521"/>
                <a:gd name="connsiteY2" fmla="*/ 823847 h 1129716"/>
                <a:gd name="connsiteX3" fmla="*/ 137523 w 204521"/>
                <a:gd name="connsiteY3" fmla="*/ 800348 h 1129716"/>
                <a:gd name="connsiteX4" fmla="*/ 122154 w 204521"/>
                <a:gd name="connsiteY4" fmla="*/ 426745 h 1129716"/>
                <a:gd name="connsiteX5" fmla="*/ 157695 w 204521"/>
                <a:gd name="connsiteY5" fmla="*/ 298174 h 1129716"/>
                <a:gd name="connsiteX6" fmla="*/ 147906 w 204521"/>
                <a:gd name="connsiteY6" fmla="*/ 220913 h 1129716"/>
                <a:gd name="connsiteX7" fmla="*/ 182647 w 204521"/>
                <a:gd name="connsiteY7" fmla="*/ 145330 h 1129716"/>
                <a:gd name="connsiteX8" fmla="*/ 189789 w 204521"/>
                <a:gd name="connsiteY8" fmla="*/ 57977 h 1129716"/>
                <a:gd name="connsiteX9" fmla="*/ 171669 w 204521"/>
                <a:gd name="connsiteY9" fmla="*/ 43382 h 1129716"/>
                <a:gd name="connsiteX10" fmla="*/ 32603 w 204521"/>
                <a:gd name="connsiteY10" fmla="*/ 0 h 1129716"/>
                <a:gd name="connsiteX11" fmla="*/ 56543 w 204521"/>
                <a:gd name="connsiteY11" fmla="*/ 81826 h 1129716"/>
                <a:gd name="connsiteX12" fmla="*/ 548 w 204521"/>
                <a:gd name="connsiteY12" fmla="*/ 83950 h 1129716"/>
                <a:gd name="connsiteX13" fmla="*/ 24776 w 204521"/>
                <a:gd name="connsiteY13" fmla="*/ 335153 h 1129716"/>
                <a:gd name="connsiteX14" fmla="*/ 6 w 204521"/>
                <a:gd name="connsiteY14" fmla="*/ 629299 h 1129716"/>
                <a:gd name="connsiteX15" fmla="*/ 27592 w 204521"/>
                <a:gd name="connsiteY15" fmla="*/ 1129716 h 1129716"/>
                <a:gd name="connsiteX16" fmla="*/ 189362 w 204521"/>
                <a:gd name="connsiteY16" fmla="*/ 1055011 h 1129716"/>
                <a:gd name="connsiteX17" fmla="*/ 196982 w 204521"/>
                <a:gd name="connsiteY17" fmla="*/ 1044088 h 1129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521" h="1129716">
                  <a:moveTo>
                    <a:pt x="196982" y="1044088"/>
                  </a:moveTo>
                  <a:cubicBezTo>
                    <a:pt x="197266" y="1026787"/>
                    <a:pt x="197395" y="1008453"/>
                    <a:pt x="197395" y="988724"/>
                  </a:cubicBezTo>
                  <a:cubicBezTo>
                    <a:pt x="197395" y="908958"/>
                    <a:pt x="168802" y="857752"/>
                    <a:pt x="149895" y="823847"/>
                  </a:cubicBezTo>
                  <a:cubicBezTo>
                    <a:pt x="144884" y="814912"/>
                    <a:pt x="140596" y="807191"/>
                    <a:pt x="137523" y="800348"/>
                  </a:cubicBezTo>
                  <a:cubicBezTo>
                    <a:pt x="70546" y="651015"/>
                    <a:pt x="80491" y="558906"/>
                    <a:pt x="122154" y="426745"/>
                  </a:cubicBezTo>
                  <a:cubicBezTo>
                    <a:pt x="158680" y="394867"/>
                    <a:pt x="172664" y="344281"/>
                    <a:pt x="157695" y="298174"/>
                  </a:cubicBezTo>
                  <a:cubicBezTo>
                    <a:pt x="151600" y="279453"/>
                    <a:pt x="147906" y="258898"/>
                    <a:pt x="147906" y="220913"/>
                  </a:cubicBezTo>
                  <a:cubicBezTo>
                    <a:pt x="147743" y="191824"/>
                    <a:pt x="160462" y="164152"/>
                    <a:pt x="182647" y="145330"/>
                  </a:cubicBezTo>
                  <a:cubicBezTo>
                    <a:pt x="208748" y="123179"/>
                    <a:pt x="211945" y="84071"/>
                    <a:pt x="189789" y="57977"/>
                  </a:cubicBezTo>
                  <a:cubicBezTo>
                    <a:pt x="184726" y="52012"/>
                    <a:pt x="178576" y="47059"/>
                    <a:pt x="171669" y="43382"/>
                  </a:cubicBezTo>
                  <a:cubicBezTo>
                    <a:pt x="168699" y="41833"/>
                    <a:pt x="119029" y="16062"/>
                    <a:pt x="32603" y="0"/>
                  </a:cubicBezTo>
                  <a:cubicBezTo>
                    <a:pt x="63779" y="39689"/>
                    <a:pt x="10928" y="33616"/>
                    <a:pt x="56543" y="81826"/>
                  </a:cubicBezTo>
                  <a:cubicBezTo>
                    <a:pt x="-2865" y="76662"/>
                    <a:pt x="23898" y="101793"/>
                    <a:pt x="548" y="83950"/>
                  </a:cubicBezTo>
                  <a:cubicBezTo>
                    <a:pt x="18629" y="172392"/>
                    <a:pt x="20618" y="271809"/>
                    <a:pt x="24776" y="335153"/>
                  </a:cubicBezTo>
                  <a:cubicBezTo>
                    <a:pt x="31001" y="429844"/>
                    <a:pt x="471" y="523994"/>
                    <a:pt x="6" y="629299"/>
                  </a:cubicBezTo>
                  <a:cubicBezTo>
                    <a:pt x="-588" y="755830"/>
                    <a:pt x="43529" y="883884"/>
                    <a:pt x="27592" y="1129716"/>
                  </a:cubicBezTo>
                  <a:cubicBezTo>
                    <a:pt x="130910" y="1108851"/>
                    <a:pt x="159478" y="1066554"/>
                    <a:pt x="189362" y="1055011"/>
                  </a:cubicBezTo>
                  <a:cubicBezTo>
                    <a:pt x="193898" y="1053271"/>
                    <a:pt x="196915" y="1048943"/>
                    <a:pt x="196982" y="104408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95" name="Freeform 1534">
              <a:extLst>
                <a:ext uri="{FF2B5EF4-FFF2-40B4-BE49-F238E27FC236}">
                  <a16:creationId xmlns:a16="http://schemas.microsoft.com/office/drawing/2014/main" id="{B015FAFE-D77B-6A40-95C0-4B8726CDB8A8}"/>
                </a:ext>
              </a:extLst>
            </p:cNvPr>
            <p:cNvSpPr/>
            <p:nvPr/>
          </p:nvSpPr>
          <p:spPr>
            <a:xfrm>
              <a:off x="2565402" y="2425698"/>
              <a:ext cx="149811" cy="142025"/>
            </a:xfrm>
            <a:custGeom>
              <a:avLst/>
              <a:gdLst>
                <a:gd name="connsiteX0" fmla="*/ 23076 w 149811"/>
                <a:gd name="connsiteY0" fmla="*/ 90976 h 142024"/>
                <a:gd name="connsiteX1" fmla="*/ 152095 w 149811"/>
                <a:gd name="connsiteY1" fmla="*/ 142828 h 142024"/>
                <a:gd name="connsiteX2" fmla="*/ 55130 w 149811"/>
                <a:gd name="connsiteY2" fmla="*/ 7026 h 142024"/>
                <a:gd name="connsiteX3" fmla="*/ 9644 w 149811"/>
                <a:gd name="connsiteY3" fmla="*/ 54 h 142024"/>
                <a:gd name="connsiteX4" fmla="*/ 54 w 149811"/>
                <a:gd name="connsiteY4" fmla="*/ 7711 h 142024"/>
                <a:gd name="connsiteX5" fmla="*/ 656 w 149811"/>
                <a:gd name="connsiteY5" fmla="*/ 11985 h 142024"/>
                <a:gd name="connsiteX6" fmla="*/ 23076 w 149811"/>
                <a:gd name="connsiteY6" fmla="*/ 90976 h 14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811" h="142024">
                  <a:moveTo>
                    <a:pt x="23076" y="90976"/>
                  </a:moveTo>
                  <a:cubicBezTo>
                    <a:pt x="46323" y="108820"/>
                    <a:pt x="92609" y="137638"/>
                    <a:pt x="152095" y="142828"/>
                  </a:cubicBezTo>
                  <a:cubicBezTo>
                    <a:pt x="106480" y="94617"/>
                    <a:pt x="86307" y="46716"/>
                    <a:pt x="55130" y="7026"/>
                  </a:cubicBezTo>
                  <a:cubicBezTo>
                    <a:pt x="40950" y="4444"/>
                    <a:pt x="25762" y="2017"/>
                    <a:pt x="9644" y="54"/>
                  </a:cubicBezTo>
                  <a:cubicBezTo>
                    <a:pt x="4882" y="-478"/>
                    <a:pt x="589" y="2949"/>
                    <a:pt x="54" y="7711"/>
                  </a:cubicBezTo>
                  <a:cubicBezTo>
                    <a:pt x="-109" y="9165"/>
                    <a:pt x="98" y="10634"/>
                    <a:pt x="656" y="11985"/>
                  </a:cubicBezTo>
                  <a:cubicBezTo>
                    <a:pt x="10332" y="37639"/>
                    <a:pt x="17832" y="64064"/>
                    <a:pt x="23076" y="90976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96" name="Freeform 1535">
              <a:extLst>
                <a:ext uri="{FF2B5EF4-FFF2-40B4-BE49-F238E27FC236}">
                  <a16:creationId xmlns:a16="http://schemas.microsoft.com/office/drawing/2014/main" id="{C38E9BE1-1B38-74B0-7CB5-C04D3CEECF71}"/>
                </a:ext>
              </a:extLst>
            </p:cNvPr>
            <p:cNvSpPr/>
            <p:nvPr/>
          </p:nvSpPr>
          <p:spPr>
            <a:xfrm>
              <a:off x="2242062" y="2425571"/>
              <a:ext cx="149811" cy="142025"/>
            </a:xfrm>
            <a:custGeom>
              <a:avLst/>
              <a:gdLst>
                <a:gd name="connsiteX0" fmla="*/ 95894 w 149811"/>
                <a:gd name="connsiteY0" fmla="*/ 7308 h 142024"/>
                <a:gd name="connsiteX1" fmla="*/ 144 w 149811"/>
                <a:gd name="connsiteY1" fmla="*/ 141819 h 142024"/>
                <a:gd name="connsiteX2" fmla="*/ 206 w 149811"/>
                <a:gd name="connsiteY2" fmla="*/ 142655 h 142024"/>
                <a:gd name="connsiteX3" fmla="*/ 609 w 149811"/>
                <a:gd name="connsiteY3" fmla="*/ 142800 h 142024"/>
                <a:gd name="connsiteX4" fmla="*/ 127871 w 149811"/>
                <a:gd name="connsiteY4" fmla="*/ 91154 h 142024"/>
                <a:gd name="connsiteX5" fmla="*/ 128052 w 149811"/>
                <a:gd name="connsiteY5" fmla="*/ 90819 h 142024"/>
                <a:gd name="connsiteX6" fmla="*/ 150472 w 149811"/>
                <a:gd name="connsiteY6" fmla="*/ 11982 h 142024"/>
                <a:gd name="connsiteX7" fmla="*/ 145691 w 149811"/>
                <a:gd name="connsiteY7" fmla="*/ 641 h 142024"/>
                <a:gd name="connsiteX8" fmla="*/ 141458 w 149811"/>
                <a:gd name="connsiteY8" fmla="*/ 52 h 142024"/>
                <a:gd name="connsiteX9" fmla="*/ 96256 w 149811"/>
                <a:gd name="connsiteY9" fmla="*/ 6972 h 142024"/>
                <a:gd name="connsiteX10" fmla="*/ 95894 w 149811"/>
                <a:gd name="connsiteY10" fmla="*/ 7308 h 14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9811" h="142024">
                  <a:moveTo>
                    <a:pt x="95894" y="7308"/>
                  </a:moveTo>
                  <a:cubicBezTo>
                    <a:pt x="65054" y="46662"/>
                    <a:pt x="44932" y="94047"/>
                    <a:pt x="144" y="141819"/>
                  </a:cubicBezTo>
                  <a:cubicBezTo>
                    <a:pt x="-70" y="142066"/>
                    <a:pt x="-42" y="142441"/>
                    <a:pt x="206" y="142655"/>
                  </a:cubicBezTo>
                  <a:cubicBezTo>
                    <a:pt x="317" y="142753"/>
                    <a:pt x="462" y="142802"/>
                    <a:pt x="609" y="142800"/>
                  </a:cubicBezTo>
                  <a:cubicBezTo>
                    <a:pt x="59165" y="137274"/>
                    <a:pt x="104650" y="108972"/>
                    <a:pt x="127871" y="91154"/>
                  </a:cubicBezTo>
                  <a:cubicBezTo>
                    <a:pt x="127964" y="91064"/>
                    <a:pt x="128029" y="90948"/>
                    <a:pt x="128052" y="90819"/>
                  </a:cubicBezTo>
                  <a:cubicBezTo>
                    <a:pt x="133308" y="63961"/>
                    <a:pt x="140807" y="37588"/>
                    <a:pt x="150472" y="11982"/>
                  </a:cubicBezTo>
                  <a:cubicBezTo>
                    <a:pt x="152285" y="7530"/>
                    <a:pt x="150144" y="2453"/>
                    <a:pt x="145691" y="641"/>
                  </a:cubicBezTo>
                  <a:cubicBezTo>
                    <a:pt x="144350" y="96"/>
                    <a:pt x="142896" y="-105"/>
                    <a:pt x="141458" y="52"/>
                  </a:cubicBezTo>
                  <a:cubicBezTo>
                    <a:pt x="125443" y="1989"/>
                    <a:pt x="110462" y="4339"/>
                    <a:pt x="96256" y="6972"/>
                  </a:cubicBezTo>
                  <a:cubicBezTo>
                    <a:pt x="96101" y="7040"/>
                    <a:pt x="95974" y="7158"/>
                    <a:pt x="95894" y="7308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97" name="Freeform 1536">
              <a:extLst>
                <a:ext uri="{FF2B5EF4-FFF2-40B4-BE49-F238E27FC236}">
                  <a16:creationId xmlns:a16="http://schemas.microsoft.com/office/drawing/2014/main" id="{BDBEE08D-B164-9D2F-EB4B-A9FE7E15783D}"/>
                </a:ext>
              </a:extLst>
            </p:cNvPr>
            <p:cNvSpPr/>
            <p:nvPr/>
          </p:nvSpPr>
          <p:spPr>
            <a:xfrm>
              <a:off x="2133335" y="1684666"/>
              <a:ext cx="619910" cy="586175"/>
            </a:xfrm>
            <a:custGeom>
              <a:avLst/>
              <a:gdLst>
                <a:gd name="connsiteX0" fmla="*/ 6225 w 619909"/>
                <a:gd name="connsiteY0" fmla="*/ 588602 h 586174"/>
                <a:gd name="connsiteX1" fmla="*/ 82861 w 619909"/>
                <a:gd name="connsiteY1" fmla="*/ 308323 h 586174"/>
                <a:gd name="connsiteX2" fmla="*/ 520543 w 619909"/>
                <a:gd name="connsiteY2" fmla="*/ 118784 h 586174"/>
                <a:gd name="connsiteX3" fmla="*/ 520233 w 619909"/>
                <a:gd name="connsiteY3" fmla="*/ 120256 h 586174"/>
                <a:gd name="connsiteX4" fmla="*/ 520233 w 619909"/>
                <a:gd name="connsiteY4" fmla="*/ 120256 h 586174"/>
                <a:gd name="connsiteX5" fmla="*/ 599323 w 619909"/>
                <a:gd name="connsiteY5" fmla="*/ 353926 h 586174"/>
                <a:gd name="connsiteX6" fmla="*/ 613065 w 619909"/>
                <a:gd name="connsiteY6" fmla="*/ 309588 h 586174"/>
                <a:gd name="connsiteX7" fmla="*/ 620039 w 619909"/>
                <a:gd name="connsiteY7" fmla="*/ 233850 h 586174"/>
                <a:gd name="connsiteX8" fmla="*/ 532373 w 619909"/>
                <a:gd name="connsiteY8" fmla="*/ 80825 h 586174"/>
                <a:gd name="connsiteX9" fmla="*/ 345987 w 619909"/>
                <a:gd name="connsiteY9" fmla="*/ 0 h 586174"/>
                <a:gd name="connsiteX10" fmla="*/ 89474 w 619909"/>
                <a:gd name="connsiteY10" fmla="*/ 216910 h 586174"/>
                <a:gd name="connsiteX11" fmla="*/ 25184 w 619909"/>
                <a:gd name="connsiteY11" fmla="*/ 419489 h 586174"/>
                <a:gd name="connsiteX12" fmla="*/ 0 w 619909"/>
                <a:gd name="connsiteY12" fmla="*/ 588189 h 586174"/>
                <a:gd name="connsiteX13" fmla="*/ 6225 w 619909"/>
                <a:gd name="connsiteY13" fmla="*/ 588602 h 586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9" h="586174">
                  <a:moveTo>
                    <a:pt x="6225" y="588602"/>
                  </a:moveTo>
                  <a:cubicBezTo>
                    <a:pt x="88699" y="584729"/>
                    <a:pt x="24796" y="385068"/>
                    <a:pt x="82861" y="308323"/>
                  </a:cubicBezTo>
                  <a:cubicBezTo>
                    <a:pt x="198862" y="155039"/>
                    <a:pt x="418206" y="251074"/>
                    <a:pt x="520543" y="118784"/>
                  </a:cubicBezTo>
                  <a:lnTo>
                    <a:pt x="520233" y="120256"/>
                  </a:lnTo>
                  <a:lnTo>
                    <a:pt x="520233" y="120256"/>
                  </a:lnTo>
                  <a:cubicBezTo>
                    <a:pt x="499182" y="229357"/>
                    <a:pt x="601441" y="308917"/>
                    <a:pt x="599323" y="353926"/>
                  </a:cubicBezTo>
                  <a:cubicBezTo>
                    <a:pt x="605179" y="339573"/>
                    <a:pt x="609777" y="324738"/>
                    <a:pt x="613065" y="309588"/>
                  </a:cubicBezTo>
                  <a:cubicBezTo>
                    <a:pt x="618814" y="284775"/>
                    <a:pt x="621160" y="259296"/>
                    <a:pt x="620039" y="233850"/>
                  </a:cubicBezTo>
                  <a:cubicBezTo>
                    <a:pt x="617327" y="181688"/>
                    <a:pt x="596947" y="122993"/>
                    <a:pt x="532373" y="80825"/>
                  </a:cubicBezTo>
                  <a:cubicBezTo>
                    <a:pt x="491898" y="24299"/>
                    <a:pt x="436184" y="0"/>
                    <a:pt x="345987" y="0"/>
                  </a:cubicBezTo>
                  <a:cubicBezTo>
                    <a:pt x="171741" y="0"/>
                    <a:pt x="109879" y="101251"/>
                    <a:pt x="89474" y="216910"/>
                  </a:cubicBezTo>
                  <a:cubicBezTo>
                    <a:pt x="47965" y="243482"/>
                    <a:pt x="9583" y="335695"/>
                    <a:pt x="25184" y="419489"/>
                  </a:cubicBezTo>
                  <a:cubicBezTo>
                    <a:pt x="42903" y="514749"/>
                    <a:pt x="26269" y="568873"/>
                    <a:pt x="0" y="588189"/>
                  </a:cubicBezTo>
                  <a:cubicBezTo>
                    <a:pt x="2053" y="588563"/>
                    <a:pt x="4140" y="588703"/>
                    <a:pt x="6225" y="588602"/>
                  </a:cubicBezTo>
                  <a:close/>
                </a:path>
              </a:pathLst>
            </a:custGeom>
            <a:solidFill>
              <a:srgbClr val="281C1B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98" name="Freeform 1537">
              <a:extLst>
                <a:ext uri="{FF2B5EF4-FFF2-40B4-BE49-F238E27FC236}">
                  <a16:creationId xmlns:a16="http://schemas.microsoft.com/office/drawing/2014/main" id="{702E6FA3-EAF2-9EDE-13CB-EA35BB817817}"/>
                </a:ext>
              </a:extLst>
            </p:cNvPr>
            <p:cNvSpPr/>
            <p:nvPr/>
          </p:nvSpPr>
          <p:spPr>
            <a:xfrm>
              <a:off x="2050674" y="1797100"/>
              <a:ext cx="599246" cy="599086"/>
            </a:xfrm>
            <a:custGeom>
              <a:avLst/>
              <a:gdLst>
                <a:gd name="connsiteX0" fmla="*/ 110120 w 599245"/>
                <a:gd name="connsiteY0" fmla="*/ 596530 h 599085"/>
                <a:gd name="connsiteX1" fmla="*/ 218604 w 599245"/>
                <a:gd name="connsiteY1" fmla="*/ 407740 h 599085"/>
                <a:gd name="connsiteX2" fmla="*/ 271916 w 599245"/>
                <a:gd name="connsiteY2" fmla="*/ 230622 h 599085"/>
                <a:gd name="connsiteX3" fmla="*/ 599693 w 599245"/>
                <a:gd name="connsiteY3" fmla="*/ 1472 h 599085"/>
                <a:gd name="connsiteX4" fmla="*/ 600003 w 599245"/>
                <a:gd name="connsiteY4" fmla="*/ 0 h 599085"/>
                <a:gd name="connsiteX5" fmla="*/ 162321 w 599245"/>
                <a:gd name="connsiteY5" fmla="*/ 189538 h 599085"/>
                <a:gd name="connsiteX6" fmla="*/ 85685 w 599245"/>
                <a:gd name="connsiteY6" fmla="*/ 469818 h 599085"/>
                <a:gd name="connsiteX7" fmla="*/ 79486 w 599245"/>
                <a:gd name="connsiteY7" fmla="*/ 469404 h 599085"/>
                <a:gd name="connsiteX8" fmla="*/ 72434 w 599245"/>
                <a:gd name="connsiteY8" fmla="*/ 422691 h 599085"/>
                <a:gd name="connsiteX9" fmla="*/ 3986 w 599245"/>
                <a:gd name="connsiteY9" fmla="*/ 543825 h 599085"/>
                <a:gd name="connsiteX10" fmla="*/ 52623 w 599245"/>
                <a:gd name="connsiteY10" fmla="*/ 595471 h 599085"/>
                <a:gd name="connsiteX11" fmla="*/ 110120 w 599245"/>
                <a:gd name="connsiteY11" fmla="*/ 596530 h 59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99245" h="599085">
                  <a:moveTo>
                    <a:pt x="110120" y="596530"/>
                  </a:moveTo>
                  <a:cubicBezTo>
                    <a:pt x="199981" y="562702"/>
                    <a:pt x="210132" y="487558"/>
                    <a:pt x="218604" y="407740"/>
                  </a:cubicBezTo>
                  <a:cubicBezTo>
                    <a:pt x="225190" y="345766"/>
                    <a:pt x="230795" y="281002"/>
                    <a:pt x="271916" y="230622"/>
                  </a:cubicBezTo>
                  <a:cubicBezTo>
                    <a:pt x="351626" y="132935"/>
                    <a:pt x="574509" y="123432"/>
                    <a:pt x="599693" y="1472"/>
                  </a:cubicBezTo>
                  <a:lnTo>
                    <a:pt x="600003" y="0"/>
                  </a:lnTo>
                  <a:cubicBezTo>
                    <a:pt x="497667" y="132290"/>
                    <a:pt x="278322" y="36152"/>
                    <a:pt x="162321" y="189538"/>
                  </a:cubicBezTo>
                  <a:cubicBezTo>
                    <a:pt x="104256" y="266283"/>
                    <a:pt x="168159" y="465841"/>
                    <a:pt x="85685" y="469818"/>
                  </a:cubicBezTo>
                  <a:cubicBezTo>
                    <a:pt x="83611" y="469916"/>
                    <a:pt x="81529" y="469776"/>
                    <a:pt x="79486" y="469404"/>
                  </a:cubicBezTo>
                  <a:cubicBezTo>
                    <a:pt x="61560" y="466099"/>
                    <a:pt x="50557" y="444899"/>
                    <a:pt x="72434" y="422691"/>
                  </a:cubicBezTo>
                  <a:cubicBezTo>
                    <a:pt x="19742" y="448927"/>
                    <a:pt x="-11538" y="494607"/>
                    <a:pt x="3986" y="543825"/>
                  </a:cubicBezTo>
                  <a:cubicBezTo>
                    <a:pt x="11663" y="567443"/>
                    <a:pt x="29503" y="586389"/>
                    <a:pt x="52623" y="595471"/>
                  </a:cubicBezTo>
                  <a:cubicBezTo>
                    <a:pt x="70980" y="603003"/>
                    <a:pt x="91497" y="603380"/>
                    <a:pt x="110120" y="596530"/>
                  </a:cubicBezTo>
                  <a:close/>
                </a:path>
              </a:pathLst>
            </a:custGeom>
            <a:solidFill>
              <a:srgbClr val="473736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99" name="Freeform 1538">
              <a:extLst>
                <a:ext uri="{FF2B5EF4-FFF2-40B4-BE49-F238E27FC236}">
                  <a16:creationId xmlns:a16="http://schemas.microsoft.com/office/drawing/2014/main" id="{2A0C5264-5E56-06B0-1FC6-3930711E264E}"/>
                </a:ext>
              </a:extLst>
            </p:cNvPr>
            <p:cNvSpPr/>
            <p:nvPr/>
          </p:nvSpPr>
          <p:spPr>
            <a:xfrm>
              <a:off x="2565328" y="2106624"/>
              <a:ext cx="72323" cy="74886"/>
            </a:xfrm>
            <a:custGeom>
              <a:avLst/>
              <a:gdLst>
                <a:gd name="connsiteX0" fmla="*/ 33895 w 72322"/>
                <a:gd name="connsiteY0" fmla="*/ 2878 h 74885"/>
                <a:gd name="connsiteX1" fmla="*/ 2879 w 72322"/>
                <a:gd name="connsiteY1" fmla="*/ 11725 h 74885"/>
                <a:gd name="connsiteX2" fmla="*/ 11728 w 72322"/>
                <a:gd name="connsiteY2" fmla="*/ 42735 h 74885"/>
                <a:gd name="connsiteX3" fmla="*/ 12585 w 72322"/>
                <a:gd name="connsiteY3" fmla="*/ 43187 h 74885"/>
                <a:gd name="connsiteX4" fmla="*/ 26895 w 72322"/>
                <a:gd name="connsiteY4" fmla="*/ 57209 h 74885"/>
                <a:gd name="connsiteX5" fmla="*/ 49496 w 72322"/>
                <a:gd name="connsiteY5" fmla="*/ 77144 h 74885"/>
                <a:gd name="connsiteX6" fmla="*/ 52415 w 72322"/>
                <a:gd name="connsiteY6" fmla="*/ 76963 h 74885"/>
                <a:gd name="connsiteX7" fmla="*/ 72148 w 72322"/>
                <a:gd name="connsiteY7" fmla="*/ 51458 h 74885"/>
                <a:gd name="connsiteX8" fmla="*/ 72148 w 72322"/>
                <a:gd name="connsiteY8" fmla="*/ 51450 h 74885"/>
                <a:gd name="connsiteX9" fmla="*/ 33895 w 72322"/>
                <a:gd name="connsiteY9" fmla="*/ 2878 h 7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322" h="74885">
                  <a:moveTo>
                    <a:pt x="33895" y="2878"/>
                  </a:moveTo>
                  <a:cubicBezTo>
                    <a:pt x="22886" y="-3242"/>
                    <a:pt x="9000" y="719"/>
                    <a:pt x="2879" y="11725"/>
                  </a:cubicBezTo>
                  <a:cubicBezTo>
                    <a:pt x="-3243" y="22730"/>
                    <a:pt x="719" y="36615"/>
                    <a:pt x="11728" y="42735"/>
                  </a:cubicBezTo>
                  <a:cubicBezTo>
                    <a:pt x="12009" y="42890"/>
                    <a:pt x="12296" y="43042"/>
                    <a:pt x="12585" y="43187"/>
                  </a:cubicBezTo>
                  <a:cubicBezTo>
                    <a:pt x="17880" y="46002"/>
                    <a:pt x="26430" y="53387"/>
                    <a:pt x="26895" y="57209"/>
                  </a:cubicBezTo>
                  <a:cubicBezTo>
                    <a:pt x="28349" y="68586"/>
                    <a:pt x="38022" y="77121"/>
                    <a:pt x="49496" y="77144"/>
                  </a:cubicBezTo>
                  <a:cubicBezTo>
                    <a:pt x="50472" y="77146"/>
                    <a:pt x="51446" y="77087"/>
                    <a:pt x="52415" y="76963"/>
                  </a:cubicBezTo>
                  <a:cubicBezTo>
                    <a:pt x="64908" y="75367"/>
                    <a:pt x="73745" y="63948"/>
                    <a:pt x="72148" y="51458"/>
                  </a:cubicBezTo>
                  <a:cubicBezTo>
                    <a:pt x="72148" y="51455"/>
                    <a:pt x="72148" y="51453"/>
                    <a:pt x="72148" y="51450"/>
                  </a:cubicBezTo>
                  <a:cubicBezTo>
                    <a:pt x="68480" y="22529"/>
                    <a:pt x="39655" y="5925"/>
                    <a:pt x="33895" y="2878"/>
                  </a:cubicBezTo>
                  <a:close/>
                </a:path>
              </a:pathLst>
            </a:custGeom>
            <a:solidFill>
              <a:srgbClr val="F2A5AB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100" name="Freeform 1539">
              <a:extLst>
                <a:ext uri="{FF2B5EF4-FFF2-40B4-BE49-F238E27FC236}">
                  <a16:creationId xmlns:a16="http://schemas.microsoft.com/office/drawing/2014/main" id="{6FD34DD9-D9CB-34D9-AAA9-86D20A20EF7C}"/>
                </a:ext>
              </a:extLst>
            </p:cNvPr>
            <p:cNvSpPr/>
            <p:nvPr/>
          </p:nvSpPr>
          <p:spPr>
            <a:xfrm>
              <a:off x="2320851" y="2106822"/>
              <a:ext cx="69740" cy="74886"/>
            </a:xfrm>
            <a:custGeom>
              <a:avLst/>
              <a:gdLst>
                <a:gd name="connsiteX0" fmla="*/ 38441 w 69739"/>
                <a:gd name="connsiteY0" fmla="*/ 2679 h 74885"/>
                <a:gd name="connsiteX1" fmla="*/ 187 w 69739"/>
                <a:gd name="connsiteY1" fmla="*/ 51252 h 74885"/>
                <a:gd name="connsiteX2" fmla="*/ 19913 w 69739"/>
                <a:gd name="connsiteY2" fmla="*/ 76765 h 74885"/>
                <a:gd name="connsiteX3" fmla="*/ 19921 w 69739"/>
                <a:gd name="connsiteY3" fmla="*/ 76765 h 74885"/>
                <a:gd name="connsiteX4" fmla="*/ 22840 w 69739"/>
                <a:gd name="connsiteY4" fmla="*/ 76945 h 74885"/>
                <a:gd name="connsiteX5" fmla="*/ 45440 w 69739"/>
                <a:gd name="connsiteY5" fmla="*/ 57010 h 74885"/>
                <a:gd name="connsiteX6" fmla="*/ 59879 w 69739"/>
                <a:gd name="connsiteY6" fmla="*/ 42937 h 74885"/>
                <a:gd name="connsiteX7" fmla="*/ 69294 w 69739"/>
                <a:gd name="connsiteY7" fmla="*/ 12092 h 74885"/>
                <a:gd name="connsiteX8" fmla="*/ 38441 w 69739"/>
                <a:gd name="connsiteY8" fmla="*/ 2679 h 7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39" h="74885">
                  <a:moveTo>
                    <a:pt x="38441" y="2679"/>
                  </a:moveTo>
                  <a:cubicBezTo>
                    <a:pt x="32681" y="5726"/>
                    <a:pt x="3855" y="22331"/>
                    <a:pt x="187" y="51252"/>
                  </a:cubicBezTo>
                  <a:cubicBezTo>
                    <a:pt x="-1412" y="63742"/>
                    <a:pt x="7419" y="75164"/>
                    <a:pt x="19913" y="76765"/>
                  </a:cubicBezTo>
                  <a:cubicBezTo>
                    <a:pt x="19916" y="76765"/>
                    <a:pt x="19918" y="76765"/>
                    <a:pt x="19921" y="76765"/>
                  </a:cubicBezTo>
                  <a:cubicBezTo>
                    <a:pt x="20889" y="76889"/>
                    <a:pt x="21863" y="76948"/>
                    <a:pt x="22840" y="76945"/>
                  </a:cubicBezTo>
                  <a:cubicBezTo>
                    <a:pt x="34313" y="76922"/>
                    <a:pt x="43986" y="68388"/>
                    <a:pt x="45440" y="57010"/>
                  </a:cubicBezTo>
                  <a:cubicBezTo>
                    <a:pt x="45854" y="53705"/>
                    <a:pt x="53189" y="46681"/>
                    <a:pt x="59879" y="42937"/>
                  </a:cubicBezTo>
                  <a:cubicBezTo>
                    <a:pt x="70999" y="37018"/>
                    <a:pt x="75214" y="23208"/>
                    <a:pt x="69294" y="12092"/>
                  </a:cubicBezTo>
                  <a:cubicBezTo>
                    <a:pt x="63374" y="975"/>
                    <a:pt x="49560" y="-3239"/>
                    <a:pt x="38441" y="2679"/>
                  </a:cubicBezTo>
                  <a:close/>
                </a:path>
              </a:pathLst>
            </a:custGeom>
            <a:solidFill>
              <a:srgbClr val="F2A5AB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101" name="Freeform 1540">
              <a:extLst>
                <a:ext uri="{FF2B5EF4-FFF2-40B4-BE49-F238E27FC236}">
                  <a16:creationId xmlns:a16="http://schemas.microsoft.com/office/drawing/2014/main" id="{146F7F21-6335-6E6E-02BB-FF31DEBFA7FF}"/>
                </a:ext>
              </a:extLst>
            </p:cNvPr>
            <p:cNvSpPr/>
            <p:nvPr/>
          </p:nvSpPr>
          <p:spPr>
            <a:xfrm>
              <a:off x="2568405" y="1975786"/>
              <a:ext cx="90403" cy="30987"/>
            </a:xfrm>
            <a:custGeom>
              <a:avLst/>
              <a:gdLst>
                <a:gd name="connsiteX0" fmla="*/ 89735 w 90403"/>
                <a:gd name="connsiteY0" fmla="*/ 18314 h 30987"/>
                <a:gd name="connsiteX1" fmla="*/ 6254 w 90403"/>
                <a:gd name="connsiteY1" fmla="*/ 1142 h 30987"/>
                <a:gd name="connsiteX2" fmla="*/ 68 w 90403"/>
                <a:gd name="connsiteY2" fmla="*/ 9289 h 30987"/>
                <a:gd name="connsiteX3" fmla="*/ 8217 w 90403"/>
                <a:gd name="connsiteY3" fmla="*/ 15474 h 30987"/>
                <a:gd name="connsiteX4" fmla="*/ 80307 w 90403"/>
                <a:gd name="connsiteY4" fmla="*/ 29315 h 30987"/>
                <a:gd name="connsiteX5" fmla="*/ 85008 w 90403"/>
                <a:gd name="connsiteY5" fmla="*/ 31071 h 30987"/>
                <a:gd name="connsiteX6" fmla="*/ 92259 w 90403"/>
                <a:gd name="connsiteY6" fmla="*/ 23807 h 30987"/>
                <a:gd name="connsiteX7" fmla="*/ 89735 w 90403"/>
                <a:gd name="connsiteY7" fmla="*/ 18314 h 3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403" h="30987">
                  <a:moveTo>
                    <a:pt x="89735" y="18314"/>
                  </a:moveTo>
                  <a:cubicBezTo>
                    <a:pt x="61323" y="-6062"/>
                    <a:pt x="8501" y="806"/>
                    <a:pt x="6254" y="1142"/>
                  </a:cubicBezTo>
                  <a:cubicBezTo>
                    <a:pt x="2294" y="1684"/>
                    <a:pt x="-475" y="5331"/>
                    <a:pt x="68" y="9289"/>
                  </a:cubicBezTo>
                  <a:cubicBezTo>
                    <a:pt x="610" y="13248"/>
                    <a:pt x="4257" y="16016"/>
                    <a:pt x="8217" y="15474"/>
                  </a:cubicBezTo>
                  <a:cubicBezTo>
                    <a:pt x="8682" y="15474"/>
                    <a:pt x="56751" y="9147"/>
                    <a:pt x="80307" y="29315"/>
                  </a:cubicBezTo>
                  <a:cubicBezTo>
                    <a:pt x="81617" y="30438"/>
                    <a:pt x="83283" y="31060"/>
                    <a:pt x="85008" y="31071"/>
                  </a:cubicBezTo>
                  <a:cubicBezTo>
                    <a:pt x="89017" y="31066"/>
                    <a:pt x="92264" y="27814"/>
                    <a:pt x="92259" y="23807"/>
                  </a:cubicBezTo>
                  <a:cubicBezTo>
                    <a:pt x="92256" y="21697"/>
                    <a:pt x="91337" y="19691"/>
                    <a:pt x="89735" y="18314"/>
                  </a:cubicBezTo>
                  <a:close/>
                </a:path>
              </a:pathLst>
            </a:custGeom>
            <a:solidFill>
              <a:srgbClr val="473736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102" name="Freeform 1541">
              <a:extLst>
                <a:ext uri="{FF2B5EF4-FFF2-40B4-BE49-F238E27FC236}">
                  <a16:creationId xmlns:a16="http://schemas.microsoft.com/office/drawing/2014/main" id="{F2CCD4FF-0C65-FDBE-DB8B-3CDF5D4C2350}"/>
                </a:ext>
              </a:extLst>
            </p:cNvPr>
            <p:cNvSpPr/>
            <p:nvPr/>
          </p:nvSpPr>
          <p:spPr>
            <a:xfrm>
              <a:off x="2297696" y="1975786"/>
              <a:ext cx="90403" cy="30987"/>
            </a:xfrm>
            <a:custGeom>
              <a:avLst/>
              <a:gdLst>
                <a:gd name="connsiteX0" fmla="*/ 84274 w 90403"/>
                <a:gd name="connsiteY0" fmla="*/ 15500 h 30987"/>
                <a:gd name="connsiteX1" fmla="*/ 92436 w 90403"/>
                <a:gd name="connsiteY1" fmla="*/ 9276 h 30987"/>
                <a:gd name="connsiteX2" fmla="*/ 86235 w 90403"/>
                <a:gd name="connsiteY2" fmla="*/ 1145 h 30987"/>
                <a:gd name="connsiteX3" fmla="*/ 86211 w 90403"/>
                <a:gd name="connsiteY3" fmla="*/ 1142 h 30987"/>
                <a:gd name="connsiteX4" fmla="*/ 2730 w 90403"/>
                <a:gd name="connsiteY4" fmla="*/ 18314 h 30987"/>
                <a:gd name="connsiteX5" fmla="*/ 1586 w 90403"/>
                <a:gd name="connsiteY5" fmla="*/ 28512 h 30987"/>
                <a:gd name="connsiteX6" fmla="*/ 11786 w 90403"/>
                <a:gd name="connsiteY6" fmla="*/ 29656 h 30987"/>
                <a:gd name="connsiteX7" fmla="*/ 12184 w 90403"/>
                <a:gd name="connsiteY7" fmla="*/ 29315 h 30987"/>
                <a:gd name="connsiteX8" fmla="*/ 84274 w 90403"/>
                <a:gd name="connsiteY8" fmla="*/ 15500 h 30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03" h="30987">
                  <a:moveTo>
                    <a:pt x="84274" y="15500"/>
                  </a:moveTo>
                  <a:cubicBezTo>
                    <a:pt x="88229" y="15962"/>
                    <a:pt x="91837" y="13209"/>
                    <a:pt x="92436" y="9276"/>
                  </a:cubicBezTo>
                  <a:cubicBezTo>
                    <a:pt x="92968" y="5318"/>
                    <a:pt x="90194" y="1679"/>
                    <a:pt x="86235" y="1145"/>
                  </a:cubicBezTo>
                  <a:cubicBezTo>
                    <a:pt x="86227" y="1145"/>
                    <a:pt x="86219" y="1142"/>
                    <a:pt x="86211" y="1142"/>
                  </a:cubicBezTo>
                  <a:cubicBezTo>
                    <a:pt x="83990" y="806"/>
                    <a:pt x="31194" y="-6062"/>
                    <a:pt x="2730" y="18314"/>
                  </a:cubicBezTo>
                  <a:cubicBezTo>
                    <a:pt x="-403" y="20814"/>
                    <a:pt x="-914" y="25379"/>
                    <a:pt x="1586" y="28512"/>
                  </a:cubicBezTo>
                  <a:cubicBezTo>
                    <a:pt x="4086" y="31644"/>
                    <a:pt x="8653" y="32155"/>
                    <a:pt x="11786" y="29656"/>
                  </a:cubicBezTo>
                  <a:cubicBezTo>
                    <a:pt x="11923" y="29547"/>
                    <a:pt x="12055" y="29433"/>
                    <a:pt x="12184" y="29315"/>
                  </a:cubicBezTo>
                  <a:cubicBezTo>
                    <a:pt x="35766" y="9225"/>
                    <a:pt x="83783" y="15422"/>
                    <a:pt x="84274" y="15500"/>
                  </a:cubicBezTo>
                  <a:close/>
                </a:path>
              </a:pathLst>
            </a:custGeom>
            <a:solidFill>
              <a:srgbClr val="473736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103" name="Freeform 1542">
              <a:extLst>
                <a:ext uri="{FF2B5EF4-FFF2-40B4-BE49-F238E27FC236}">
                  <a16:creationId xmlns:a16="http://schemas.microsoft.com/office/drawing/2014/main" id="{E6F787B4-69C6-7892-9E7E-1344825DF1BC}"/>
                </a:ext>
              </a:extLst>
            </p:cNvPr>
            <p:cNvSpPr/>
            <p:nvPr/>
          </p:nvSpPr>
          <p:spPr>
            <a:xfrm>
              <a:off x="2406580" y="2169875"/>
              <a:ext cx="144646" cy="74886"/>
            </a:xfrm>
            <a:custGeom>
              <a:avLst/>
              <a:gdLst>
                <a:gd name="connsiteX0" fmla="*/ 132176 w 144645"/>
                <a:gd name="connsiteY0" fmla="*/ 0 h 74885"/>
                <a:gd name="connsiteX1" fmla="*/ 13360 w 144645"/>
                <a:gd name="connsiteY1" fmla="*/ 0 h 74885"/>
                <a:gd name="connsiteX2" fmla="*/ 3389 w 144645"/>
                <a:gd name="connsiteY2" fmla="*/ 4313 h 74885"/>
                <a:gd name="connsiteX3" fmla="*/ 83 w 144645"/>
                <a:gd name="connsiteY3" fmla="*/ 14332 h 74885"/>
                <a:gd name="connsiteX4" fmla="*/ 71915 w 144645"/>
                <a:gd name="connsiteY4" fmla="*/ 75790 h 74885"/>
                <a:gd name="connsiteX5" fmla="*/ 73672 w 144645"/>
                <a:gd name="connsiteY5" fmla="*/ 75790 h 74885"/>
                <a:gd name="connsiteX6" fmla="*/ 145504 w 144645"/>
                <a:gd name="connsiteY6" fmla="*/ 14332 h 74885"/>
                <a:gd name="connsiteX7" fmla="*/ 142197 w 144645"/>
                <a:gd name="connsiteY7" fmla="*/ 4338 h 74885"/>
                <a:gd name="connsiteX8" fmla="*/ 132176 w 144645"/>
                <a:gd name="connsiteY8" fmla="*/ 0 h 7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645" h="74885">
                  <a:moveTo>
                    <a:pt x="132176" y="0"/>
                  </a:moveTo>
                  <a:lnTo>
                    <a:pt x="13360" y="0"/>
                  </a:lnTo>
                  <a:cubicBezTo>
                    <a:pt x="9581" y="-8"/>
                    <a:pt x="5970" y="1555"/>
                    <a:pt x="3389" y="4313"/>
                  </a:cubicBezTo>
                  <a:cubicBezTo>
                    <a:pt x="868" y="7003"/>
                    <a:pt x="-340" y="10668"/>
                    <a:pt x="83" y="14332"/>
                  </a:cubicBezTo>
                  <a:cubicBezTo>
                    <a:pt x="4242" y="49115"/>
                    <a:pt x="35056" y="75790"/>
                    <a:pt x="71915" y="75790"/>
                  </a:cubicBezTo>
                  <a:lnTo>
                    <a:pt x="73672" y="75790"/>
                  </a:lnTo>
                  <a:cubicBezTo>
                    <a:pt x="110530" y="75790"/>
                    <a:pt x="141345" y="49115"/>
                    <a:pt x="145504" y="14332"/>
                  </a:cubicBezTo>
                  <a:cubicBezTo>
                    <a:pt x="145935" y="10675"/>
                    <a:pt x="144724" y="7016"/>
                    <a:pt x="142197" y="4338"/>
                  </a:cubicBezTo>
                  <a:cubicBezTo>
                    <a:pt x="139612" y="1555"/>
                    <a:pt x="135975" y="-18"/>
                    <a:pt x="132176" y="0"/>
                  </a:cubicBezTo>
                  <a:close/>
                </a:path>
              </a:pathLst>
            </a:custGeom>
            <a:solidFill>
              <a:srgbClr val="C74038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104" name="Freeform 1543">
              <a:extLst>
                <a:ext uri="{FF2B5EF4-FFF2-40B4-BE49-F238E27FC236}">
                  <a16:creationId xmlns:a16="http://schemas.microsoft.com/office/drawing/2014/main" id="{D977FC07-A6E7-F0E3-C82E-F5106012880D}"/>
                </a:ext>
              </a:extLst>
            </p:cNvPr>
            <p:cNvSpPr/>
            <p:nvPr/>
          </p:nvSpPr>
          <p:spPr>
            <a:xfrm>
              <a:off x="2311197" y="2045746"/>
              <a:ext cx="69740" cy="36152"/>
            </a:xfrm>
            <a:custGeom>
              <a:avLst/>
              <a:gdLst>
                <a:gd name="connsiteX0" fmla="*/ 16738 w 69739"/>
                <a:gd name="connsiteY0" fmla="*/ 28792 h 36151"/>
                <a:gd name="connsiteX1" fmla="*/ 35774 w 69739"/>
                <a:gd name="connsiteY1" fmla="*/ 16733 h 36151"/>
                <a:gd name="connsiteX2" fmla="*/ 54810 w 69739"/>
                <a:gd name="connsiteY2" fmla="*/ 28792 h 36151"/>
                <a:gd name="connsiteX3" fmla="*/ 63179 w 69739"/>
                <a:gd name="connsiteY3" fmla="*/ 37159 h 36151"/>
                <a:gd name="connsiteX4" fmla="*/ 71548 w 69739"/>
                <a:gd name="connsiteY4" fmla="*/ 28792 h 36151"/>
                <a:gd name="connsiteX5" fmla="*/ 35774 w 69739"/>
                <a:gd name="connsiteY5" fmla="*/ 0 h 36151"/>
                <a:gd name="connsiteX6" fmla="*/ 0 w 69739"/>
                <a:gd name="connsiteY6" fmla="*/ 28792 h 36151"/>
                <a:gd name="connsiteX7" fmla="*/ 8369 w 69739"/>
                <a:gd name="connsiteY7" fmla="*/ 37159 h 36151"/>
                <a:gd name="connsiteX8" fmla="*/ 16738 w 69739"/>
                <a:gd name="connsiteY8" fmla="*/ 28792 h 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39" h="36151">
                  <a:moveTo>
                    <a:pt x="16738" y="28792"/>
                  </a:moveTo>
                  <a:cubicBezTo>
                    <a:pt x="16738" y="22362"/>
                    <a:pt x="25649" y="16733"/>
                    <a:pt x="35774" y="16733"/>
                  </a:cubicBezTo>
                  <a:cubicBezTo>
                    <a:pt x="45899" y="16733"/>
                    <a:pt x="54810" y="22362"/>
                    <a:pt x="54810" y="28792"/>
                  </a:cubicBezTo>
                  <a:cubicBezTo>
                    <a:pt x="54810" y="33412"/>
                    <a:pt x="58558" y="37159"/>
                    <a:pt x="63179" y="37159"/>
                  </a:cubicBezTo>
                  <a:cubicBezTo>
                    <a:pt x="67800" y="37159"/>
                    <a:pt x="71548" y="33412"/>
                    <a:pt x="71548" y="28792"/>
                  </a:cubicBezTo>
                  <a:cubicBezTo>
                    <a:pt x="71548" y="12653"/>
                    <a:pt x="55844" y="0"/>
                    <a:pt x="35774" y="0"/>
                  </a:cubicBezTo>
                  <a:cubicBezTo>
                    <a:pt x="15704" y="0"/>
                    <a:pt x="0" y="12653"/>
                    <a:pt x="0" y="28792"/>
                  </a:cubicBezTo>
                  <a:cubicBezTo>
                    <a:pt x="0" y="33412"/>
                    <a:pt x="3748" y="37159"/>
                    <a:pt x="8369" y="37159"/>
                  </a:cubicBezTo>
                  <a:cubicBezTo>
                    <a:pt x="12990" y="37159"/>
                    <a:pt x="16738" y="33412"/>
                    <a:pt x="16738" y="28792"/>
                  </a:cubicBezTo>
                  <a:close/>
                </a:path>
              </a:pathLst>
            </a:custGeom>
            <a:solidFill>
              <a:srgbClr val="281C1B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105" name="Freeform 1544">
              <a:extLst>
                <a:ext uri="{FF2B5EF4-FFF2-40B4-BE49-F238E27FC236}">
                  <a16:creationId xmlns:a16="http://schemas.microsoft.com/office/drawing/2014/main" id="{FA64485B-1CF0-5FB5-81A6-F44472F3AFEC}"/>
                </a:ext>
              </a:extLst>
            </p:cNvPr>
            <p:cNvSpPr/>
            <p:nvPr/>
          </p:nvSpPr>
          <p:spPr>
            <a:xfrm>
              <a:off x="2575795" y="2045746"/>
              <a:ext cx="69740" cy="36152"/>
            </a:xfrm>
            <a:custGeom>
              <a:avLst/>
              <a:gdLst>
                <a:gd name="connsiteX0" fmla="*/ 35774 w 69739"/>
                <a:gd name="connsiteY0" fmla="*/ 0 h 36151"/>
                <a:gd name="connsiteX1" fmla="*/ 0 w 69739"/>
                <a:gd name="connsiteY1" fmla="*/ 28792 h 36151"/>
                <a:gd name="connsiteX2" fmla="*/ 8369 w 69739"/>
                <a:gd name="connsiteY2" fmla="*/ 37159 h 36151"/>
                <a:gd name="connsiteX3" fmla="*/ 16738 w 69739"/>
                <a:gd name="connsiteY3" fmla="*/ 28792 h 36151"/>
                <a:gd name="connsiteX4" fmla="*/ 35774 w 69739"/>
                <a:gd name="connsiteY4" fmla="*/ 16733 h 36151"/>
                <a:gd name="connsiteX5" fmla="*/ 54810 w 69739"/>
                <a:gd name="connsiteY5" fmla="*/ 28792 h 36151"/>
                <a:gd name="connsiteX6" fmla="*/ 63179 w 69739"/>
                <a:gd name="connsiteY6" fmla="*/ 37159 h 36151"/>
                <a:gd name="connsiteX7" fmla="*/ 71548 w 69739"/>
                <a:gd name="connsiteY7" fmla="*/ 28792 h 36151"/>
                <a:gd name="connsiteX8" fmla="*/ 35774 w 69739"/>
                <a:gd name="connsiteY8" fmla="*/ 0 h 36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739" h="36151">
                  <a:moveTo>
                    <a:pt x="35774" y="0"/>
                  </a:moveTo>
                  <a:cubicBezTo>
                    <a:pt x="15704" y="0"/>
                    <a:pt x="0" y="12653"/>
                    <a:pt x="0" y="28792"/>
                  </a:cubicBezTo>
                  <a:cubicBezTo>
                    <a:pt x="0" y="33412"/>
                    <a:pt x="3748" y="37159"/>
                    <a:pt x="8369" y="37159"/>
                  </a:cubicBezTo>
                  <a:cubicBezTo>
                    <a:pt x="12990" y="37159"/>
                    <a:pt x="16738" y="33412"/>
                    <a:pt x="16738" y="28792"/>
                  </a:cubicBezTo>
                  <a:cubicBezTo>
                    <a:pt x="16738" y="22362"/>
                    <a:pt x="25623" y="16733"/>
                    <a:pt x="35774" y="16733"/>
                  </a:cubicBezTo>
                  <a:cubicBezTo>
                    <a:pt x="45925" y="16733"/>
                    <a:pt x="54810" y="22362"/>
                    <a:pt x="54810" y="28792"/>
                  </a:cubicBezTo>
                  <a:cubicBezTo>
                    <a:pt x="54810" y="33412"/>
                    <a:pt x="58558" y="37159"/>
                    <a:pt x="63179" y="37159"/>
                  </a:cubicBezTo>
                  <a:cubicBezTo>
                    <a:pt x="67800" y="37159"/>
                    <a:pt x="71548" y="33412"/>
                    <a:pt x="71548" y="28792"/>
                  </a:cubicBezTo>
                  <a:cubicBezTo>
                    <a:pt x="71548" y="12653"/>
                    <a:pt x="55818" y="0"/>
                    <a:pt x="35774" y="0"/>
                  </a:cubicBezTo>
                  <a:close/>
                </a:path>
              </a:pathLst>
            </a:custGeom>
            <a:solidFill>
              <a:srgbClr val="281C1B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106" name="Freeform 1545">
              <a:extLst>
                <a:ext uri="{FF2B5EF4-FFF2-40B4-BE49-F238E27FC236}">
                  <a16:creationId xmlns:a16="http://schemas.microsoft.com/office/drawing/2014/main" id="{89F172CD-5938-4F3E-52CB-940C223FE18B}"/>
                </a:ext>
              </a:extLst>
            </p:cNvPr>
            <p:cNvSpPr/>
            <p:nvPr/>
          </p:nvSpPr>
          <p:spPr>
            <a:xfrm>
              <a:off x="3377803" y="3689591"/>
              <a:ext cx="12915" cy="7747"/>
            </a:xfrm>
            <a:custGeom>
              <a:avLst/>
              <a:gdLst>
                <a:gd name="connsiteX0" fmla="*/ 0 w 12914"/>
                <a:gd name="connsiteY0" fmla="*/ 8083 h 7746"/>
                <a:gd name="connsiteX1" fmla="*/ 0 w 12914"/>
                <a:gd name="connsiteY1" fmla="*/ 8083 h 7746"/>
                <a:gd name="connsiteX2" fmla="*/ 13147 w 12914"/>
                <a:gd name="connsiteY2" fmla="*/ 0 h 7746"/>
                <a:gd name="connsiteX3" fmla="*/ 12992 w 12914"/>
                <a:gd name="connsiteY3" fmla="*/ 0 h 7746"/>
                <a:gd name="connsiteX4" fmla="*/ 0 w 12914"/>
                <a:gd name="connsiteY4" fmla="*/ 8083 h 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14" h="7746">
                  <a:moveTo>
                    <a:pt x="0" y="8083"/>
                  </a:moveTo>
                  <a:lnTo>
                    <a:pt x="0" y="8083"/>
                  </a:lnTo>
                  <a:lnTo>
                    <a:pt x="13147" y="0"/>
                  </a:lnTo>
                  <a:lnTo>
                    <a:pt x="12992" y="0"/>
                  </a:lnTo>
                  <a:cubicBezTo>
                    <a:pt x="4753" y="0"/>
                    <a:pt x="4339" y="5397"/>
                    <a:pt x="0" y="8083"/>
                  </a:cubicBezTo>
                  <a:close/>
                </a:path>
              </a:pathLst>
            </a:custGeom>
            <a:solidFill>
              <a:srgbClr val="412139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107" name="Freeform 1546">
              <a:extLst>
                <a:ext uri="{FF2B5EF4-FFF2-40B4-BE49-F238E27FC236}">
                  <a16:creationId xmlns:a16="http://schemas.microsoft.com/office/drawing/2014/main" id="{9E5F5FDF-9388-BD23-C6DE-D77F540C66C4}"/>
                </a:ext>
              </a:extLst>
            </p:cNvPr>
            <p:cNvSpPr/>
            <p:nvPr/>
          </p:nvSpPr>
          <p:spPr>
            <a:xfrm>
              <a:off x="3337380" y="3646803"/>
              <a:ext cx="2583" cy="2582"/>
            </a:xfrm>
            <a:custGeom>
              <a:avLst/>
              <a:gdLst>
                <a:gd name="connsiteX0" fmla="*/ 0 w 0"/>
                <a:gd name="connsiteY0" fmla="*/ 0 h 0"/>
                <a:gd name="connsiteX1" fmla="*/ 0 w 0"/>
                <a:gd name="connsiteY1" fmla="*/ 0 h 0"/>
                <a:gd name="connsiteX2" fmla="*/ 0 w 0"/>
                <a:gd name="connsiteY2" fmla="*/ 0 h 0"/>
                <a:gd name="connsiteX3" fmla="*/ 0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A384D"/>
            </a:solidFill>
            <a:ln w="25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108" name="Freeform 1547">
              <a:extLst>
                <a:ext uri="{FF2B5EF4-FFF2-40B4-BE49-F238E27FC236}">
                  <a16:creationId xmlns:a16="http://schemas.microsoft.com/office/drawing/2014/main" id="{F67684C7-D7FD-DBCF-D33F-4D96219E641D}"/>
                </a:ext>
              </a:extLst>
            </p:cNvPr>
            <p:cNvSpPr/>
            <p:nvPr/>
          </p:nvSpPr>
          <p:spPr>
            <a:xfrm>
              <a:off x="2209205" y="2790721"/>
              <a:ext cx="544040" cy="92829"/>
            </a:xfrm>
            <a:custGeom>
              <a:avLst/>
              <a:gdLst>
                <a:gd name="connsiteX0" fmla="*/ 5085290 w 5085290"/>
                <a:gd name="connsiteY0" fmla="*/ 0 h 741398"/>
                <a:gd name="connsiteX1" fmla="*/ 4826672 w 5085290"/>
                <a:gd name="connsiteY1" fmla="*/ 469914 h 741398"/>
                <a:gd name="connsiteX2" fmla="*/ 4826672 w 5085290"/>
                <a:gd name="connsiteY2" fmla="*/ 471521 h 741398"/>
                <a:gd name="connsiteX3" fmla="*/ 4112836 w 5085290"/>
                <a:gd name="connsiteY3" fmla="*/ 741398 h 741398"/>
                <a:gd name="connsiteX4" fmla="*/ 3889632 w 5085290"/>
                <a:gd name="connsiteY4" fmla="*/ 735951 h 741398"/>
                <a:gd name="connsiteX5" fmla="*/ 3889338 w 5085290"/>
                <a:gd name="connsiteY5" fmla="*/ 738061 h 741398"/>
                <a:gd name="connsiteX6" fmla="*/ 1239469 w 5085290"/>
                <a:gd name="connsiteY6" fmla="*/ 738061 h 741398"/>
                <a:gd name="connsiteX7" fmla="*/ 1239785 w 5085290"/>
                <a:gd name="connsiteY7" fmla="*/ 740833 h 741398"/>
                <a:gd name="connsiteX8" fmla="*/ 1026883 w 5085290"/>
                <a:gd name="connsiteY8" fmla="*/ 740833 h 741398"/>
                <a:gd name="connsiteX9" fmla="*/ 310754 w 5085290"/>
                <a:gd name="connsiteY9" fmla="*/ 468437 h 741398"/>
                <a:gd name="connsiteX10" fmla="*/ 0 w 5085290"/>
                <a:gd name="connsiteY10" fmla="*/ 130 h 741398"/>
                <a:gd name="connsiteX11" fmla="*/ 702117 w 5085290"/>
                <a:gd name="connsiteY11" fmla="*/ 300773 h 741398"/>
                <a:gd name="connsiteX12" fmla="*/ 1072921 w 5085290"/>
                <a:gd name="connsiteY12" fmla="*/ 300251 h 741398"/>
                <a:gd name="connsiteX13" fmla="*/ 1072307 w 5085290"/>
                <a:gd name="connsiteY13" fmla="*/ 295845 h 741398"/>
                <a:gd name="connsiteX14" fmla="*/ 3950957 w 5085290"/>
                <a:gd name="connsiteY14" fmla="*/ 295845 h 741398"/>
                <a:gd name="connsiteX15" fmla="*/ 3950192 w 5085290"/>
                <a:gd name="connsiteY15" fmla="*/ 301338 h 741398"/>
                <a:gd name="connsiteX16" fmla="*/ 4438748 w 5085290"/>
                <a:gd name="connsiteY16" fmla="*/ 301338 h 741398"/>
                <a:gd name="connsiteX17" fmla="*/ 5085290 w 5085290"/>
                <a:gd name="connsiteY17" fmla="*/ 0 h 741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85290" h="741398">
                  <a:moveTo>
                    <a:pt x="5085290" y="0"/>
                  </a:moveTo>
                  <a:cubicBezTo>
                    <a:pt x="5023730" y="183282"/>
                    <a:pt x="4968841" y="344744"/>
                    <a:pt x="4826672" y="469914"/>
                  </a:cubicBezTo>
                  <a:cubicBezTo>
                    <a:pt x="4826741" y="470444"/>
                    <a:pt x="4826741" y="471000"/>
                    <a:pt x="4826672" y="471521"/>
                  </a:cubicBezTo>
                  <a:cubicBezTo>
                    <a:pt x="4629656" y="645596"/>
                    <a:pt x="4375746" y="741580"/>
                    <a:pt x="4112836" y="741398"/>
                  </a:cubicBezTo>
                  <a:lnTo>
                    <a:pt x="3889632" y="735951"/>
                  </a:lnTo>
                  <a:lnTo>
                    <a:pt x="3889338" y="738061"/>
                  </a:lnTo>
                  <a:lnTo>
                    <a:pt x="1239469" y="738061"/>
                  </a:lnTo>
                  <a:lnTo>
                    <a:pt x="1239785" y="740833"/>
                  </a:lnTo>
                  <a:lnTo>
                    <a:pt x="1026883" y="740833"/>
                  </a:lnTo>
                  <a:cubicBezTo>
                    <a:pt x="762844" y="740885"/>
                    <a:pt x="508021" y="643937"/>
                    <a:pt x="310754" y="468437"/>
                  </a:cubicBezTo>
                  <a:cubicBezTo>
                    <a:pt x="167985" y="342207"/>
                    <a:pt x="60822" y="180728"/>
                    <a:pt x="0" y="130"/>
                  </a:cubicBezTo>
                  <a:cubicBezTo>
                    <a:pt x="183030" y="192229"/>
                    <a:pt x="436793" y="300886"/>
                    <a:pt x="702117" y="300773"/>
                  </a:cubicBezTo>
                  <a:lnTo>
                    <a:pt x="1072921" y="300251"/>
                  </a:lnTo>
                  <a:lnTo>
                    <a:pt x="1072307" y="295845"/>
                  </a:lnTo>
                  <a:lnTo>
                    <a:pt x="3950957" y="295845"/>
                  </a:lnTo>
                  <a:lnTo>
                    <a:pt x="3950192" y="301338"/>
                  </a:lnTo>
                  <a:lnTo>
                    <a:pt x="4438748" y="301338"/>
                  </a:lnTo>
                  <a:cubicBezTo>
                    <a:pt x="4714357" y="301338"/>
                    <a:pt x="4908436" y="185575"/>
                    <a:pt x="5085290" y="0"/>
                  </a:cubicBez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 w="264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1141"/>
            </a:p>
          </p:txBody>
        </p:sp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C654343A-A627-616B-D5CB-7B2FBA3D89B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4152" y="4780427"/>
            <a:ext cx="1480254" cy="965584"/>
          </a:xfrm>
          <a:prstGeom prst="rect">
            <a:avLst/>
          </a:prstGeom>
          <a:ln>
            <a:solidFill>
              <a:schemeClr val="accent3"/>
            </a:solidFill>
          </a:ln>
          <a:effectLst/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BAD168C3-3A45-EBE9-703C-E7DDD645F776}"/>
              </a:ext>
            </a:extLst>
          </p:cNvPr>
          <p:cNvSpPr txBox="1"/>
          <p:nvPr/>
        </p:nvSpPr>
        <p:spPr>
          <a:xfrm>
            <a:off x="9414581" y="5870176"/>
            <a:ext cx="1986994" cy="2100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365" kern="0" dirty="0"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Business Network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1977A06B-F3D2-B751-5675-CD892EBAB283}"/>
              </a:ext>
            </a:extLst>
          </p:cNvPr>
          <p:cNvCxnSpPr>
            <a:cxnSpLocks/>
          </p:cNvCxnSpPr>
          <p:nvPr/>
        </p:nvCxnSpPr>
        <p:spPr>
          <a:xfrm flipV="1">
            <a:off x="10384864" y="4022761"/>
            <a:ext cx="0" cy="522627"/>
          </a:xfrm>
          <a:prstGeom prst="straightConnector1">
            <a:avLst/>
          </a:prstGeom>
          <a:ln w="57150">
            <a:solidFill>
              <a:srgbClr val="1B90FF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3CF915E-5495-852E-0532-65FD6408D46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89029" y="2695846"/>
            <a:ext cx="1591669" cy="1131577"/>
          </a:xfrm>
          <a:prstGeom prst="rect">
            <a:avLst/>
          </a:prstGeom>
          <a:ln>
            <a:solidFill>
              <a:schemeClr val="accent3"/>
            </a:solidFill>
          </a:ln>
          <a:effectLst/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C76DAFAF-206C-D843-852B-E8D1C914C10D}"/>
              </a:ext>
            </a:extLst>
          </p:cNvPr>
          <p:cNvGrpSpPr/>
          <p:nvPr/>
        </p:nvGrpSpPr>
        <p:grpSpPr>
          <a:xfrm>
            <a:off x="9122025" y="2670401"/>
            <a:ext cx="292556" cy="955245"/>
            <a:chOff x="2049440" y="1503613"/>
            <a:chExt cx="1201458" cy="4104898"/>
          </a:xfrm>
        </p:grpSpPr>
        <p:sp>
          <p:nvSpPr>
            <p:cNvPr id="133" name="Freeform 85">
              <a:extLst>
                <a:ext uri="{FF2B5EF4-FFF2-40B4-BE49-F238E27FC236}">
                  <a16:creationId xmlns:a16="http://schemas.microsoft.com/office/drawing/2014/main" id="{D5EE1CE6-B563-FF49-9791-260DB524BCE1}"/>
                </a:ext>
              </a:extLst>
            </p:cNvPr>
            <p:cNvSpPr/>
            <p:nvPr/>
          </p:nvSpPr>
          <p:spPr>
            <a:xfrm>
              <a:off x="2124264" y="2336398"/>
              <a:ext cx="441694" cy="1176918"/>
            </a:xfrm>
            <a:custGeom>
              <a:avLst/>
              <a:gdLst>
                <a:gd name="connsiteX0" fmla="*/ 413027 w 441693"/>
                <a:gd name="connsiteY0" fmla="*/ 4727 h 1176917"/>
                <a:gd name="connsiteX1" fmla="*/ 441262 w 441693"/>
                <a:gd name="connsiteY1" fmla="*/ 59380 h 1176917"/>
                <a:gd name="connsiteX2" fmla="*/ 383562 w 441693"/>
                <a:gd name="connsiteY2" fmla="*/ 384892 h 1176917"/>
                <a:gd name="connsiteX3" fmla="*/ 236489 w 441693"/>
                <a:gd name="connsiteY3" fmla="*/ 849341 h 1176917"/>
                <a:gd name="connsiteX4" fmla="*/ 96377 w 441693"/>
                <a:gd name="connsiteY4" fmla="*/ 1148826 h 1176917"/>
                <a:gd name="connsiteX5" fmla="*/ 29117 w 441693"/>
                <a:gd name="connsiteY5" fmla="*/ 1173147 h 1176917"/>
                <a:gd name="connsiteX6" fmla="*/ 4796 w 441693"/>
                <a:gd name="connsiteY6" fmla="*/ 1105886 h 1176917"/>
                <a:gd name="connsiteX7" fmla="*/ 144936 w 441693"/>
                <a:gd name="connsiteY7" fmla="*/ 806513 h 1176917"/>
                <a:gd name="connsiteX8" fmla="*/ 284013 w 441693"/>
                <a:gd name="connsiteY8" fmla="*/ 367224 h 1176917"/>
                <a:gd name="connsiteX9" fmla="*/ 341825 w 441693"/>
                <a:gd name="connsiteY9" fmla="*/ 41684 h 1176917"/>
                <a:gd name="connsiteX10" fmla="*/ 400657 w 441693"/>
                <a:gd name="connsiteY10" fmla="*/ 811 h 1176917"/>
                <a:gd name="connsiteX11" fmla="*/ 413027 w 441693"/>
                <a:gd name="connsiteY11" fmla="*/ 4727 h 117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693" h="1176917">
                  <a:moveTo>
                    <a:pt x="413027" y="4727"/>
                  </a:moveTo>
                  <a:cubicBezTo>
                    <a:pt x="433702" y="14475"/>
                    <a:pt x="445276" y="36876"/>
                    <a:pt x="441262" y="59380"/>
                  </a:cubicBezTo>
                  <a:lnTo>
                    <a:pt x="383562" y="384892"/>
                  </a:lnTo>
                  <a:cubicBezTo>
                    <a:pt x="355031" y="545467"/>
                    <a:pt x="305586" y="701611"/>
                    <a:pt x="236489" y="849341"/>
                  </a:cubicBezTo>
                  <a:lnTo>
                    <a:pt x="96377" y="1148826"/>
                  </a:lnTo>
                  <a:cubicBezTo>
                    <a:pt x="84519" y="1174114"/>
                    <a:pt x="54405" y="1185005"/>
                    <a:pt x="29117" y="1173147"/>
                  </a:cubicBezTo>
                  <a:cubicBezTo>
                    <a:pt x="3828" y="1161288"/>
                    <a:pt x="-7063" y="1131175"/>
                    <a:pt x="4796" y="1105886"/>
                  </a:cubicBezTo>
                  <a:lnTo>
                    <a:pt x="144936" y="806513"/>
                  </a:lnTo>
                  <a:cubicBezTo>
                    <a:pt x="210284" y="666787"/>
                    <a:pt x="257042" y="519099"/>
                    <a:pt x="284013" y="367224"/>
                  </a:cubicBezTo>
                  <a:lnTo>
                    <a:pt x="341825" y="41684"/>
                  </a:lnTo>
                  <a:cubicBezTo>
                    <a:pt x="346784" y="14151"/>
                    <a:pt x="373123" y="-4148"/>
                    <a:pt x="400657" y="811"/>
                  </a:cubicBezTo>
                  <a:cubicBezTo>
                    <a:pt x="404931" y="1580"/>
                    <a:pt x="409088" y="2896"/>
                    <a:pt x="413027" y="4727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34" name="Freeform 86">
              <a:extLst>
                <a:ext uri="{FF2B5EF4-FFF2-40B4-BE49-F238E27FC236}">
                  <a16:creationId xmlns:a16="http://schemas.microsoft.com/office/drawing/2014/main" id="{300134AD-A0A8-1B41-A93D-B2067D298419}"/>
                </a:ext>
              </a:extLst>
            </p:cNvPr>
            <p:cNvSpPr/>
            <p:nvPr/>
          </p:nvSpPr>
          <p:spPr>
            <a:xfrm>
              <a:off x="2049440" y="3384171"/>
              <a:ext cx="201278" cy="229233"/>
            </a:xfrm>
            <a:custGeom>
              <a:avLst/>
              <a:gdLst>
                <a:gd name="connsiteX0" fmla="*/ 153031 w 201278"/>
                <a:gd name="connsiteY0" fmla="*/ 220534 h 229233"/>
                <a:gd name="connsiteX1" fmla="*/ 129241 w 201278"/>
                <a:gd name="connsiteY1" fmla="*/ 229116 h 229233"/>
                <a:gd name="connsiteX2" fmla="*/ 121190 w 201278"/>
                <a:gd name="connsiteY2" fmla="*/ 221652 h 229233"/>
                <a:gd name="connsiteX3" fmla="*/ 118814 w 201278"/>
                <a:gd name="connsiteY3" fmla="*/ 220086 h 229233"/>
                <a:gd name="connsiteX4" fmla="*/ 116158 w 201278"/>
                <a:gd name="connsiteY4" fmla="*/ 221121 h 229233"/>
                <a:gd name="connsiteX5" fmla="*/ 86947 w 201278"/>
                <a:gd name="connsiteY5" fmla="*/ 223343 h 229233"/>
                <a:gd name="connsiteX6" fmla="*/ 81158 w 201278"/>
                <a:gd name="connsiteY6" fmla="*/ 215194 h 229233"/>
                <a:gd name="connsiteX7" fmla="*/ 78782 w 201278"/>
                <a:gd name="connsiteY7" fmla="*/ 213293 h 229233"/>
                <a:gd name="connsiteX8" fmla="*/ 75986 w 201278"/>
                <a:gd name="connsiteY8" fmla="*/ 214328 h 229233"/>
                <a:gd name="connsiteX9" fmla="*/ 42479 w 201278"/>
                <a:gd name="connsiteY9" fmla="*/ 216874 h 229233"/>
                <a:gd name="connsiteX10" fmla="*/ 34417 w 201278"/>
                <a:gd name="connsiteY10" fmla="*/ 195626 h 229233"/>
                <a:gd name="connsiteX11" fmla="*/ 33214 w 201278"/>
                <a:gd name="connsiteY11" fmla="*/ 192830 h 229233"/>
                <a:gd name="connsiteX12" fmla="*/ 30139 w 201278"/>
                <a:gd name="connsiteY12" fmla="*/ 192467 h 229233"/>
                <a:gd name="connsiteX13" fmla="*/ 13366 w 201278"/>
                <a:gd name="connsiteY13" fmla="*/ 192467 h 229233"/>
                <a:gd name="connsiteX14" fmla="*/ 3007 w 201278"/>
                <a:gd name="connsiteY14" fmla="*/ 164852 h 229233"/>
                <a:gd name="connsiteX15" fmla="*/ 3023 w 201278"/>
                <a:gd name="connsiteY15" fmla="*/ 164819 h 229233"/>
                <a:gd name="connsiteX16" fmla="*/ 14596 w 201278"/>
                <a:gd name="connsiteY16" fmla="*/ 138150 h 229233"/>
                <a:gd name="connsiteX17" fmla="*/ 13155 w 201278"/>
                <a:gd name="connsiteY17" fmla="*/ 133713 h 229233"/>
                <a:gd name="connsiteX18" fmla="*/ 12891 w 201278"/>
                <a:gd name="connsiteY18" fmla="*/ 133593 h 229233"/>
                <a:gd name="connsiteX19" fmla="*/ 20439 w 201278"/>
                <a:gd name="connsiteY19" fmla="*/ 64795 h 229233"/>
                <a:gd name="connsiteX20" fmla="*/ 158818 w 201278"/>
                <a:gd name="connsiteY20" fmla="*/ 6536 h 229233"/>
                <a:gd name="connsiteX21" fmla="*/ 192504 w 201278"/>
                <a:gd name="connsiteY21" fmla="*/ 135913 h 229233"/>
                <a:gd name="connsiteX22" fmla="*/ 153031 w 201278"/>
                <a:gd name="connsiteY22" fmla="*/ 220534 h 22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1278" h="229233">
                  <a:moveTo>
                    <a:pt x="153031" y="220534"/>
                  </a:moveTo>
                  <a:cubicBezTo>
                    <a:pt x="148829" y="229468"/>
                    <a:pt x="138181" y="233309"/>
                    <a:pt x="129241" y="229116"/>
                  </a:cubicBezTo>
                  <a:cubicBezTo>
                    <a:pt x="125825" y="227559"/>
                    <a:pt x="123001" y="224942"/>
                    <a:pt x="121190" y="221652"/>
                  </a:cubicBezTo>
                  <a:cubicBezTo>
                    <a:pt x="120717" y="220760"/>
                    <a:pt x="119820" y="220170"/>
                    <a:pt x="118814" y="220086"/>
                  </a:cubicBezTo>
                  <a:cubicBezTo>
                    <a:pt x="117813" y="219969"/>
                    <a:pt x="116818" y="220358"/>
                    <a:pt x="116158" y="221121"/>
                  </a:cubicBezTo>
                  <a:cubicBezTo>
                    <a:pt x="108705" y="229801"/>
                    <a:pt x="95627" y="230796"/>
                    <a:pt x="86947" y="223343"/>
                  </a:cubicBezTo>
                  <a:cubicBezTo>
                    <a:pt x="84381" y="221140"/>
                    <a:pt x="82393" y="218342"/>
                    <a:pt x="81158" y="215194"/>
                  </a:cubicBezTo>
                  <a:cubicBezTo>
                    <a:pt x="80738" y="214199"/>
                    <a:pt x="79844" y="213483"/>
                    <a:pt x="78782" y="213293"/>
                  </a:cubicBezTo>
                  <a:cubicBezTo>
                    <a:pt x="77736" y="213145"/>
                    <a:pt x="76682" y="213534"/>
                    <a:pt x="75986" y="214328"/>
                  </a:cubicBezTo>
                  <a:cubicBezTo>
                    <a:pt x="67437" y="224283"/>
                    <a:pt x="52434" y="225423"/>
                    <a:pt x="42479" y="216874"/>
                  </a:cubicBezTo>
                  <a:cubicBezTo>
                    <a:pt x="36359" y="211619"/>
                    <a:pt x="33323" y="203618"/>
                    <a:pt x="34417" y="195626"/>
                  </a:cubicBezTo>
                  <a:cubicBezTo>
                    <a:pt x="34526" y="194549"/>
                    <a:pt x="34073" y="193493"/>
                    <a:pt x="33214" y="192830"/>
                  </a:cubicBezTo>
                  <a:cubicBezTo>
                    <a:pt x="32331" y="192159"/>
                    <a:pt x="31154" y="192019"/>
                    <a:pt x="30139" y="192467"/>
                  </a:cubicBezTo>
                  <a:cubicBezTo>
                    <a:pt x="24803" y="194846"/>
                    <a:pt x="18703" y="194846"/>
                    <a:pt x="13366" y="192467"/>
                  </a:cubicBezTo>
                  <a:cubicBezTo>
                    <a:pt x="2880" y="187703"/>
                    <a:pt x="-1758" y="175338"/>
                    <a:pt x="3007" y="164852"/>
                  </a:cubicBezTo>
                  <a:cubicBezTo>
                    <a:pt x="3012" y="164841"/>
                    <a:pt x="3017" y="164830"/>
                    <a:pt x="3023" y="164819"/>
                  </a:cubicBezTo>
                  <a:cubicBezTo>
                    <a:pt x="3023" y="164819"/>
                    <a:pt x="11409" y="145781"/>
                    <a:pt x="14596" y="138150"/>
                  </a:cubicBezTo>
                  <a:cubicBezTo>
                    <a:pt x="15423" y="136525"/>
                    <a:pt x="14778" y="134540"/>
                    <a:pt x="13155" y="133713"/>
                  </a:cubicBezTo>
                  <a:cubicBezTo>
                    <a:pt x="13068" y="133668"/>
                    <a:pt x="12980" y="133629"/>
                    <a:pt x="12891" y="133593"/>
                  </a:cubicBezTo>
                  <a:cubicBezTo>
                    <a:pt x="-8355" y="123697"/>
                    <a:pt x="-1590" y="93533"/>
                    <a:pt x="20439" y="64795"/>
                  </a:cubicBezTo>
                  <a:cubicBezTo>
                    <a:pt x="46298" y="31053"/>
                    <a:pt x="112160" y="-17757"/>
                    <a:pt x="158818" y="6536"/>
                  </a:cubicBezTo>
                  <a:cubicBezTo>
                    <a:pt x="197731" y="26804"/>
                    <a:pt x="216182" y="81428"/>
                    <a:pt x="192504" y="135913"/>
                  </a:cubicBezTo>
                  <a:cubicBezTo>
                    <a:pt x="188199" y="145726"/>
                    <a:pt x="196278" y="128253"/>
                    <a:pt x="153031" y="220534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35" name="Freeform 87">
              <a:extLst>
                <a:ext uri="{FF2B5EF4-FFF2-40B4-BE49-F238E27FC236}">
                  <a16:creationId xmlns:a16="http://schemas.microsoft.com/office/drawing/2014/main" id="{99E8AE3C-1D3F-8140-A1D7-83182E455CDF}"/>
                </a:ext>
              </a:extLst>
            </p:cNvPr>
            <p:cNvSpPr/>
            <p:nvPr/>
          </p:nvSpPr>
          <p:spPr>
            <a:xfrm>
              <a:off x="2146999" y="2324401"/>
              <a:ext cx="430511" cy="1107029"/>
            </a:xfrm>
            <a:custGeom>
              <a:avLst/>
              <a:gdLst>
                <a:gd name="connsiteX0" fmla="*/ 225188 w 430511"/>
                <a:gd name="connsiteY0" fmla="*/ 866705 h 1107029"/>
                <a:gd name="connsiteX1" fmla="*/ 373351 w 430511"/>
                <a:gd name="connsiteY1" fmla="*/ 399097 h 1107029"/>
                <a:gd name="connsiteX2" fmla="*/ 431163 w 430511"/>
                <a:gd name="connsiteY2" fmla="*/ 73585 h 1107029"/>
                <a:gd name="connsiteX3" fmla="*/ 379180 w 430511"/>
                <a:gd name="connsiteY3" fmla="*/ 865 h 1107029"/>
                <a:gd name="connsiteX4" fmla="*/ 306706 w 430511"/>
                <a:gd name="connsiteY4" fmla="*/ 51473 h 1107029"/>
                <a:gd name="connsiteX5" fmla="*/ 248810 w 430511"/>
                <a:gd name="connsiteY5" fmla="*/ 377068 h 1107029"/>
                <a:gd name="connsiteX6" fmla="*/ 110711 w 430511"/>
                <a:gd name="connsiteY6" fmla="*/ 813170 h 1107029"/>
                <a:gd name="connsiteX7" fmla="*/ 1182 w 430511"/>
                <a:gd name="connsiteY7" fmla="*/ 1047324 h 1107029"/>
                <a:gd name="connsiteX8" fmla="*/ 7277 w 430511"/>
                <a:gd name="connsiteY8" fmla="*/ 1064097 h 1107029"/>
                <a:gd name="connsiteX9" fmla="*/ 98858 w 430511"/>
                <a:gd name="connsiteY9" fmla="*/ 1106952 h 1107029"/>
                <a:gd name="connsiteX10" fmla="*/ 115631 w 430511"/>
                <a:gd name="connsiteY10" fmla="*/ 1100858 h 1107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0511" h="1107029">
                  <a:moveTo>
                    <a:pt x="225188" y="866705"/>
                  </a:moveTo>
                  <a:cubicBezTo>
                    <a:pt x="294805" y="717983"/>
                    <a:pt x="344616" y="560773"/>
                    <a:pt x="373351" y="399097"/>
                  </a:cubicBezTo>
                  <a:lnTo>
                    <a:pt x="431163" y="73585"/>
                  </a:lnTo>
                  <a:cubicBezTo>
                    <a:pt x="436888" y="39150"/>
                    <a:pt x="413615" y="6593"/>
                    <a:pt x="379180" y="865"/>
                  </a:cubicBezTo>
                  <a:cubicBezTo>
                    <a:pt x="345281" y="-4771"/>
                    <a:pt x="313091" y="17708"/>
                    <a:pt x="306706" y="51473"/>
                  </a:cubicBezTo>
                  <a:lnTo>
                    <a:pt x="248810" y="377068"/>
                  </a:lnTo>
                  <a:cubicBezTo>
                    <a:pt x="222012" y="527842"/>
                    <a:pt x="175584" y="674456"/>
                    <a:pt x="110711" y="813170"/>
                  </a:cubicBezTo>
                  <a:lnTo>
                    <a:pt x="1182" y="1047324"/>
                  </a:lnTo>
                  <a:cubicBezTo>
                    <a:pt x="-1756" y="1053639"/>
                    <a:pt x="970" y="1061142"/>
                    <a:pt x="7277" y="1064097"/>
                  </a:cubicBezTo>
                  <a:lnTo>
                    <a:pt x="98858" y="1106952"/>
                  </a:lnTo>
                  <a:cubicBezTo>
                    <a:pt x="105173" y="1109874"/>
                    <a:pt x="112665" y="1107154"/>
                    <a:pt x="115631" y="1100858"/>
                  </a:cubicBezTo>
                  <a:close/>
                </a:path>
              </a:pathLst>
            </a:custGeom>
            <a:solidFill>
              <a:schemeClr val="accent6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36" name="Freeform 88">
              <a:extLst>
                <a:ext uri="{FF2B5EF4-FFF2-40B4-BE49-F238E27FC236}">
                  <a16:creationId xmlns:a16="http://schemas.microsoft.com/office/drawing/2014/main" id="{1B613334-4537-6449-93E2-3AA810778A8D}"/>
                </a:ext>
              </a:extLst>
            </p:cNvPr>
            <p:cNvSpPr/>
            <p:nvPr/>
          </p:nvSpPr>
          <p:spPr>
            <a:xfrm>
              <a:off x="2146980" y="3348774"/>
              <a:ext cx="125799" cy="81070"/>
            </a:xfrm>
            <a:custGeom>
              <a:avLst/>
              <a:gdLst>
                <a:gd name="connsiteX0" fmla="*/ 11852 w 125798"/>
                <a:gd name="connsiteY0" fmla="*/ 0 h 81070"/>
                <a:gd name="connsiteX1" fmla="*/ 126329 w 125798"/>
                <a:gd name="connsiteY1" fmla="*/ 53562 h 81070"/>
                <a:gd name="connsiteX2" fmla="*/ 115622 w 125798"/>
                <a:gd name="connsiteY2" fmla="*/ 76458 h 81070"/>
                <a:gd name="connsiteX3" fmla="*/ 98972 w 125798"/>
                <a:gd name="connsiteY3" fmla="*/ 82608 h 81070"/>
                <a:gd name="connsiteX4" fmla="*/ 98849 w 125798"/>
                <a:gd name="connsiteY4" fmla="*/ 82552 h 81070"/>
                <a:gd name="connsiteX5" fmla="*/ 7268 w 125798"/>
                <a:gd name="connsiteY5" fmla="*/ 39725 h 81070"/>
                <a:gd name="connsiteX6" fmla="*/ 1173 w 125798"/>
                <a:gd name="connsiteY6" fmla="*/ 22951 h 81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98" h="81070">
                  <a:moveTo>
                    <a:pt x="11852" y="0"/>
                  </a:moveTo>
                  <a:lnTo>
                    <a:pt x="126329" y="53562"/>
                  </a:lnTo>
                  <a:lnTo>
                    <a:pt x="115622" y="76458"/>
                  </a:lnTo>
                  <a:cubicBezTo>
                    <a:pt x="112723" y="82753"/>
                    <a:pt x="105268" y="85510"/>
                    <a:pt x="98972" y="82608"/>
                  </a:cubicBezTo>
                  <a:cubicBezTo>
                    <a:pt x="98930" y="82591"/>
                    <a:pt x="98888" y="82572"/>
                    <a:pt x="98849" y="82552"/>
                  </a:cubicBezTo>
                  <a:lnTo>
                    <a:pt x="7268" y="39725"/>
                  </a:lnTo>
                  <a:cubicBezTo>
                    <a:pt x="972" y="36758"/>
                    <a:pt x="-1748" y="29266"/>
                    <a:pt x="1173" y="22951"/>
                  </a:cubicBezTo>
                  <a:close/>
                </a:path>
              </a:pathLst>
            </a:custGeom>
            <a:solidFill>
              <a:srgbClr val="FB8E24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37" name="Freeform 89">
              <a:extLst>
                <a:ext uri="{FF2B5EF4-FFF2-40B4-BE49-F238E27FC236}">
                  <a16:creationId xmlns:a16="http://schemas.microsoft.com/office/drawing/2014/main" id="{69DC096B-13FB-1E4E-96CF-969D8482E404}"/>
                </a:ext>
              </a:extLst>
            </p:cNvPr>
            <p:cNvSpPr/>
            <p:nvPr/>
          </p:nvSpPr>
          <p:spPr>
            <a:xfrm>
              <a:off x="2404615" y="3414379"/>
              <a:ext cx="271166" cy="1945688"/>
            </a:xfrm>
            <a:custGeom>
              <a:avLst/>
              <a:gdLst>
                <a:gd name="connsiteX0" fmla="*/ 113946 w 271166"/>
                <a:gd name="connsiteY0" fmla="*/ 1152 h 1945687"/>
                <a:gd name="connsiteX1" fmla="*/ 56945 w 271166"/>
                <a:gd name="connsiteY1" fmla="*/ 63688 h 1945687"/>
                <a:gd name="connsiteX2" fmla="*/ 10987 w 271166"/>
                <a:gd name="connsiteY2" fmla="*/ 602415 h 1945687"/>
                <a:gd name="connsiteX3" fmla="*/ 47329 w 271166"/>
                <a:gd name="connsiteY3" fmla="*/ 1394891 h 1945687"/>
                <a:gd name="connsiteX4" fmla="*/ 135751 w 271166"/>
                <a:gd name="connsiteY4" fmla="*/ 1889868 h 1945687"/>
                <a:gd name="connsiteX5" fmla="*/ 216458 w 271166"/>
                <a:gd name="connsiteY5" fmla="*/ 1946142 h 1945687"/>
                <a:gd name="connsiteX6" fmla="*/ 272732 w 271166"/>
                <a:gd name="connsiteY6" fmla="*/ 1865435 h 1945687"/>
                <a:gd name="connsiteX7" fmla="*/ 184365 w 271166"/>
                <a:gd name="connsiteY7" fmla="*/ 1370458 h 1945687"/>
                <a:gd name="connsiteX8" fmla="*/ 149729 w 271166"/>
                <a:gd name="connsiteY8" fmla="*/ 614240 h 1945687"/>
                <a:gd name="connsiteX9" fmla="*/ 195492 w 271166"/>
                <a:gd name="connsiteY9" fmla="*/ 75430 h 1945687"/>
                <a:gd name="connsiteX10" fmla="*/ 131888 w 271166"/>
                <a:gd name="connsiteY10" fmla="*/ 241 h 1945687"/>
                <a:gd name="connsiteX11" fmla="*/ 113946 w 271166"/>
                <a:gd name="connsiteY11" fmla="*/ 1069 h 194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166" h="1945687">
                  <a:moveTo>
                    <a:pt x="113946" y="1152"/>
                  </a:moveTo>
                  <a:cubicBezTo>
                    <a:pt x="82994" y="6713"/>
                    <a:pt x="59623" y="32353"/>
                    <a:pt x="56945" y="63688"/>
                  </a:cubicBezTo>
                  <a:lnTo>
                    <a:pt x="10987" y="602415"/>
                  </a:lnTo>
                  <a:cubicBezTo>
                    <a:pt x="-11573" y="867040"/>
                    <a:pt x="643" y="1133453"/>
                    <a:pt x="47329" y="1394891"/>
                  </a:cubicBezTo>
                  <a:lnTo>
                    <a:pt x="135751" y="1889868"/>
                  </a:lnTo>
                  <a:cubicBezTo>
                    <a:pt x="142497" y="1927691"/>
                    <a:pt x="178632" y="1952879"/>
                    <a:pt x="216458" y="1946142"/>
                  </a:cubicBezTo>
                  <a:cubicBezTo>
                    <a:pt x="254284" y="1939404"/>
                    <a:pt x="279478" y="1903258"/>
                    <a:pt x="272732" y="1865435"/>
                  </a:cubicBezTo>
                  <a:lnTo>
                    <a:pt x="184365" y="1370458"/>
                  </a:lnTo>
                  <a:cubicBezTo>
                    <a:pt x="139841" y="1120985"/>
                    <a:pt x="128195" y="866732"/>
                    <a:pt x="149729" y="614240"/>
                  </a:cubicBezTo>
                  <a:lnTo>
                    <a:pt x="195492" y="75430"/>
                  </a:lnTo>
                  <a:cubicBezTo>
                    <a:pt x="198690" y="37103"/>
                    <a:pt x="170214" y="3442"/>
                    <a:pt x="131888" y="241"/>
                  </a:cubicBezTo>
                  <a:cubicBezTo>
                    <a:pt x="125897" y="-259"/>
                    <a:pt x="119867" y="20"/>
                    <a:pt x="113946" y="1069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38" name="Freeform 90">
              <a:extLst>
                <a:ext uri="{FF2B5EF4-FFF2-40B4-BE49-F238E27FC236}">
                  <a16:creationId xmlns:a16="http://schemas.microsoft.com/office/drawing/2014/main" id="{00CCCC1E-8F80-3047-A258-15439C381629}"/>
                </a:ext>
              </a:extLst>
            </p:cNvPr>
            <p:cNvSpPr/>
            <p:nvPr/>
          </p:nvSpPr>
          <p:spPr>
            <a:xfrm>
              <a:off x="2647155" y="5516854"/>
              <a:ext cx="27955" cy="86661"/>
            </a:xfrm>
            <a:custGeom>
              <a:avLst/>
              <a:gdLst>
                <a:gd name="connsiteX0" fmla="*/ 0 w 27955"/>
                <a:gd name="connsiteY0" fmla="*/ 79086 h 86661"/>
                <a:gd name="connsiteX1" fmla="*/ 140 w 27955"/>
                <a:gd name="connsiteY1" fmla="*/ 81881 h 86661"/>
                <a:gd name="connsiteX2" fmla="*/ 6178 w 27955"/>
                <a:gd name="connsiteY2" fmla="*/ 88814 h 86661"/>
                <a:gd name="connsiteX3" fmla="*/ 16214 w 27955"/>
                <a:gd name="connsiteY3" fmla="*/ 88814 h 86661"/>
                <a:gd name="connsiteX4" fmla="*/ 22252 w 27955"/>
                <a:gd name="connsiteY4" fmla="*/ 81881 h 86661"/>
                <a:gd name="connsiteX5" fmla="*/ 28402 w 27955"/>
                <a:gd name="connsiteY5" fmla="*/ 0 h 86661"/>
                <a:gd name="connsiteX6" fmla="*/ 8135 w 27955"/>
                <a:gd name="connsiteY6" fmla="*/ 65807 h 86661"/>
                <a:gd name="connsiteX7" fmla="*/ 0 w 27955"/>
                <a:gd name="connsiteY7" fmla="*/ 79086 h 8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55" h="86661">
                  <a:moveTo>
                    <a:pt x="0" y="79086"/>
                  </a:moveTo>
                  <a:lnTo>
                    <a:pt x="140" y="81881"/>
                  </a:lnTo>
                  <a:cubicBezTo>
                    <a:pt x="73" y="85404"/>
                    <a:pt x="2684" y="88395"/>
                    <a:pt x="6178" y="88814"/>
                  </a:cubicBezTo>
                  <a:lnTo>
                    <a:pt x="16214" y="88814"/>
                  </a:lnTo>
                  <a:cubicBezTo>
                    <a:pt x="19708" y="88395"/>
                    <a:pt x="22319" y="85404"/>
                    <a:pt x="22252" y="81881"/>
                  </a:cubicBezTo>
                  <a:lnTo>
                    <a:pt x="28402" y="0"/>
                  </a:lnTo>
                  <a:lnTo>
                    <a:pt x="8135" y="65807"/>
                  </a:lnTo>
                  <a:cubicBezTo>
                    <a:pt x="6617" y="70867"/>
                    <a:pt x="3813" y="75423"/>
                    <a:pt x="0" y="79086"/>
                  </a:cubicBezTo>
                  <a:close/>
                </a:path>
              </a:pathLst>
            </a:custGeom>
            <a:solidFill>
              <a:srgbClr val="7E4141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39" name="Freeform 91">
              <a:extLst>
                <a:ext uri="{FF2B5EF4-FFF2-40B4-BE49-F238E27FC236}">
                  <a16:creationId xmlns:a16="http://schemas.microsoft.com/office/drawing/2014/main" id="{42D3538C-DF4F-A046-9972-83E06A8D8DFF}"/>
                </a:ext>
              </a:extLst>
            </p:cNvPr>
            <p:cNvSpPr/>
            <p:nvPr/>
          </p:nvSpPr>
          <p:spPr>
            <a:xfrm>
              <a:off x="2443473" y="5326163"/>
              <a:ext cx="257189" cy="282348"/>
            </a:xfrm>
            <a:custGeom>
              <a:avLst/>
              <a:gdLst>
                <a:gd name="connsiteX0" fmla="*/ 250647 w 257188"/>
                <a:gd name="connsiteY0" fmla="*/ 0 h 282348"/>
                <a:gd name="connsiteX1" fmla="*/ 250507 w 257188"/>
                <a:gd name="connsiteY1" fmla="*/ 0 h 282348"/>
                <a:gd name="connsiteX2" fmla="*/ 223586 w 257188"/>
                <a:gd name="connsiteY2" fmla="*/ 78582 h 282348"/>
                <a:gd name="connsiteX3" fmla="*/ 222608 w 257188"/>
                <a:gd name="connsiteY3" fmla="*/ 81378 h 282348"/>
                <a:gd name="connsiteX4" fmla="*/ 194848 w 257188"/>
                <a:gd name="connsiteY4" fmla="*/ 140084 h 282348"/>
                <a:gd name="connsiteX5" fmla="*/ 186042 w 257188"/>
                <a:gd name="connsiteY5" fmla="*/ 153558 h 282348"/>
                <a:gd name="connsiteX6" fmla="*/ 161637 w 257188"/>
                <a:gd name="connsiteY6" fmla="*/ 189118 h 282348"/>
                <a:gd name="connsiteX7" fmla="*/ 132340 w 257188"/>
                <a:gd name="connsiteY7" fmla="*/ 204158 h 282348"/>
                <a:gd name="connsiteX8" fmla="*/ 42464 w 257188"/>
                <a:gd name="connsiteY8" fmla="*/ 204158 h 282348"/>
                <a:gd name="connsiteX9" fmla="*/ 23119 w 257188"/>
                <a:gd name="connsiteY9" fmla="*/ 208602 h 282348"/>
                <a:gd name="connsiteX10" fmla="*/ 22979 w 257188"/>
                <a:gd name="connsiteY10" fmla="*/ 208602 h 282348"/>
                <a:gd name="connsiteX11" fmla="*/ 18087 w 257188"/>
                <a:gd name="connsiteY11" fmla="*/ 211398 h 282348"/>
                <a:gd name="connsiteX12" fmla="*/ 13586 w 257188"/>
                <a:gd name="connsiteY12" fmla="*/ 214808 h 282348"/>
                <a:gd name="connsiteX13" fmla="*/ 9673 w 257188"/>
                <a:gd name="connsiteY13" fmla="*/ 218582 h 282348"/>
                <a:gd name="connsiteX14" fmla="*/ 6458 w 257188"/>
                <a:gd name="connsiteY14" fmla="*/ 222915 h 282348"/>
                <a:gd name="connsiteX15" fmla="*/ 4613 w 257188"/>
                <a:gd name="connsiteY15" fmla="*/ 226046 h 282348"/>
                <a:gd name="connsiteX16" fmla="*/ 3355 w 257188"/>
                <a:gd name="connsiteY16" fmla="*/ 228395 h 282348"/>
                <a:gd name="connsiteX17" fmla="*/ 1538 w 257188"/>
                <a:gd name="connsiteY17" fmla="*/ 233483 h 282348"/>
                <a:gd name="connsiteX18" fmla="*/ 699 w 257188"/>
                <a:gd name="connsiteY18" fmla="*/ 237145 h 282348"/>
                <a:gd name="connsiteX19" fmla="*/ 280 w 257188"/>
                <a:gd name="connsiteY19" fmla="*/ 239241 h 282348"/>
                <a:gd name="connsiteX20" fmla="*/ 0 w 257188"/>
                <a:gd name="connsiteY20" fmla="*/ 243686 h 282348"/>
                <a:gd name="connsiteX21" fmla="*/ 12468 w 257188"/>
                <a:gd name="connsiteY21" fmla="*/ 271642 h 282348"/>
                <a:gd name="connsiteX22" fmla="*/ 42464 w 257188"/>
                <a:gd name="connsiteY22" fmla="*/ 283299 h 282348"/>
                <a:gd name="connsiteX23" fmla="*/ 179445 w 257188"/>
                <a:gd name="connsiteY23" fmla="*/ 283299 h 282348"/>
                <a:gd name="connsiteX24" fmla="*/ 203822 w 257188"/>
                <a:gd name="connsiteY24" fmla="*/ 273626 h 282348"/>
                <a:gd name="connsiteX25" fmla="*/ 211957 w 257188"/>
                <a:gd name="connsiteY25" fmla="*/ 260404 h 282348"/>
                <a:gd name="connsiteX26" fmla="*/ 232141 w 257188"/>
                <a:gd name="connsiteY26" fmla="*/ 194485 h 282348"/>
                <a:gd name="connsiteX27" fmla="*/ 251709 w 257188"/>
                <a:gd name="connsiteY27" fmla="*/ 130188 h 282348"/>
                <a:gd name="connsiteX28" fmla="*/ 258167 w 257188"/>
                <a:gd name="connsiteY28" fmla="*/ 74277 h 282348"/>
                <a:gd name="connsiteX29" fmla="*/ 250647 w 257188"/>
                <a:gd name="connsiteY29" fmla="*/ 0 h 282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7188" h="282348">
                  <a:moveTo>
                    <a:pt x="250647" y="0"/>
                  </a:moveTo>
                  <a:lnTo>
                    <a:pt x="250507" y="0"/>
                  </a:lnTo>
                  <a:lnTo>
                    <a:pt x="223586" y="78582"/>
                  </a:lnTo>
                  <a:cubicBezTo>
                    <a:pt x="223307" y="79505"/>
                    <a:pt x="222888" y="80427"/>
                    <a:pt x="222608" y="81378"/>
                  </a:cubicBezTo>
                  <a:cubicBezTo>
                    <a:pt x="215468" y="101869"/>
                    <a:pt x="206162" y="121550"/>
                    <a:pt x="194848" y="140084"/>
                  </a:cubicBezTo>
                  <a:cubicBezTo>
                    <a:pt x="192053" y="144669"/>
                    <a:pt x="189117" y="149113"/>
                    <a:pt x="186042" y="153558"/>
                  </a:cubicBezTo>
                  <a:lnTo>
                    <a:pt x="161637" y="189118"/>
                  </a:lnTo>
                  <a:cubicBezTo>
                    <a:pt x="154953" y="198650"/>
                    <a:pt x="143989" y="204297"/>
                    <a:pt x="132340" y="204158"/>
                  </a:cubicBezTo>
                  <a:lnTo>
                    <a:pt x="42464" y="204158"/>
                  </a:lnTo>
                  <a:cubicBezTo>
                    <a:pt x="35758" y="204130"/>
                    <a:pt x="29135" y="205639"/>
                    <a:pt x="23119" y="208602"/>
                  </a:cubicBezTo>
                  <a:lnTo>
                    <a:pt x="22979" y="208602"/>
                  </a:lnTo>
                  <a:cubicBezTo>
                    <a:pt x="21302" y="209441"/>
                    <a:pt x="19669" y="210392"/>
                    <a:pt x="18087" y="211398"/>
                  </a:cubicBezTo>
                  <a:cubicBezTo>
                    <a:pt x="16522" y="212460"/>
                    <a:pt x="15020" y="213578"/>
                    <a:pt x="13586" y="214808"/>
                  </a:cubicBezTo>
                  <a:cubicBezTo>
                    <a:pt x="12214" y="215983"/>
                    <a:pt x="10908" y="217240"/>
                    <a:pt x="9673" y="218582"/>
                  </a:cubicBezTo>
                  <a:cubicBezTo>
                    <a:pt x="8554" y="220036"/>
                    <a:pt x="7436" y="221378"/>
                    <a:pt x="6458" y="222915"/>
                  </a:cubicBezTo>
                  <a:cubicBezTo>
                    <a:pt x="5681" y="223866"/>
                    <a:pt x="5060" y="224900"/>
                    <a:pt x="4613" y="226046"/>
                  </a:cubicBezTo>
                  <a:cubicBezTo>
                    <a:pt x="4059" y="226745"/>
                    <a:pt x="3634" y="227556"/>
                    <a:pt x="3355" y="228395"/>
                  </a:cubicBezTo>
                  <a:cubicBezTo>
                    <a:pt x="2527" y="230016"/>
                    <a:pt x="1915" y="231721"/>
                    <a:pt x="1538" y="233483"/>
                  </a:cubicBezTo>
                  <a:cubicBezTo>
                    <a:pt x="1118" y="234657"/>
                    <a:pt x="836" y="235887"/>
                    <a:pt x="699" y="237145"/>
                  </a:cubicBezTo>
                  <a:cubicBezTo>
                    <a:pt x="495" y="237815"/>
                    <a:pt x="355" y="238542"/>
                    <a:pt x="280" y="239241"/>
                  </a:cubicBezTo>
                  <a:cubicBezTo>
                    <a:pt x="140" y="240695"/>
                    <a:pt x="0" y="242261"/>
                    <a:pt x="0" y="243686"/>
                  </a:cubicBezTo>
                  <a:cubicBezTo>
                    <a:pt x="76" y="254337"/>
                    <a:pt x="4596" y="264457"/>
                    <a:pt x="12468" y="271642"/>
                  </a:cubicBezTo>
                  <a:cubicBezTo>
                    <a:pt x="20631" y="279189"/>
                    <a:pt x="31352" y="283355"/>
                    <a:pt x="42464" y="283299"/>
                  </a:cubicBezTo>
                  <a:lnTo>
                    <a:pt x="179445" y="283299"/>
                  </a:lnTo>
                  <a:cubicBezTo>
                    <a:pt x="188516" y="283355"/>
                    <a:pt x="197252" y="279888"/>
                    <a:pt x="203822" y="273626"/>
                  </a:cubicBezTo>
                  <a:cubicBezTo>
                    <a:pt x="207627" y="269992"/>
                    <a:pt x="210431" y="265435"/>
                    <a:pt x="211957" y="260404"/>
                  </a:cubicBezTo>
                  <a:lnTo>
                    <a:pt x="232141" y="194485"/>
                  </a:lnTo>
                  <a:lnTo>
                    <a:pt x="251709" y="130188"/>
                  </a:lnTo>
                  <a:cubicBezTo>
                    <a:pt x="257348" y="112129"/>
                    <a:pt x="259540" y="93147"/>
                    <a:pt x="258167" y="74277"/>
                  </a:cubicBezTo>
                  <a:cubicBezTo>
                    <a:pt x="256825" y="55044"/>
                    <a:pt x="254449" y="28263"/>
                    <a:pt x="250647" y="0"/>
                  </a:cubicBezTo>
                  <a:close/>
                </a:path>
              </a:pathLst>
            </a:custGeom>
            <a:solidFill>
              <a:srgbClr val="A2665C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40" name="Freeform 92">
              <a:extLst>
                <a:ext uri="{FF2B5EF4-FFF2-40B4-BE49-F238E27FC236}">
                  <a16:creationId xmlns:a16="http://schemas.microsoft.com/office/drawing/2014/main" id="{82094EDD-47B2-4044-8C66-9C12B70D8176}"/>
                </a:ext>
              </a:extLst>
            </p:cNvPr>
            <p:cNvSpPr/>
            <p:nvPr/>
          </p:nvSpPr>
          <p:spPr>
            <a:xfrm>
              <a:off x="2466592" y="5204893"/>
              <a:ext cx="226438" cy="327077"/>
            </a:xfrm>
            <a:custGeom>
              <a:avLst/>
              <a:gdLst>
                <a:gd name="connsiteX0" fmla="*/ 106146 w 226437"/>
                <a:gd name="connsiteY0" fmla="*/ 325260 h 327076"/>
                <a:gd name="connsiteX1" fmla="*/ 109221 w 226437"/>
                <a:gd name="connsiteY1" fmla="*/ 325260 h 327076"/>
                <a:gd name="connsiteX2" fmla="*/ 138518 w 226437"/>
                <a:gd name="connsiteY2" fmla="*/ 310220 h 327076"/>
                <a:gd name="connsiteX3" fmla="*/ 162923 w 226437"/>
                <a:gd name="connsiteY3" fmla="*/ 274661 h 327076"/>
                <a:gd name="connsiteX4" fmla="*/ 171729 w 226437"/>
                <a:gd name="connsiteY4" fmla="*/ 261186 h 327076"/>
                <a:gd name="connsiteX5" fmla="*/ 199489 w 226437"/>
                <a:gd name="connsiteY5" fmla="*/ 202480 h 327076"/>
                <a:gd name="connsiteX6" fmla="*/ 200467 w 226437"/>
                <a:gd name="connsiteY6" fmla="*/ 199684 h 327076"/>
                <a:gd name="connsiteX7" fmla="*/ 227249 w 226437"/>
                <a:gd name="connsiteY7" fmla="*/ 121242 h 327076"/>
                <a:gd name="connsiteX8" fmla="*/ 227528 w 226437"/>
                <a:gd name="connsiteY8" fmla="*/ 121242 h 327076"/>
                <a:gd name="connsiteX9" fmla="*/ 222217 w 226437"/>
                <a:gd name="connsiteY9" fmla="*/ 88814 h 327076"/>
                <a:gd name="connsiteX10" fmla="*/ 221937 w 226437"/>
                <a:gd name="connsiteY10" fmla="*/ 88814 h 327076"/>
                <a:gd name="connsiteX11" fmla="*/ 138518 w 226437"/>
                <a:gd name="connsiteY11" fmla="*/ 0 h 327076"/>
                <a:gd name="connsiteX12" fmla="*/ 53982 w 226437"/>
                <a:gd name="connsiteY12" fmla="*/ 103826 h 327076"/>
                <a:gd name="connsiteX13" fmla="*/ 52165 w 226437"/>
                <a:gd name="connsiteY13" fmla="*/ 136394 h 327076"/>
                <a:gd name="connsiteX14" fmla="*/ 43051 w 226437"/>
                <a:gd name="connsiteY14" fmla="*/ 205192 h 327076"/>
                <a:gd name="connsiteX15" fmla="*/ 24964 w 226437"/>
                <a:gd name="connsiteY15" fmla="*/ 290064 h 327076"/>
                <a:gd name="connsiteX16" fmla="*/ 7436 w 226437"/>
                <a:gd name="connsiteY16" fmla="*/ 322101 h 327076"/>
                <a:gd name="connsiteX17" fmla="*/ 0 w 226437"/>
                <a:gd name="connsiteY17" fmla="*/ 329677 h 327076"/>
                <a:gd name="connsiteX18" fmla="*/ 19345 w 226437"/>
                <a:gd name="connsiteY18" fmla="*/ 325232 h 32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6437" h="327076">
                  <a:moveTo>
                    <a:pt x="106146" y="325260"/>
                  </a:moveTo>
                  <a:lnTo>
                    <a:pt x="109221" y="325260"/>
                  </a:lnTo>
                  <a:cubicBezTo>
                    <a:pt x="120870" y="325400"/>
                    <a:pt x="131834" y="319753"/>
                    <a:pt x="138518" y="310220"/>
                  </a:cubicBezTo>
                  <a:lnTo>
                    <a:pt x="162923" y="274661"/>
                  </a:lnTo>
                  <a:cubicBezTo>
                    <a:pt x="165998" y="270216"/>
                    <a:pt x="168934" y="265771"/>
                    <a:pt x="171729" y="261186"/>
                  </a:cubicBezTo>
                  <a:cubicBezTo>
                    <a:pt x="183043" y="242652"/>
                    <a:pt x="192349" y="222971"/>
                    <a:pt x="199489" y="202480"/>
                  </a:cubicBezTo>
                  <a:cubicBezTo>
                    <a:pt x="199768" y="201558"/>
                    <a:pt x="200188" y="200635"/>
                    <a:pt x="200467" y="199684"/>
                  </a:cubicBezTo>
                  <a:lnTo>
                    <a:pt x="227249" y="121242"/>
                  </a:lnTo>
                  <a:lnTo>
                    <a:pt x="227528" y="121242"/>
                  </a:lnTo>
                  <a:cubicBezTo>
                    <a:pt x="225991" y="110507"/>
                    <a:pt x="224173" y="99521"/>
                    <a:pt x="222217" y="88814"/>
                  </a:cubicBezTo>
                  <a:lnTo>
                    <a:pt x="221937" y="88814"/>
                  </a:lnTo>
                  <a:cubicBezTo>
                    <a:pt x="216038" y="38494"/>
                    <a:pt x="180983" y="0"/>
                    <a:pt x="138518" y="0"/>
                  </a:cubicBezTo>
                  <a:cubicBezTo>
                    <a:pt x="91833" y="0"/>
                    <a:pt x="53982" y="46574"/>
                    <a:pt x="53982" y="103826"/>
                  </a:cubicBezTo>
                  <a:lnTo>
                    <a:pt x="52165" y="136394"/>
                  </a:lnTo>
                  <a:cubicBezTo>
                    <a:pt x="50873" y="159513"/>
                    <a:pt x="47826" y="182520"/>
                    <a:pt x="43051" y="205192"/>
                  </a:cubicBezTo>
                  <a:lnTo>
                    <a:pt x="24964" y="290064"/>
                  </a:lnTo>
                  <a:cubicBezTo>
                    <a:pt x="22392" y="302225"/>
                    <a:pt x="16298" y="313379"/>
                    <a:pt x="7436" y="322101"/>
                  </a:cubicBezTo>
                  <a:lnTo>
                    <a:pt x="0" y="329677"/>
                  </a:lnTo>
                  <a:cubicBezTo>
                    <a:pt x="6016" y="326713"/>
                    <a:pt x="12639" y="325204"/>
                    <a:pt x="19345" y="325232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41" name="Freeform 93">
              <a:extLst>
                <a:ext uri="{FF2B5EF4-FFF2-40B4-BE49-F238E27FC236}">
                  <a16:creationId xmlns:a16="http://schemas.microsoft.com/office/drawing/2014/main" id="{03372F04-1CBE-D844-AB07-471C03A62445}"/>
                </a:ext>
              </a:extLst>
            </p:cNvPr>
            <p:cNvSpPr/>
            <p:nvPr/>
          </p:nvSpPr>
          <p:spPr>
            <a:xfrm>
              <a:off x="2746201" y="3414379"/>
              <a:ext cx="271166" cy="1945688"/>
            </a:xfrm>
            <a:custGeom>
              <a:avLst/>
              <a:gdLst>
                <a:gd name="connsiteX0" fmla="*/ 113862 w 271166"/>
                <a:gd name="connsiteY0" fmla="*/ 1152 h 1945687"/>
                <a:gd name="connsiteX1" fmla="*/ 56945 w 271166"/>
                <a:gd name="connsiteY1" fmla="*/ 63688 h 1945687"/>
                <a:gd name="connsiteX2" fmla="*/ 10987 w 271166"/>
                <a:gd name="connsiteY2" fmla="*/ 602415 h 1945687"/>
                <a:gd name="connsiteX3" fmla="*/ 47329 w 271166"/>
                <a:gd name="connsiteY3" fmla="*/ 1394891 h 1945687"/>
                <a:gd name="connsiteX4" fmla="*/ 135695 w 271166"/>
                <a:gd name="connsiteY4" fmla="*/ 1889868 h 1945687"/>
                <a:gd name="connsiteX5" fmla="*/ 216402 w 271166"/>
                <a:gd name="connsiteY5" fmla="*/ 1946142 h 1945687"/>
                <a:gd name="connsiteX6" fmla="*/ 272676 w 271166"/>
                <a:gd name="connsiteY6" fmla="*/ 1865435 h 1945687"/>
                <a:gd name="connsiteX7" fmla="*/ 184310 w 271166"/>
                <a:gd name="connsiteY7" fmla="*/ 1370458 h 1945687"/>
                <a:gd name="connsiteX8" fmla="*/ 149673 w 271166"/>
                <a:gd name="connsiteY8" fmla="*/ 614240 h 1945687"/>
                <a:gd name="connsiteX9" fmla="*/ 195380 w 271166"/>
                <a:gd name="connsiteY9" fmla="*/ 75429 h 1945687"/>
                <a:gd name="connsiteX10" fmla="*/ 131837 w 271166"/>
                <a:gd name="connsiteY10" fmla="*/ 244 h 1945687"/>
                <a:gd name="connsiteX11" fmla="*/ 113862 w 271166"/>
                <a:gd name="connsiteY11" fmla="*/ 1068 h 1945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1166" h="1945687">
                  <a:moveTo>
                    <a:pt x="113862" y="1152"/>
                  </a:moveTo>
                  <a:cubicBezTo>
                    <a:pt x="82946" y="6757"/>
                    <a:pt x="59623" y="32384"/>
                    <a:pt x="56945" y="63688"/>
                  </a:cubicBezTo>
                  <a:lnTo>
                    <a:pt x="10987" y="602415"/>
                  </a:lnTo>
                  <a:cubicBezTo>
                    <a:pt x="-11573" y="867039"/>
                    <a:pt x="643" y="1133453"/>
                    <a:pt x="47329" y="1394891"/>
                  </a:cubicBezTo>
                  <a:lnTo>
                    <a:pt x="135695" y="1889868"/>
                  </a:lnTo>
                  <a:cubicBezTo>
                    <a:pt x="142441" y="1927691"/>
                    <a:pt x="178576" y="1952879"/>
                    <a:pt x="216402" y="1946142"/>
                  </a:cubicBezTo>
                  <a:cubicBezTo>
                    <a:pt x="254229" y="1939404"/>
                    <a:pt x="279422" y="1903258"/>
                    <a:pt x="272676" y="1865435"/>
                  </a:cubicBezTo>
                  <a:lnTo>
                    <a:pt x="184310" y="1370458"/>
                  </a:lnTo>
                  <a:cubicBezTo>
                    <a:pt x="139799" y="1120985"/>
                    <a:pt x="128153" y="866732"/>
                    <a:pt x="149673" y="614240"/>
                  </a:cubicBezTo>
                  <a:lnTo>
                    <a:pt x="195380" y="75429"/>
                  </a:lnTo>
                  <a:cubicBezTo>
                    <a:pt x="198595" y="37120"/>
                    <a:pt x="170145" y="3459"/>
                    <a:pt x="131837" y="244"/>
                  </a:cubicBezTo>
                  <a:cubicBezTo>
                    <a:pt x="125835" y="-260"/>
                    <a:pt x="119791" y="17"/>
                    <a:pt x="113862" y="1068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42" name="Freeform 94">
              <a:extLst>
                <a:ext uri="{FF2B5EF4-FFF2-40B4-BE49-F238E27FC236}">
                  <a16:creationId xmlns:a16="http://schemas.microsoft.com/office/drawing/2014/main" id="{61F7051A-8C7C-9947-A9E3-B1797E83EEF0}"/>
                </a:ext>
              </a:extLst>
            </p:cNvPr>
            <p:cNvSpPr/>
            <p:nvPr/>
          </p:nvSpPr>
          <p:spPr>
            <a:xfrm>
              <a:off x="2988657" y="5516854"/>
              <a:ext cx="27955" cy="86661"/>
            </a:xfrm>
            <a:custGeom>
              <a:avLst/>
              <a:gdLst>
                <a:gd name="connsiteX0" fmla="*/ 0 w 27955"/>
                <a:gd name="connsiteY0" fmla="*/ 79086 h 86661"/>
                <a:gd name="connsiteX1" fmla="*/ 140 w 27955"/>
                <a:gd name="connsiteY1" fmla="*/ 81881 h 86661"/>
                <a:gd name="connsiteX2" fmla="*/ 6150 w 27955"/>
                <a:gd name="connsiteY2" fmla="*/ 88814 h 86661"/>
                <a:gd name="connsiteX3" fmla="*/ 16102 w 27955"/>
                <a:gd name="connsiteY3" fmla="*/ 88814 h 86661"/>
                <a:gd name="connsiteX4" fmla="*/ 22141 w 27955"/>
                <a:gd name="connsiteY4" fmla="*/ 81881 h 86661"/>
                <a:gd name="connsiteX5" fmla="*/ 28319 w 27955"/>
                <a:gd name="connsiteY5" fmla="*/ 0 h 86661"/>
                <a:gd name="connsiteX6" fmla="*/ 8135 w 27955"/>
                <a:gd name="connsiteY6" fmla="*/ 65807 h 86661"/>
                <a:gd name="connsiteX7" fmla="*/ 0 w 27955"/>
                <a:gd name="connsiteY7" fmla="*/ 79086 h 8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955" h="86661">
                  <a:moveTo>
                    <a:pt x="0" y="79086"/>
                  </a:moveTo>
                  <a:lnTo>
                    <a:pt x="140" y="81881"/>
                  </a:lnTo>
                  <a:cubicBezTo>
                    <a:pt x="70" y="85404"/>
                    <a:pt x="2667" y="88395"/>
                    <a:pt x="6150" y="88814"/>
                  </a:cubicBezTo>
                  <a:lnTo>
                    <a:pt x="16102" y="88814"/>
                  </a:lnTo>
                  <a:cubicBezTo>
                    <a:pt x="19597" y="88395"/>
                    <a:pt x="22208" y="85404"/>
                    <a:pt x="22141" y="81881"/>
                  </a:cubicBezTo>
                  <a:lnTo>
                    <a:pt x="28319" y="0"/>
                  </a:lnTo>
                  <a:lnTo>
                    <a:pt x="8135" y="65807"/>
                  </a:lnTo>
                  <a:cubicBezTo>
                    <a:pt x="6595" y="70839"/>
                    <a:pt x="3796" y="75423"/>
                    <a:pt x="0" y="79086"/>
                  </a:cubicBezTo>
                  <a:close/>
                </a:path>
              </a:pathLst>
            </a:custGeom>
            <a:solidFill>
              <a:srgbClr val="7E4141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43" name="Freeform 95">
              <a:extLst>
                <a:ext uri="{FF2B5EF4-FFF2-40B4-BE49-F238E27FC236}">
                  <a16:creationId xmlns:a16="http://schemas.microsoft.com/office/drawing/2014/main" id="{39E52572-2248-E045-ABD5-5829A92E3D7C}"/>
                </a:ext>
              </a:extLst>
            </p:cNvPr>
            <p:cNvSpPr/>
            <p:nvPr/>
          </p:nvSpPr>
          <p:spPr>
            <a:xfrm>
              <a:off x="2785087" y="5326163"/>
              <a:ext cx="257189" cy="282348"/>
            </a:xfrm>
            <a:custGeom>
              <a:avLst/>
              <a:gdLst>
                <a:gd name="connsiteX0" fmla="*/ 250395 w 257188"/>
                <a:gd name="connsiteY0" fmla="*/ 0 h 282348"/>
                <a:gd name="connsiteX1" fmla="*/ 250256 w 257188"/>
                <a:gd name="connsiteY1" fmla="*/ 0 h 282348"/>
                <a:gd name="connsiteX2" fmla="*/ 223475 w 257188"/>
                <a:gd name="connsiteY2" fmla="*/ 78582 h 282348"/>
                <a:gd name="connsiteX3" fmla="*/ 222496 w 257188"/>
                <a:gd name="connsiteY3" fmla="*/ 81378 h 282348"/>
                <a:gd name="connsiteX4" fmla="*/ 194737 w 257188"/>
                <a:gd name="connsiteY4" fmla="*/ 140084 h 282348"/>
                <a:gd name="connsiteX5" fmla="*/ 185903 w 257188"/>
                <a:gd name="connsiteY5" fmla="*/ 153558 h 282348"/>
                <a:gd name="connsiteX6" fmla="*/ 161498 w 257188"/>
                <a:gd name="connsiteY6" fmla="*/ 189118 h 282348"/>
                <a:gd name="connsiteX7" fmla="*/ 132200 w 257188"/>
                <a:gd name="connsiteY7" fmla="*/ 204158 h 282348"/>
                <a:gd name="connsiteX8" fmla="*/ 42352 w 257188"/>
                <a:gd name="connsiteY8" fmla="*/ 204158 h 282348"/>
                <a:gd name="connsiteX9" fmla="*/ 23007 w 257188"/>
                <a:gd name="connsiteY9" fmla="*/ 208602 h 282348"/>
                <a:gd name="connsiteX10" fmla="*/ 23007 w 257188"/>
                <a:gd name="connsiteY10" fmla="*/ 208602 h 282348"/>
                <a:gd name="connsiteX11" fmla="*/ 18087 w 257188"/>
                <a:gd name="connsiteY11" fmla="*/ 211398 h 282348"/>
                <a:gd name="connsiteX12" fmla="*/ 13614 w 257188"/>
                <a:gd name="connsiteY12" fmla="*/ 214808 h 282348"/>
                <a:gd name="connsiteX13" fmla="*/ 9673 w 257188"/>
                <a:gd name="connsiteY13" fmla="*/ 218582 h 282348"/>
                <a:gd name="connsiteX14" fmla="*/ 6458 w 257188"/>
                <a:gd name="connsiteY14" fmla="*/ 222915 h 282348"/>
                <a:gd name="connsiteX15" fmla="*/ 4641 w 257188"/>
                <a:gd name="connsiteY15" fmla="*/ 226046 h 282348"/>
                <a:gd name="connsiteX16" fmla="*/ 3383 w 257188"/>
                <a:gd name="connsiteY16" fmla="*/ 228395 h 282348"/>
                <a:gd name="connsiteX17" fmla="*/ 1538 w 257188"/>
                <a:gd name="connsiteY17" fmla="*/ 233483 h 282348"/>
                <a:gd name="connsiteX18" fmla="*/ 699 w 257188"/>
                <a:gd name="connsiteY18" fmla="*/ 237145 h 282348"/>
                <a:gd name="connsiteX19" fmla="*/ 280 w 257188"/>
                <a:gd name="connsiteY19" fmla="*/ 239241 h 282348"/>
                <a:gd name="connsiteX20" fmla="*/ 0 w 257188"/>
                <a:gd name="connsiteY20" fmla="*/ 243686 h 282348"/>
                <a:gd name="connsiteX21" fmla="*/ 12496 w 257188"/>
                <a:gd name="connsiteY21" fmla="*/ 271642 h 282348"/>
                <a:gd name="connsiteX22" fmla="*/ 42492 w 257188"/>
                <a:gd name="connsiteY22" fmla="*/ 283299 h 282348"/>
                <a:gd name="connsiteX23" fmla="*/ 179305 w 257188"/>
                <a:gd name="connsiteY23" fmla="*/ 283299 h 282348"/>
                <a:gd name="connsiteX24" fmla="*/ 203710 w 257188"/>
                <a:gd name="connsiteY24" fmla="*/ 273626 h 282348"/>
                <a:gd name="connsiteX25" fmla="*/ 211845 w 257188"/>
                <a:gd name="connsiteY25" fmla="*/ 260404 h 282348"/>
                <a:gd name="connsiteX26" fmla="*/ 232029 w 257188"/>
                <a:gd name="connsiteY26" fmla="*/ 194485 h 282348"/>
                <a:gd name="connsiteX27" fmla="*/ 251598 w 257188"/>
                <a:gd name="connsiteY27" fmla="*/ 130188 h 282348"/>
                <a:gd name="connsiteX28" fmla="*/ 258027 w 257188"/>
                <a:gd name="connsiteY28" fmla="*/ 74277 h 282348"/>
                <a:gd name="connsiteX29" fmla="*/ 250395 w 257188"/>
                <a:gd name="connsiteY29" fmla="*/ 0 h 282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7188" h="282348">
                  <a:moveTo>
                    <a:pt x="250395" y="0"/>
                  </a:moveTo>
                  <a:lnTo>
                    <a:pt x="250256" y="0"/>
                  </a:lnTo>
                  <a:lnTo>
                    <a:pt x="223475" y="78582"/>
                  </a:lnTo>
                  <a:cubicBezTo>
                    <a:pt x="223195" y="79505"/>
                    <a:pt x="222776" y="80427"/>
                    <a:pt x="222496" y="81378"/>
                  </a:cubicBezTo>
                  <a:cubicBezTo>
                    <a:pt x="215334" y="101869"/>
                    <a:pt x="206028" y="121550"/>
                    <a:pt x="194737" y="140084"/>
                  </a:cubicBezTo>
                  <a:cubicBezTo>
                    <a:pt x="191941" y="144669"/>
                    <a:pt x="188978" y="149113"/>
                    <a:pt x="185903" y="153558"/>
                  </a:cubicBezTo>
                  <a:lnTo>
                    <a:pt x="161498" y="189118"/>
                  </a:lnTo>
                  <a:cubicBezTo>
                    <a:pt x="154819" y="198678"/>
                    <a:pt x="143852" y="204297"/>
                    <a:pt x="132200" y="204158"/>
                  </a:cubicBezTo>
                  <a:lnTo>
                    <a:pt x="42352" y="204158"/>
                  </a:lnTo>
                  <a:cubicBezTo>
                    <a:pt x="35646" y="204102"/>
                    <a:pt x="29020" y="205639"/>
                    <a:pt x="23007" y="208602"/>
                  </a:cubicBezTo>
                  <a:lnTo>
                    <a:pt x="23007" y="208602"/>
                  </a:lnTo>
                  <a:cubicBezTo>
                    <a:pt x="21321" y="209441"/>
                    <a:pt x="19678" y="210392"/>
                    <a:pt x="18087" y="211398"/>
                  </a:cubicBezTo>
                  <a:cubicBezTo>
                    <a:pt x="16530" y="212460"/>
                    <a:pt x="15037" y="213578"/>
                    <a:pt x="13614" y="214808"/>
                  </a:cubicBezTo>
                  <a:cubicBezTo>
                    <a:pt x="12233" y="215983"/>
                    <a:pt x="10917" y="217240"/>
                    <a:pt x="9673" y="218582"/>
                  </a:cubicBezTo>
                  <a:cubicBezTo>
                    <a:pt x="8554" y="220036"/>
                    <a:pt x="7436" y="221378"/>
                    <a:pt x="6458" y="222915"/>
                  </a:cubicBezTo>
                  <a:cubicBezTo>
                    <a:pt x="5692" y="223866"/>
                    <a:pt x="5077" y="224900"/>
                    <a:pt x="4641" y="226046"/>
                  </a:cubicBezTo>
                  <a:cubicBezTo>
                    <a:pt x="4087" y="226745"/>
                    <a:pt x="3662" y="227556"/>
                    <a:pt x="3383" y="228395"/>
                  </a:cubicBezTo>
                  <a:cubicBezTo>
                    <a:pt x="2544" y="229988"/>
                    <a:pt x="1923" y="231721"/>
                    <a:pt x="1538" y="233483"/>
                  </a:cubicBezTo>
                  <a:cubicBezTo>
                    <a:pt x="1118" y="234657"/>
                    <a:pt x="836" y="235887"/>
                    <a:pt x="699" y="237145"/>
                  </a:cubicBezTo>
                  <a:cubicBezTo>
                    <a:pt x="495" y="237815"/>
                    <a:pt x="355" y="238542"/>
                    <a:pt x="280" y="239241"/>
                  </a:cubicBezTo>
                  <a:cubicBezTo>
                    <a:pt x="280" y="240695"/>
                    <a:pt x="0" y="242261"/>
                    <a:pt x="0" y="243686"/>
                  </a:cubicBezTo>
                  <a:cubicBezTo>
                    <a:pt x="87" y="254337"/>
                    <a:pt x="4615" y="264485"/>
                    <a:pt x="12496" y="271642"/>
                  </a:cubicBezTo>
                  <a:cubicBezTo>
                    <a:pt x="20653" y="279189"/>
                    <a:pt x="31377" y="283355"/>
                    <a:pt x="42492" y="283299"/>
                  </a:cubicBezTo>
                  <a:lnTo>
                    <a:pt x="179305" y="283299"/>
                  </a:lnTo>
                  <a:cubicBezTo>
                    <a:pt x="188385" y="283355"/>
                    <a:pt x="197129" y="279888"/>
                    <a:pt x="203710" y="273626"/>
                  </a:cubicBezTo>
                  <a:cubicBezTo>
                    <a:pt x="207498" y="269992"/>
                    <a:pt x="210296" y="265435"/>
                    <a:pt x="211845" y="260404"/>
                  </a:cubicBezTo>
                  <a:lnTo>
                    <a:pt x="232029" y="194485"/>
                  </a:lnTo>
                  <a:lnTo>
                    <a:pt x="251598" y="130188"/>
                  </a:lnTo>
                  <a:cubicBezTo>
                    <a:pt x="257228" y="112129"/>
                    <a:pt x="259408" y="93147"/>
                    <a:pt x="258027" y="74277"/>
                  </a:cubicBezTo>
                  <a:cubicBezTo>
                    <a:pt x="256685" y="55044"/>
                    <a:pt x="254309" y="28263"/>
                    <a:pt x="250395" y="0"/>
                  </a:cubicBezTo>
                  <a:close/>
                </a:path>
              </a:pathLst>
            </a:custGeom>
            <a:solidFill>
              <a:srgbClr val="A2665C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44" name="Freeform 96">
              <a:extLst>
                <a:ext uri="{FF2B5EF4-FFF2-40B4-BE49-F238E27FC236}">
                  <a16:creationId xmlns:a16="http://schemas.microsoft.com/office/drawing/2014/main" id="{3D77C8B5-44BD-6C44-812B-5DF2BCAF5F5E}"/>
                </a:ext>
              </a:extLst>
            </p:cNvPr>
            <p:cNvSpPr/>
            <p:nvPr/>
          </p:nvSpPr>
          <p:spPr>
            <a:xfrm>
              <a:off x="2808094" y="5204893"/>
              <a:ext cx="226438" cy="327077"/>
            </a:xfrm>
            <a:custGeom>
              <a:avLst/>
              <a:gdLst>
                <a:gd name="connsiteX0" fmla="*/ 106118 w 226437"/>
                <a:gd name="connsiteY0" fmla="*/ 325260 h 327076"/>
                <a:gd name="connsiteX1" fmla="*/ 109193 w 226437"/>
                <a:gd name="connsiteY1" fmla="*/ 325260 h 327076"/>
                <a:gd name="connsiteX2" fmla="*/ 138491 w 226437"/>
                <a:gd name="connsiteY2" fmla="*/ 310220 h 327076"/>
                <a:gd name="connsiteX3" fmla="*/ 162896 w 226437"/>
                <a:gd name="connsiteY3" fmla="*/ 274661 h 327076"/>
                <a:gd name="connsiteX4" fmla="*/ 171729 w 226437"/>
                <a:gd name="connsiteY4" fmla="*/ 261186 h 327076"/>
                <a:gd name="connsiteX5" fmla="*/ 199489 w 226437"/>
                <a:gd name="connsiteY5" fmla="*/ 202480 h 327076"/>
                <a:gd name="connsiteX6" fmla="*/ 200467 w 226437"/>
                <a:gd name="connsiteY6" fmla="*/ 199684 h 327076"/>
                <a:gd name="connsiteX7" fmla="*/ 227249 w 226437"/>
                <a:gd name="connsiteY7" fmla="*/ 121242 h 327076"/>
                <a:gd name="connsiteX8" fmla="*/ 227388 w 226437"/>
                <a:gd name="connsiteY8" fmla="*/ 121242 h 327076"/>
                <a:gd name="connsiteX9" fmla="*/ 222049 w 226437"/>
                <a:gd name="connsiteY9" fmla="*/ 88814 h 327076"/>
                <a:gd name="connsiteX10" fmla="*/ 221909 w 226437"/>
                <a:gd name="connsiteY10" fmla="*/ 88814 h 327076"/>
                <a:gd name="connsiteX11" fmla="*/ 138491 w 226437"/>
                <a:gd name="connsiteY11" fmla="*/ 0 h 327076"/>
                <a:gd name="connsiteX12" fmla="*/ 53954 w 226437"/>
                <a:gd name="connsiteY12" fmla="*/ 103826 h 327076"/>
                <a:gd name="connsiteX13" fmla="*/ 52137 w 226437"/>
                <a:gd name="connsiteY13" fmla="*/ 136394 h 327076"/>
                <a:gd name="connsiteX14" fmla="*/ 43023 w 226437"/>
                <a:gd name="connsiteY14" fmla="*/ 205192 h 327076"/>
                <a:gd name="connsiteX15" fmla="*/ 24936 w 226437"/>
                <a:gd name="connsiteY15" fmla="*/ 290064 h 327076"/>
                <a:gd name="connsiteX16" fmla="*/ 7408 w 226437"/>
                <a:gd name="connsiteY16" fmla="*/ 322101 h 327076"/>
                <a:gd name="connsiteX17" fmla="*/ 0 w 226437"/>
                <a:gd name="connsiteY17" fmla="*/ 329677 h 327076"/>
                <a:gd name="connsiteX18" fmla="*/ 19345 w 226437"/>
                <a:gd name="connsiteY18" fmla="*/ 325232 h 327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6437" h="327076">
                  <a:moveTo>
                    <a:pt x="106118" y="325260"/>
                  </a:moveTo>
                  <a:lnTo>
                    <a:pt x="109193" y="325260"/>
                  </a:lnTo>
                  <a:cubicBezTo>
                    <a:pt x="120845" y="325400"/>
                    <a:pt x="131809" y="319781"/>
                    <a:pt x="138491" y="310220"/>
                  </a:cubicBezTo>
                  <a:lnTo>
                    <a:pt x="162896" y="274661"/>
                  </a:lnTo>
                  <a:cubicBezTo>
                    <a:pt x="165971" y="270216"/>
                    <a:pt x="168906" y="265771"/>
                    <a:pt x="171729" y="261186"/>
                  </a:cubicBezTo>
                  <a:cubicBezTo>
                    <a:pt x="183021" y="242652"/>
                    <a:pt x="192327" y="222971"/>
                    <a:pt x="199489" y="202480"/>
                  </a:cubicBezTo>
                  <a:cubicBezTo>
                    <a:pt x="199769" y="201558"/>
                    <a:pt x="200188" y="200635"/>
                    <a:pt x="200467" y="199684"/>
                  </a:cubicBezTo>
                  <a:lnTo>
                    <a:pt x="227249" y="121242"/>
                  </a:lnTo>
                  <a:lnTo>
                    <a:pt x="227388" y="121242"/>
                  </a:lnTo>
                  <a:cubicBezTo>
                    <a:pt x="225851" y="110507"/>
                    <a:pt x="224006" y="99521"/>
                    <a:pt x="222049" y="88814"/>
                  </a:cubicBezTo>
                  <a:lnTo>
                    <a:pt x="221909" y="88814"/>
                  </a:lnTo>
                  <a:cubicBezTo>
                    <a:pt x="216011" y="38494"/>
                    <a:pt x="180983" y="0"/>
                    <a:pt x="138491" y="0"/>
                  </a:cubicBezTo>
                  <a:cubicBezTo>
                    <a:pt x="91805" y="0"/>
                    <a:pt x="53954" y="46574"/>
                    <a:pt x="53954" y="103826"/>
                  </a:cubicBezTo>
                  <a:lnTo>
                    <a:pt x="52137" y="136394"/>
                  </a:lnTo>
                  <a:cubicBezTo>
                    <a:pt x="50859" y="159513"/>
                    <a:pt x="47812" y="182520"/>
                    <a:pt x="43023" y="205192"/>
                  </a:cubicBezTo>
                  <a:lnTo>
                    <a:pt x="24936" y="290064"/>
                  </a:lnTo>
                  <a:cubicBezTo>
                    <a:pt x="22364" y="302225"/>
                    <a:pt x="16270" y="313379"/>
                    <a:pt x="7408" y="322101"/>
                  </a:cubicBezTo>
                  <a:lnTo>
                    <a:pt x="0" y="329677"/>
                  </a:lnTo>
                  <a:cubicBezTo>
                    <a:pt x="6013" y="326713"/>
                    <a:pt x="12639" y="325176"/>
                    <a:pt x="19345" y="325232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45" name="Freeform 97">
              <a:extLst>
                <a:ext uri="{FF2B5EF4-FFF2-40B4-BE49-F238E27FC236}">
                  <a16:creationId xmlns:a16="http://schemas.microsoft.com/office/drawing/2014/main" id="{21F4BAB8-353E-8446-BCBE-135DE4E367CA}"/>
                </a:ext>
              </a:extLst>
            </p:cNvPr>
            <p:cNvSpPr/>
            <p:nvPr/>
          </p:nvSpPr>
          <p:spPr>
            <a:xfrm>
              <a:off x="2391913" y="3401832"/>
              <a:ext cx="279553" cy="1791934"/>
            </a:xfrm>
            <a:custGeom>
              <a:avLst/>
              <a:gdLst>
                <a:gd name="connsiteX0" fmla="*/ 209256 w 279552"/>
                <a:gd name="connsiteY0" fmla="*/ 1380769 h 1791933"/>
                <a:gd name="connsiteX1" fmla="*/ 174787 w 279552"/>
                <a:gd name="connsiteY1" fmla="*/ 627877 h 1791933"/>
                <a:gd name="connsiteX2" fmla="*/ 220773 w 279552"/>
                <a:gd name="connsiteY2" fmla="*/ 89122 h 1791933"/>
                <a:gd name="connsiteX3" fmla="*/ 145881 w 279552"/>
                <a:gd name="connsiteY3" fmla="*/ 281 h 1791933"/>
                <a:gd name="connsiteX4" fmla="*/ 138864 w 279552"/>
                <a:gd name="connsiteY4" fmla="*/ 1 h 1791933"/>
                <a:gd name="connsiteX5" fmla="*/ 57039 w 279552"/>
                <a:gd name="connsiteY5" fmla="*/ 75145 h 1791933"/>
                <a:gd name="connsiteX6" fmla="*/ 11081 w 279552"/>
                <a:gd name="connsiteY6" fmla="*/ 613899 h 1791933"/>
                <a:gd name="connsiteX7" fmla="*/ 47422 w 279552"/>
                <a:gd name="connsiteY7" fmla="*/ 1409647 h 1791933"/>
                <a:gd name="connsiteX8" fmla="*/ 114655 w 279552"/>
                <a:gd name="connsiteY8" fmla="*/ 1786260 h 1791933"/>
                <a:gd name="connsiteX9" fmla="*/ 124020 w 279552"/>
                <a:gd name="connsiteY9" fmla="*/ 1794088 h 1791933"/>
                <a:gd name="connsiteX10" fmla="*/ 271596 w 279552"/>
                <a:gd name="connsiteY10" fmla="*/ 1794088 h 1791933"/>
                <a:gd name="connsiteX11" fmla="*/ 281115 w 279552"/>
                <a:gd name="connsiteY11" fmla="*/ 1784667 h 1791933"/>
                <a:gd name="connsiteX12" fmla="*/ 280961 w 279552"/>
                <a:gd name="connsiteY12" fmla="*/ 1782906 h 179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9552" h="1791933">
                  <a:moveTo>
                    <a:pt x="209256" y="1380769"/>
                  </a:moveTo>
                  <a:cubicBezTo>
                    <a:pt x="164924" y="1132386"/>
                    <a:pt x="153337" y="879279"/>
                    <a:pt x="174787" y="627877"/>
                  </a:cubicBezTo>
                  <a:lnTo>
                    <a:pt x="220773" y="89122"/>
                  </a:lnTo>
                  <a:cubicBezTo>
                    <a:pt x="224564" y="43927"/>
                    <a:pt x="191065" y="4192"/>
                    <a:pt x="145881" y="281"/>
                  </a:cubicBezTo>
                  <a:cubicBezTo>
                    <a:pt x="143533" y="85"/>
                    <a:pt x="141184" y="1"/>
                    <a:pt x="138864" y="1"/>
                  </a:cubicBezTo>
                  <a:cubicBezTo>
                    <a:pt x="96129" y="-223"/>
                    <a:pt x="60447" y="32544"/>
                    <a:pt x="57039" y="75145"/>
                  </a:cubicBezTo>
                  <a:lnTo>
                    <a:pt x="11081" y="613899"/>
                  </a:lnTo>
                  <a:cubicBezTo>
                    <a:pt x="-11622" y="879586"/>
                    <a:pt x="595" y="1147118"/>
                    <a:pt x="47422" y="1409647"/>
                  </a:cubicBezTo>
                  <a:lnTo>
                    <a:pt x="114655" y="1786260"/>
                  </a:lnTo>
                  <a:cubicBezTo>
                    <a:pt x="115468" y="1790789"/>
                    <a:pt x="119413" y="1794088"/>
                    <a:pt x="124020" y="1794088"/>
                  </a:cubicBezTo>
                  <a:lnTo>
                    <a:pt x="271596" y="1794088"/>
                  </a:lnTo>
                  <a:cubicBezTo>
                    <a:pt x="276829" y="1794116"/>
                    <a:pt x="281092" y="1789894"/>
                    <a:pt x="281115" y="1784667"/>
                  </a:cubicBezTo>
                  <a:cubicBezTo>
                    <a:pt x="281117" y="1784080"/>
                    <a:pt x="281067" y="1783493"/>
                    <a:pt x="280961" y="1782906"/>
                  </a:cubicBezTo>
                  <a:close/>
                </a:path>
              </a:pathLst>
            </a:custGeom>
            <a:solidFill>
              <a:srgbClr val="40576C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46" name="Freeform 98">
              <a:extLst>
                <a:ext uri="{FF2B5EF4-FFF2-40B4-BE49-F238E27FC236}">
                  <a16:creationId xmlns:a16="http://schemas.microsoft.com/office/drawing/2014/main" id="{8B17434E-5DBB-264B-B653-E1AAFF9658D7}"/>
                </a:ext>
              </a:extLst>
            </p:cNvPr>
            <p:cNvSpPr/>
            <p:nvPr/>
          </p:nvSpPr>
          <p:spPr>
            <a:xfrm>
              <a:off x="2733359" y="3401832"/>
              <a:ext cx="279553" cy="1791934"/>
            </a:xfrm>
            <a:custGeom>
              <a:avLst/>
              <a:gdLst>
                <a:gd name="connsiteX0" fmla="*/ 209312 w 279552"/>
                <a:gd name="connsiteY0" fmla="*/ 1380769 h 1791933"/>
                <a:gd name="connsiteX1" fmla="*/ 174843 w 279552"/>
                <a:gd name="connsiteY1" fmla="*/ 627877 h 1791933"/>
                <a:gd name="connsiteX2" fmla="*/ 220745 w 279552"/>
                <a:gd name="connsiteY2" fmla="*/ 89122 h 1791933"/>
                <a:gd name="connsiteX3" fmla="*/ 145853 w 279552"/>
                <a:gd name="connsiteY3" fmla="*/ 281 h 1791933"/>
                <a:gd name="connsiteX4" fmla="*/ 138836 w 279552"/>
                <a:gd name="connsiteY4" fmla="*/ 1 h 1791933"/>
                <a:gd name="connsiteX5" fmla="*/ 57011 w 279552"/>
                <a:gd name="connsiteY5" fmla="*/ 75145 h 1791933"/>
                <a:gd name="connsiteX6" fmla="*/ 11081 w 279552"/>
                <a:gd name="connsiteY6" fmla="*/ 613899 h 1791933"/>
                <a:gd name="connsiteX7" fmla="*/ 47422 w 279552"/>
                <a:gd name="connsiteY7" fmla="*/ 1409647 h 1791933"/>
                <a:gd name="connsiteX8" fmla="*/ 114795 w 279552"/>
                <a:gd name="connsiteY8" fmla="*/ 1786260 h 1791933"/>
                <a:gd name="connsiteX9" fmla="*/ 124160 w 279552"/>
                <a:gd name="connsiteY9" fmla="*/ 1794088 h 1791933"/>
                <a:gd name="connsiteX10" fmla="*/ 271736 w 279552"/>
                <a:gd name="connsiteY10" fmla="*/ 1794088 h 1791933"/>
                <a:gd name="connsiteX11" fmla="*/ 281254 w 279552"/>
                <a:gd name="connsiteY11" fmla="*/ 1784667 h 1791933"/>
                <a:gd name="connsiteX12" fmla="*/ 281101 w 279552"/>
                <a:gd name="connsiteY12" fmla="*/ 1782906 h 179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9552" h="1791933">
                  <a:moveTo>
                    <a:pt x="209312" y="1380769"/>
                  </a:moveTo>
                  <a:cubicBezTo>
                    <a:pt x="164980" y="1132386"/>
                    <a:pt x="153393" y="879279"/>
                    <a:pt x="174843" y="627877"/>
                  </a:cubicBezTo>
                  <a:lnTo>
                    <a:pt x="220745" y="89122"/>
                  </a:lnTo>
                  <a:cubicBezTo>
                    <a:pt x="224536" y="43927"/>
                    <a:pt x="191037" y="4192"/>
                    <a:pt x="145853" y="281"/>
                  </a:cubicBezTo>
                  <a:cubicBezTo>
                    <a:pt x="143505" y="85"/>
                    <a:pt x="141157" y="1"/>
                    <a:pt x="138836" y="1"/>
                  </a:cubicBezTo>
                  <a:cubicBezTo>
                    <a:pt x="96101" y="-223"/>
                    <a:pt x="60419" y="32544"/>
                    <a:pt x="57011" y="75145"/>
                  </a:cubicBezTo>
                  <a:lnTo>
                    <a:pt x="11081" y="613899"/>
                  </a:lnTo>
                  <a:cubicBezTo>
                    <a:pt x="-11622" y="879586"/>
                    <a:pt x="595" y="1147118"/>
                    <a:pt x="47422" y="1409647"/>
                  </a:cubicBezTo>
                  <a:lnTo>
                    <a:pt x="114795" y="1786260"/>
                  </a:lnTo>
                  <a:cubicBezTo>
                    <a:pt x="115608" y="1790789"/>
                    <a:pt x="119553" y="1794088"/>
                    <a:pt x="124160" y="1794088"/>
                  </a:cubicBezTo>
                  <a:lnTo>
                    <a:pt x="271736" y="1794088"/>
                  </a:lnTo>
                  <a:cubicBezTo>
                    <a:pt x="276969" y="1794116"/>
                    <a:pt x="281232" y="1789894"/>
                    <a:pt x="281254" y="1784667"/>
                  </a:cubicBezTo>
                  <a:cubicBezTo>
                    <a:pt x="281257" y="1784080"/>
                    <a:pt x="281207" y="1783493"/>
                    <a:pt x="281101" y="1782906"/>
                  </a:cubicBezTo>
                  <a:close/>
                </a:path>
              </a:pathLst>
            </a:custGeom>
            <a:solidFill>
              <a:srgbClr val="40576C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47" name="Freeform 99">
              <a:extLst>
                <a:ext uri="{FF2B5EF4-FFF2-40B4-BE49-F238E27FC236}">
                  <a16:creationId xmlns:a16="http://schemas.microsoft.com/office/drawing/2014/main" id="{0D1FCD51-D228-D146-95A4-7E149B89F00D}"/>
                </a:ext>
              </a:extLst>
            </p:cNvPr>
            <p:cNvSpPr/>
            <p:nvPr/>
          </p:nvSpPr>
          <p:spPr>
            <a:xfrm>
              <a:off x="2598653" y="2236713"/>
              <a:ext cx="276757" cy="109026"/>
            </a:xfrm>
            <a:custGeom>
              <a:avLst/>
              <a:gdLst>
                <a:gd name="connsiteX0" fmla="*/ 118502 w 276757"/>
                <a:gd name="connsiteY0" fmla="*/ 111374 h 109025"/>
                <a:gd name="connsiteX1" fmla="*/ 0 w 276757"/>
                <a:gd name="connsiteY1" fmla="*/ 66869 h 109025"/>
                <a:gd name="connsiteX2" fmla="*/ 0 w 276757"/>
                <a:gd name="connsiteY2" fmla="*/ 66869 h 109025"/>
                <a:gd name="connsiteX3" fmla="*/ 128594 w 276757"/>
                <a:gd name="connsiteY3" fmla="*/ 0 h 109025"/>
                <a:gd name="connsiteX4" fmla="*/ 211789 w 276757"/>
                <a:gd name="connsiteY4" fmla="*/ 0 h 109025"/>
                <a:gd name="connsiteX5" fmla="*/ 276618 w 276757"/>
                <a:gd name="connsiteY5" fmla="*/ 39137 h 109025"/>
                <a:gd name="connsiteX6" fmla="*/ 276618 w 276757"/>
                <a:gd name="connsiteY6" fmla="*/ 39137 h 109025"/>
                <a:gd name="connsiteX7" fmla="*/ 278770 w 276757"/>
                <a:gd name="connsiteY7" fmla="*/ 49732 h 109025"/>
                <a:gd name="connsiteX8" fmla="*/ 118502 w 276757"/>
                <a:gd name="connsiteY8" fmla="*/ 111374 h 109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757" h="109025">
                  <a:moveTo>
                    <a:pt x="118502" y="111374"/>
                  </a:moveTo>
                  <a:cubicBezTo>
                    <a:pt x="12943" y="111374"/>
                    <a:pt x="0" y="66869"/>
                    <a:pt x="0" y="66869"/>
                  </a:cubicBezTo>
                  <a:lnTo>
                    <a:pt x="0" y="66869"/>
                  </a:lnTo>
                  <a:cubicBezTo>
                    <a:pt x="29415" y="24964"/>
                    <a:pt x="77397" y="14"/>
                    <a:pt x="128594" y="0"/>
                  </a:cubicBezTo>
                  <a:lnTo>
                    <a:pt x="211789" y="0"/>
                  </a:lnTo>
                  <a:cubicBezTo>
                    <a:pt x="238987" y="8"/>
                    <a:pt x="263943" y="15076"/>
                    <a:pt x="276618" y="39137"/>
                  </a:cubicBezTo>
                  <a:lnTo>
                    <a:pt x="276618" y="39137"/>
                  </a:lnTo>
                  <a:cubicBezTo>
                    <a:pt x="278373" y="42377"/>
                    <a:pt x="279122" y="46065"/>
                    <a:pt x="278770" y="49732"/>
                  </a:cubicBezTo>
                  <a:cubicBezTo>
                    <a:pt x="277959" y="58874"/>
                    <a:pt x="255651" y="111374"/>
                    <a:pt x="118502" y="111374"/>
                  </a:cubicBezTo>
                  <a:close/>
                </a:path>
              </a:pathLst>
            </a:custGeom>
            <a:solidFill>
              <a:schemeClr val="accent6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48" name="Freeform 100">
              <a:extLst>
                <a:ext uri="{FF2B5EF4-FFF2-40B4-BE49-F238E27FC236}">
                  <a16:creationId xmlns:a16="http://schemas.microsoft.com/office/drawing/2014/main" id="{4ECAF2E3-0AD3-9E4C-9A5E-6C9A9CB31E55}"/>
                </a:ext>
              </a:extLst>
            </p:cNvPr>
            <p:cNvSpPr/>
            <p:nvPr/>
          </p:nvSpPr>
          <p:spPr>
            <a:xfrm>
              <a:off x="2624987" y="2274115"/>
              <a:ext cx="206869" cy="64297"/>
            </a:xfrm>
            <a:custGeom>
              <a:avLst/>
              <a:gdLst>
                <a:gd name="connsiteX0" fmla="*/ 208658 w 206869"/>
                <a:gd name="connsiteY0" fmla="*/ 5593 h 64297"/>
                <a:gd name="connsiteX1" fmla="*/ 115875 w 206869"/>
                <a:gd name="connsiteY1" fmla="*/ 2 h 64297"/>
                <a:gd name="connsiteX2" fmla="*/ 0 w 206869"/>
                <a:gd name="connsiteY2" fmla="*/ 10597 h 64297"/>
                <a:gd name="connsiteX3" fmla="*/ 80371 w 206869"/>
                <a:gd name="connsiteY3" fmla="*/ 64606 h 64297"/>
                <a:gd name="connsiteX4" fmla="*/ 208658 w 206869"/>
                <a:gd name="connsiteY4" fmla="*/ 5593 h 64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869" h="64297">
                  <a:moveTo>
                    <a:pt x="208658" y="5593"/>
                  </a:moveTo>
                  <a:cubicBezTo>
                    <a:pt x="177877" y="1802"/>
                    <a:pt x="146888" y="-65"/>
                    <a:pt x="115875" y="2"/>
                  </a:cubicBezTo>
                  <a:cubicBezTo>
                    <a:pt x="77006" y="-63"/>
                    <a:pt x="38212" y="3485"/>
                    <a:pt x="0" y="10597"/>
                  </a:cubicBezTo>
                  <a:cubicBezTo>
                    <a:pt x="2796" y="42158"/>
                    <a:pt x="33546" y="64606"/>
                    <a:pt x="80371" y="64606"/>
                  </a:cubicBezTo>
                  <a:cubicBezTo>
                    <a:pt x="129461" y="64495"/>
                    <a:pt x="180955" y="39698"/>
                    <a:pt x="208658" y="5593"/>
                  </a:cubicBezTo>
                  <a:close/>
                </a:path>
              </a:pathLst>
            </a:custGeom>
            <a:solidFill>
              <a:srgbClr val="FB8E24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49" name="Freeform 101">
              <a:extLst>
                <a:ext uri="{FF2B5EF4-FFF2-40B4-BE49-F238E27FC236}">
                  <a16:creationId xmlns:a16="http://schemas.microsoft.com/office/drawing/2014/main" id="{BA97D1E2-65FC-764D-866D-E6C211D6311D}"/>
                </a:ext>
              </a:extLst>
            </p:cNvPr>
            <p:cNvSpPr/>
            <p:nvPr/>
          </p:nvSpPr>
          <p:spPr>
            <a:xfrm>
              <a:off x="2675782" y="2210379"/>
              <a:ext cx="136981" cy="136981"/>
            </a:xfrm>
            <a:custGeom>
              <a:avLst/>
              <a:gdLst>
                <a:gd name="connsiteX0" fmla="*/ 139050 w 136980"/>
                <a:gd name="connsiteY0" fmla="*/ 69497 h 136980"/>
                <a:gd name="connsiteX1" fmla="*/ 69553 w 136980"/>
                <a:gd name="connsiteY1" fmla="*/ 139050 h 136980"/>
                <a:gd name="connsiteX2" fmla="*/ 0 w 136980"/>
                <a:gd name="connsiteY2" fmla="*/ 69553 h 136980"/>
                <a:gd name="connsiteX3" fmla="*/ 69497 w 136980"/>
                <a:gd name="connsiteY3" fmla="*/ 0 h 136980"/>
                <a:gd name="connsiteX4" fmla="*/ 69553 w 136980"/>
                <a:gd name="connsiteY4" fmla="*/ 0 h 136980"/>
                <a:gd name="connsiteX5" fmla="*/ 139050 w 136980"/>
                <a:gd name="connsiteY5" fmla="*/ 69497 h 13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980" h="136980">
                  <a:moveTo>
                    <a:pt x="139050" y="69497"/>
                  </a:moveTo>
                  <a:cubicBezTo>
                    <a:pt x="139066" y="107893"/>
                    <a:pt x="107949" y="139033"/>
                    <a:pt x="69553" y="139050"/>
                  </a:cubicBezTo>
                  <a:cubicBezTo>
                    <a:pt x="31156" y="139066"/>
                    <a:pt x="17" y="107949"/>
                    <a:pt x="0" y="69553"/>
                  </a:cubicBezTo>
                  <a:cubicBezTo>
                    <a:pt x="-17" y="31156"/>
                    <a:pt x="31100" y="17"/>
                    <a:pt x="69497" y="0"/>
                  </a:cubicBezTo>
                  <a:cubicBezTo>
                    <a:pt x="69516" y="0"/>
                    <a:pt x="69533" y="0"/>
                    <a:pt x="69553" y="0"/>
                  </a:cubicBezTo>
                  <a:cubicBezTo>
                    <a:pt x="107935" y="0"/>
                    <a:pt x="139050" y="31114"/>
                    <a:pt x="139050" y="69497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50" name="Freeform 102">
              <a:extLst>
                <a:ext uri="{FF2B5EF4-FFF2-40B4-BE49-F238E27FC236}">
                  <a16:creationId xmlns:a16="http://schemas.microsoft.com/office/drawing/2014/main" id="{606154A8-5F2F-094E-966B-FD47AB1C9D8B}"/>
                </a:ext>
              </a:extLst>
            </p:cNvPr>
            <p:cNvSpPr/>
            <p:nvPr/>
          </p:nvSpPr>
          <p:spPr>
            <a:xfrm>
              <a:off x="2653836" y="1969194"/>
              <a:ext cx="173323" cy="450080"/>
            </a:xfrm>
            <a:custGeom>
              <a:avLst/>
              <a:gdLst>
                <a:gd name="connsiteX0" fmla="*/ 99186 w 173322"/>
                <a:gd name="connsiteY0" fmla="*/ 451521 h 450080"/>
                <a:gd name="connsiteX1" fmla="*/ 89486 w 173322"/>
                <a:gd name="connsiteY1" fmla="*/ 451521 h 450080"/>
                <a:gd name="connsiteX2" fmla="*/ 15572 w 173322"/>
                <a:gd name="connsiteY2" fmla="*/ 376377 h 450080"/>
                <a:gd name="connsiteX3" fmla="*/ 113 w 173322"/>
                <a:gd name="connsiteY3" fmla="*/ 83713 h 450080"/>
                <a:gd name="connsiteX4" fmla="*/ 75326 w 173322"/>
                <a:gd name="connsiteY4" fmla="*/ 113 h 450080"/>
                <a:gd name="connsiteX5" fmla="*/ 158927 w 173322"/>
                <a:gd name="connsiteY5" fmla="*/ 75326 h 450080"/>
                <a:gd name="connsiteX6" fmla="*/ 174470 w 173322"/>
                <a:gd name="connsiteY6" fmla="*/ 367906 h 450080"/>
                <a:gd name="connsiteX7" fmla="*/ 99236 w 173322"/>
                <a:gd name="connsiteY7" fmla="*/ 451518 h 450080"/>
                <a:gd name="connsiteX8" fmla="*/ 99186 w 173322"/>
                <a:gd name="connsiteY8" fmla="*/ 451521 h 45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322" h="450080">
                  <a:moveTo>
                    <a:pt x="99186" y="451521"/>
                  </a:moveTo>
                  <a:cubicBezTo>
                    <a:pt x="95954" y="451702"/>
                    <a:pt x="92717" y="451702"/>
                    <a:pt x="89486" y="451521"/>
                  </a:cubicBezTo>
                  <a:cubicBezTo>
                    <a:pt x="49403" y="448739"/>
                    <a:pt x="17694" y="416498"/>
                    <a:pt x="15572" y="376377"/>
                  </a:cubicBezTo>
                  <a:lnTo>
                    <a:pt x="113" y="83713"/>
                  </a:lnTo>
                  <a:cubicBezTo>
                    <a:pt x="-2202" y="39857"/>
                    <a:pt x="31470" y="2427"/>
                    <a:pt x="75326" y="113"/>
                  </a:cubicBezTo>
                  <a:cubicBezTo>
                    <a:pt x="119182" y="-2202"/>
                    <a:pt x="156612" y="31470"/>
                    <a:pt x="158927" y="75326"/>
                  </a:cubicBezTo>
                  <a:lnTo>
                    <a:pt x="174470" y="367906"/>
                  </a:lnTo>
                  <a:cubicBezTo>
                    <a:pt x="176784" y="411771"/>
                    <a:pt x="143101" y="449203"/>
                    <a:pt x="99236" y="451518"/>
                  </a:cubicBezTo>
                  <a:cubicBezTo>
                    <a:pt x="99220" y="451518"/>
                    <a:pt x="99203" y="451521"/>
                    <a:pt x="99186" y="451521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51" name="Freeform 103">
              <a:extLst>
                <a:ext uri="{FF2B5EF4-FFF2-40B4-BE49-F238E27FC236}">
                  <a16:creationId xmlns:a16="http://schemas.microsoft.com/office/drawing/2014/main" id="{8ECB4633-9F66-2847-A46F-02C7DCED713B}"/>
                </a:ext>
              </a:extLst>
            </p:cNvPr>
            <p:cNvSpPr/>
            <p:nvPr/>
          </p:nvSpPr>
          <p:spPr>
            <a:xfrm>
              <a:off x="2653836" y="1969194"/>
              <a:ext cx="164936" cy="273962"/>
            </a:xfrm>
            <a:custGeom>
              <a:avLst/>
              <a:gdLst>
                <a:gd name="connsiteX0" fmla="*/ 166083 w 164936"/>
                <a:gd name="connsiteY0" fmla="*/ 208254 h 273961"/>
                <a:gd name="connsiteX1" fmla="*/ 158927 w 164936"/>
                <a:gd name="connsiteY1" fmla="*/ 75326 h 273961"/>
                <a:gd name="connsiteX2" fmla="*/ 75326 w 164936"/>
                <a:gd name="connsiteY2" fmla="*/ 113 h 273961"/>
                <a:gd name="connsiteX3" fmla="*/ 113 w 164936"/>
                <a:gd name="connsiteY3" fmla="*/ 83713 h 273961"/>
                <a:gd name="connsiteX4" fmla="*/ 10260 w 164936"/>
                <a:gd name="connsiteY4" fmla="*/ 275989 h 273961"/>
                <a:gd name="connsiteX5" fmla="*/ 93819 w 164936"/>
                <a:gd name="connsiteY5" fmla="*/ 248174 h 273961"/>
                <a:gd name="connsiteX6" fmla="*/ 166083 w 164936"/>
                <a:gd name="connsiteY6" fmla="*/ 208254 h 273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936" h="273961">
                  <a:moveTo>
                    <a:pt x="166083" y="208254"/>
                  </a:moveTo>
                  <a:lnTo>
                    <a:pt x="158927" y="75326"/>
                  </a:lnTo>
                  <a:cubicBezTo>
                    <a:pt x="156612" y="31470"/>
                    <a:pt x="119182" y="-2202"/>
                    <a:pt x="75326" y="113"/>
                  </a:cubicBezTo>
                  <a:cubicBezTo>
                    <a:pt x="31470" y="2427"/>
                    <a:pt x="-2202" y="39857"/>
                    <a:pt x="113" y="83713"/>
                  </a:cubicBezTo>
                  <a:lnTo>
                    <a:pt x="10260" y="275989"/>
                  </a:lnTo>
                  <a:cubicBezTo>
                    <a:pt x="38945" y="269437"/>
                    <a:pt x="66928" y="260122"/>
                    <a:pt x="93819" y="248174"/>
                  </a:cubicBezTo>
                  <a:cubicBezTo>
                    <a:pt x="119040" y="237031"/>
                    <a:pt x="143224" y="223671"/>
                    <a:pt x="166083" y="208254"/>
                  </a:cubicBezTo>
                  <a:close/>
                </a:path>
              </a:pathLst>
            </a:custGeom>
            <a:solidFill>
              <a:srgbClr val="F48989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52" name="Freeform 104">
              <a:extLst>
                <a:ext uri="{FF2B5EF4-FFF2-40B4-BE49-F238E27FC236}">
                  <a16:creationId xmlns:a16="http://schemas.microsoft.com/office/drawing/2014/main" id="{5B567408-4ED2-5247-8829-5CCB2D5CBB83}"/>
                </a:ext>
              </a:extLst>
            </p:cNvPr>
            <p:cNvSpPr/>
            <p:nvPr/>
          </p:nvSpPr>
          <p:spPr>
            <a:xfrm>
              <a:off x="2803314" y="3414441"/>
              <a:ext cx="136981" cy="136981"/>
            </a:xfrm>
            <a:custGeom>
              <a:avLst/>
              <a:gdLst>
                <a:gd name="connsiteX0" fmla="*/ 139050 w 136980"/>
                <a:gd name="connsiteY0" fmla="*/ 69525 h 136980"/>
                <a:gd name="connsiteX1" fmla="*/ 69525 w 136980"/>
                <a:gd name="connsiteY1" fmla="*/ 139050 h 136980"/>
                <a:gd name="connsiteX2" fmla="*/ 0 w 136980"/>
                <a:gd name="connsiteY2" fmla="*/ 69525 h 136980"/>
                <a:gd name="connsiteX3" fmla="*/ 69525 w 136980"/>
                <a:gd name="connsiteY3" fmla="*/ 0 h 136980"/>
                <a:gd name="connsiteX4" fmla="*/ 139050 w 136980"/>
                <a:gd name="connsiteY4" fmla="*/ 69525 h 13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980" h="136980">
                  <a:moveTo>
                    <a:pt x="139050" y="69525"/>
                  </a:moveTo>
                  <a:cubicBezTo>
                    <a:pt x="139050" y="107922"/>
                    <a:pt x="107922" y="139050"/>
                    <a:pt x="69525" y="139050"/>
                  </a:cubicBezTo>
                  <a:cubicBezTo>
                    <a:pt x="31127" y="139050"/>
                    <a:pt x="0" y="107922"/>
                    <a:pt x="0" y="69525"/>
                  </a:cubicBezTo>
                  <a:cubicBezTo>
                    <a:pt x="0" y="31127"/>
                    <a:pt x="31127" y="0"/>
                    <a:pt x="69525" y="0"/>
                  </a:cubicBezTo>
                  <a:cubicBezTo>
                    <a:pt x="107922" y="0"/>
                    <a:pt x="139050" y="31127"/>
                    <a:pt x="139050" y="69525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53" name="Freeform 105">
              <a:extLst>
                <a:ext uri="{FF2B5EF4-FFF2-40B4-BE49-F238E27FC236}">
                  <a16:creationId xmlns:a16="http://schemas.microsoft.com/office/drawing/2014/main" id="{67D9AA96-95C5-7441-B07A-C1A7DFB74545}"/>
                </a:ext>
              </a:extLst>
            </p:cNvPr>
            <p:cNvSpPr/>
            <p:nvPr/>
          </p:nvSpPr>
          <p:spPr>
            <a:xfrm>
              <a:off x="2461281" y="3414469"/>
              <a:ext cx="136981" cy="136981"/>
            </a:xfrm>
            <a:custGeom>
              <a:avLst/>
              <a:gdLst>
                <a:gd name="connsiteX0" fmla="*/ 139050 w 136980"/>
                <a:gd name="connsiteY0" fmla="*/ 69497 h 136980"/>
                <a:gd name="connsiteX1" fmla="*/ 69553 w 136980"/>
                <a:gd name="connsiteY1" fmla="*/ 139050 h 136980"/>
                <a:gd name="connsiteX2" fmla="*/ 0 w 136980"/>
                <a:gd name="connsiteY2" fmla="*/ 69553 h 136980"/>
                <a:gd name="connsiteX3" fmla="*/ 69497 w 136980"/>
                <a:gd name="connsiteY3" fmla="*/ 0 h 136980"/>
                <a:gd name="connsiteX4" fmla="*/ 69553 w 136980"/>
                <a:gd name="connsiteY4" fmla="*/ 0 h 136980"/>
                <a:gd name="connsiteX5" fmla="*/ 139050 w 136980"/>
                <a:gd name="connsiteY5" fmla="*/ 69497 h 13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980" h="136980">
                  <a:moveTo>
                    <a:pt x="139050" y="69497"/>
                  </a:moveTo>
                  <a:cubicBezTo>
                    <a:pt x="139066" y="107894"/>
                    <a:pt x="107949" y="139033"/>
                    <a:pt x="69553" y="139050"/>
                  </a:cubicBezTo>
                  <a:cubicBezTo>
                    <a:pt x="31156" y="139064"/>
                    <a:pt x="17" y="107949"/>
                    <a:pt x="0" y="69553"/>
                  </a:cubicBezTo>
                  <a:cubicBezTo>
                    <a:pt x="-14" y="31156"/>
                    <a:pt x="31100" y="17"/>
                    <a:pt x="69497" y="0"/>
                  </a:cubicBezTo>
                  <a:cubicBezTo>
                    <a:pt x="69516" y="0"/>
                    <a:pt x="69533" y="0"/>
                    <a:pt x="69553" y="0"/>
                  </a:cubicBezTo>
                  <a:cubicBezTo>
                    <a:pt x="107935" y="0"/>
                    <a:pt x="139050" y="31114"/>
                    <a:pt x="139050" y="69497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54" name="Freeform 106">
              <a:extLst>
                <a:ext uri="{FF2B5EF4-FFF2-40B4-BE49-F238E27FC236}">
                  <a16:creationId xmlns:a16="http://schemas.microsoft.com/office/drawing/2014/main" id="{5491F4E0-06B1-074A-88FD-2CCB5ED1105B}"/>
                </a:ext>
              </a:extLst>
            </p:cNvPr>
            <p:cNvSpPr/>
            <p:nvPr/>
          </p:nvSpPr>
          <p:spPr>
            <a:xfrm>
              <a:off x="2936353" y="2336345"/>
              <a:ext cx="100639" cy="100639"/>
            </a:xfrm>
            <a:custGeom>
              <a:avLst/>
              <a:gdLst>
                <a:gd name="connsiteX0" fmla="*/ 101142 w 100639"/>
                <a:gd name="connsiteY0" fmla="*/ 50571 h 100639"/>
                <a:gd name="connsiteX1" fmla="*/ 50571 w 100639"/>
                <a:gd name="connsiteY1" fmla="*/ 101142 h 100639"/>
                <a:gd name="connsiteX2" fmla="*/ 0 w 100639"/>
                <a:gd name="connsiteY2" fmla="*/ 50571 h 100639"/>
                <a:gd name="connsiteX3" fmla="*/ 50571 w 100639"/>
                <a:gd name="connsiteY3" fmla="*/ 0 h 100639"/>
                <a:gd name="connsiteX4" fmla="*/ 50599 w 100639"/>
                <a:gd name="connsiteY4" fmla="*/ 0 h 100639"/>
                <a:gd name="connsiteX5" fmla="*/ 101142 w 100639"/>
                <a:gd name="connsiteY5" fmla="*/ 50487 h 100639"/>
                <a:gd name="connsiteX6" fmla="*/ 101142 w 100639"/>
                <a:gd name="connsiteY6" fmla="*/ 50571 h 10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39" h="100639">
                  <a:moveTo>
                    <a:pt x="101142" y="50571"/>
                  </a:moveTo>
                  <a:cubicBezTo>
                    <a:pt x="101142" y="78501"/>
                    <a:pt x="78501" y="101142"/>
                    <a:pt x="50571" y="101142"/>
                  </a:cubicBezTo>
                  <a:cubicBezTo>
                    <a:pt x="22641" y="101142"/>
                    <a:pt x="0" y="78501"/>
                    <a:pt x="0" y="50571"/>
                  </a:cubicBezTo>
                  <a:cubicBezTo>
                    <a:pt x="0" y="22641"/>
                    <a:pt x="22641" y="0"/>
                    <a:pt x="50571" y="0"/>
                  </a:cubicBezTo>
                  <a:cubicBezTo>
                    <a:pt x="50580" y="0"/>
                    <a:pt x="50591" y="0"/>
                    <a:pt x="50599" y="0"/>
                  </a:cubicBezTo>
                  <a:cubicBezTo>
                    <a:pt x="78498" y="-17"/>
                    <a:pt x="101125" y="22588"/>
                    <a:pt x="101142" y="50487"/>
                  </a:cubicBezTo>
                  <a:cubicBezTo>
                    <a:pt x="101142" y="50515"/>
                    <a:pt x="101142" y="50543"/>
                    <a:pt x="101142" y="50571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55" name="Freeform 107">
              <a:extLst>
                <a:ext uri="{FF2B5EF4-FFF2-40B4-BE49-F238E27FC236}">
                  <a16:creationId xmlns:a16="http://schemas.microsoft.com/office/drawing/2014/main" id="{69CB003E-2EC3-E64A-BB00-D0E7BBA048CE}"/>
                </a:ext>
              </a:extLst>
            </p:cNvPr>
            <p:cNvSpPr/>
            <p:nvPr/>
          </p:nvSpPr>
          <p:spPr>
            <a:xfrm>
              <a:off x="2465250" y="2336345"/>
              <a:ext cx="100639" cy="100639"/>
            </a:xfrm>
            <a:custGeom>
              <a:avLst/>
              <a:gdLst>
                <a:gd name="connsiteX0" fmla="*/ 101142 w 100639"/>
                <a:gd name="connsiteY0" fmla="*/ 50571 h 100639"/>
                <a:gd name="connsiteX1" fmla="*/ 50571 w 100639"/>
                <a:gd name="connsiteY1" fmla="*/ 101142 h 100639"/>
                <a:gd name="connsiteX2" fmla="*/ 0 w 100639"/>
                <a:gd name="connsiteY2" fmla="*/ 50571 h 100639"/>
                <a:gd name="connsiteX3" fmla="*/ 50571 w 100639"/>
                <a:gd name="connsiteY3" fmla="*/ 0 h 100639"/>
                <a:gd name="connsiteX4" fmla="*/ 50599 w 100639"/>
                <a:gd name="connsiteY4" fmla="*/ 0 h 100639"/>
                <a:gd name="connsiteX5" fmla="*/ 101142 w 100639"/>
                <a:gd name="connsiteY5" fmla="*/ 50543 h 100639"/>
                <a:gd name="connsiteX6" fmla="*/ 101142 w 100639"/>
                <a:gd name="connsiteY6" fmla="*/ 50571 h 100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639" h="100639">
                  <a:moveTo>
                    <a:pt x="101142" y="50571"/>
                  </a:moveTo>
                  <a:cubicBezTo>
                    <a:pt x="101142" y="78501"/>
                    <a:pt x="78501" y="101142"/>
                    <a:pt x="50571" y="101142"/>
                  </a:cubicBezTo>
                  <a:cubicBezTo>
                    <a:pt x="22641" y="101142"/>
                    <a:pt x="0" y="78501"/>
                    <a:pt x="0" y="50571"/>
                  </a:cubicBezTo>
                  <a:cubicBezTo>
                    <a:pt x="0" y="22641"/>
                    <a:pt x="22641" y="0"/>
                    <a:pt x="50571" y="0"/>
                  </a:cubicBezTo>
                  <a:cubicBezTo>
                    <a:pt x="50579" y="0"/>
                    <a:pt x="50591" y="0"/>
                    <a:pt x="50599" y="0"/>
                  </a:cubicBezTo>
                  <a:cubicBezTo>
                    <a:pt x="78512" y="0"/>
                    <a:pt x="101142" y="22630"/>
                    <a:pt x="101142" y="50543"/>
                  </a:cubicBezTo>
                  <a:cubicBezTo>
                    <a:pt x="101142" y="50551"/>
                    <a:pt x="101142" y="50563"/>
                    <a:pt x="101142" y="50571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56" name="Freeform 108">
              <a:extLst>
                <a:ext uri="{FF2B5EF4-FFF2-40B4-BE49-F238E27FC236}">
                  <a16:creationId xmlns:a16="http://schemas.microsoft.com/office/drawing/2014/main" id="{EA17C142-B80E-A344-9C05-68EED10B0428}"/>
                </a:ext>
              </a:extLst>
            </p:cNvPr>
            <p:cNvSpPr/>
            <p:nvPr/>
          </p:nvSpPr>
          <p:spPr>
            <a:xfrm>
              <a:off x="2397038" y="2286557"/>
              <a:ext cx="640176" cy="1308307"/>
            </a:xfrm>
            <a:custGeom>
              <a:avLst/>
              <a:gdLst>
                <a:gd name="connsiteX0" fmla="*/ 634027 w 640176"/>
                <a:gd name="connsiteY0" fmla="*/ 125184 h 1308307"/>
                <a:gd name="connsiteX1" fmla="*/ 614263 w 640176"/>
                <a:gd name="connsiteY1" fmla="*/ 56470 h 1308307"/>
                <a:gd name="connsiteX2" fmla="*/ 343879 w 640176"/>
                <a:gd name="connsiteY2" fmla="*/ 0 h 1308307"/>
                <a:gd name="connsiteX3" fmla="*/ 343879 w 640176"/>
                <a:gd name="connsiteY3" fmla="*/ 0 h 1308307"/>
                <a:gd name="connsiteX4" fmla="*/ 92673 w 640176"/>
                <a:gd name="connsiteY4" fmla="*/ 57448 h 1308307"/>
                <a:gd name="connsiteX5" fmla="*/ 75573 w 640176"/>
                <a:gd name="connsiteY5" fmla="*/ 126892 h 1308307"/>
                <a:gd name="connsiteX6" fmla="*/ 94938 w 640176"/>
                <a:gd name="connsiteY6" fmla="*/ 145284 h 1308307"/>
                <a:gd name="connsiteX7" fmla="*/ 111040 w 640176"/>
                <a:gd name="connsiteY7" fmla="*/ 189788 h 1308307"/>
                <a:gd name="connsiteX8" fmla="*/ 111040 w 640176"/>
                <a:gd name="connsiteY8" fmla="*/ 189788 h 1308307"/>
                <a:gd name="connsiteX9" fmla="*/ 62258 w 640176"/>
                <a:gd name="connsiteY9" fmla="*/ 242317 h 1308307"/>
                <a:gd name="connsiteX10" fmla="*/ 11494 w 640176"/>
                <a:gd name="connsiteY10" fmla="*/ 391587 h 1308307"/>
                <a:gd name="connsiteX11" fmla="*/ 85656 w 640176"/>
                <a:gd name="connsiteY11" fmla="*/ 450779 h 1308307"/>
                <a:gd name="connsiteX12" fmla="*/ 106539 w 640176"/>
                <a:gd name="connsiteY12" fmla="*/ 752696 h 1308307"/>
                <a:gd name="connsiteX13" fmla="*/ 71763 w 640176"/>
                <a:gd name="connsiteY13" fmla="*/ 846766 h 1308307"/>
                <a:gd name="connsiteX14" fmla="*/ 35784 w 640176"/>
                <a:gd name="connsiteY14" fmla="*/ 1058164 h 1308307"/>
                <a:gd name="connsiteX15" fmla="*/ 381284 w 640176"/>
                <a:gd name="connsiteY15" fmla="*/ 1308587 h 1308307"/>
                <a:gd name="connsiteX16" fmla="*/ 630617 w 640176"/>
                <a:gd name="connsiteY16" fmla="*/ 1107728 h 1308307"/>
                <a:gd name="connsiteX17" fmla="*/ 603612 w 640176"/>
                <a:gd name="connsiteY17" fmla="*/ 968259 h 1308307"/>
                <a:gd name="connsiteX18" fmla="*/ 499423 w 640176"/>
                <a:gd name="connsiteY18" fmla="*/ 786243 h 1308307"/>
                <a:gd name="connsiteX19" fmla="*/ 494894 w 640176"/>
                <a:gd name="connsiteY19" fmla="*/ 532520 h 1308307"/>
                <a:gd name="connsiteX20" fmla="*/ 562853 w 640176"/>
                <a:gd name="connsiteY20" fmla="*/ 382624 h 1308307"/>
                <a:gd name="connsiteX21" fmla="*/ 591619 w 640176"/>
                <a:gd name="connsiteY21" fmla="*/ 221713 h 1308307"/>
                <a:gd name="connsiteX22" fmla="*/ 625305 w 640176"/>
                <a:gd name="connsiteY22" fmla="*/ 136869 h 1308307"/>
                <a:gd name="connsiteX23" fmla="*/ 634027 w 640176"/>
                <a:gd name="connsiteY23" fmla="*/ 125184 h 1308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0176" h="1308307">
                  <a:moveTo>
                    <a:pt x="634027" y="125184"/>
                  </a:moveTo>
                  <a:cubicBezTo>
                    <a:pt x="647538" y="100751"/>
                    <a:pt x="638690" y="69992"/>
                    <a:pt x="614263" y="56470"/>
                  </a:cubicBezTo>
                  <a:cubicBezTo>
                    <a:pt x="610098" y="54177"/>
                    <a:pt x="510297" y="0"/>
                    <a:pt x="343879" y="0"/>
                  </a:cubicBezTo>
                  <a:lnTo>
                    <a:pt x="343879" y="0"/>
                  </a:lnTo>
                  <a:cubicBezTo>
                    <a:pt x="189454" y="0"/>
                    <a:pt x="96559" y="55100"/>
                    <a:pt x="92673" y="57448"/>
                  </a:cubicBezTo>
                  <a:cubicBezTo>
                    <a:pt x="68774" y="71901"/>
                    <a:pt x="61117" y="102993"/>
                    <a:pt x="75573" y="126892"/>
                  </a:cubicBezTo>
                  <a:cubicBezTo>
                    <a:pt x="80264" y="134647"/>
                    <a:pt x="86951" y="140998"/>
                    <a:pt x="94938" y="145284"/>
                  </a:cubicBezTo>
                  <a:cubicBezTo>
                    <a:pt x="110894" y="153821"/>
                    <a:pt x="117839" y="173018"/>
                    <a:pt x="111040" y="189788"/>
                  </a:cubicBezTo>
                  <a:lnTo>
                    <a:pt x="111040" y="189788"/>
                  </a:lnTo>
                  <a:cubicBezTo>
                    <a:pt x="101778" y="212692"/>
                    <a:pt x="84415" y="231389"/>
                    <a:pt x="62258" y="242317"/>
                  </a:cubicBezTo>
                  <a:cubicBezTo>
                    <a:pt x="7021" y="269517"/>
                    <a:pt x="-15707" y="336347"/>
                    <a:pt x="11494" y="391587"/>
                  </a:cubicBezTo>
                  <a:cubicBezTo>
                    <a:pt x="26165" y="421376"/>
                    <a:pt x="53354" y="443077"/>
                    <a:pt x="85656" y="450779"/>
                  </a:cubicBezTo>
                  <a:cubicBezTo>
                    <a:pt x="99410" y="531179"/>
                    <a:pt x="149730" y="633103"/>
                    <a:pt x="106539" y="752696"/>
                  </a:cubicBezTo>
                  <a:cubicBezTo>
                    <a:pt x="93037" y="790072"/>
                    <a:pt x="81379" y="819789"/>
                    <a:pt x="71763" y="846766"/>
                  </a:cubicBezTo>
                  <a:cubicBezTo>
                    <a:pt x="46743" y="904382"/>
                    <a:pt x="35784" y="976898"/>
                    <a:pt x="35784" y="1058164"/>
                  </a:cubicBezTo>
                  <a:cubicBezTo>
                    <a:pt x="35784" y="1298914"/>
                    <a:pt x="133935" y="1308587"/>
                    <a:pt x="381284" y="1308587"/>
                  </a:cubicBezTo>
                  <a:cubicBezTo>
                    <a:pt x="381284" y="1308587"/>
                    <a:pt x="633971" y="1318903"/>
                    <a:pt x="630617" y="1107728"/>
                  </a:cubicBezTo>
                  <a:cubicBezTo>
                    <a:pt x="629918" y="1064509"/>
                    <a:pt x="615717" y="1005468"/>
                    <a:pt x="603612" y="968259"/>
                  </a:cubicBezTo>
                  <a:cubicBezTo>
                    <a:pt x="571156" y="868347"/>
                    <a:pt x="525337" y="824038"/>
                    <a:pt x="499423" y="786243"/>
                  </a:cubicBezTo>
                  <a:cubicBezTo>
                    <a:pt x="447250" y="710204"/>
                    <a:pt x="445469" y="610373"/>
                    <a:pt x="494894" y="532520"/>
                  </a:cubicBezTo>
                  <a:cubicBezTo>
                    <a:pt x="517985" y="496178"/>
                    <a:pt x="540713" y="447564"/>
                    <a:pt x="562853" y="382624"/>
                  </a:cubicBezTo>
                  <a:cubicBezTo>
                    <a:pt x="584574" y="318942"/>
                    <a:pt x="593380" y="265771"/>
                    <a:pt x="591619" y="221713"/>
                  </a:cubicBezTo>
                  <a:cubicBezTo>
                    <a:pt x="590367" y="189945"/>
                    <a:pt x="602603" y="159127"/>
                    <a:pt x="625305" y="136869"/>
                  </a:cubicBezTo>
                  <a:cubicBezTo>
                    <a:pt x="628761" y="133414"/>
                    <a:pt x="631699" y="129478"/>
                    <a:pt x="634027" y="125184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57" name="Freeform 110">
              <a:extLst>
                <a:ext uri="{FF2B5EF4-FFF2-40B4-BE49-F238E27FC236}">
                  <a16:creationId xmlns:a16="http://schemas.microsoft.com/office/drawing/2014/main" id="{8DCCA1F8-7382-B740-8901-73C935F5B4C8}"/>
                </a:ext>
              </a:extLst>
            </p:cNvPr>
            <p:cNvSpPr/>
            <p:nvPr/>
          </p:nvSpPr>
          <p:spPr>
            <a:xfrm>
              <a:off x="2420158" y="3172739"/>
              <a:ext cx="617812" cy="433307"/>
            </a:xfrm>
            <a:custGeom>
              <a:avLst/>
              <a:gdLst>
                <a:gd name="connsiteX0" fmla="*/ 0 w 617811"/>
                <a:gd name="connsiteY0" fmla="*/ 171953 h 433306"/>
                <a:gd name="connsiteX1" fmla="*/ 357241 w 617811"/>
                <a:gd name="connsiteY1" fmla="*/ 435013 h 433306"/>
                <a:gd name="connsiteX2" fmla="*/ 357604 w 617811"/>
                <a:gd name="connsiteY2" fmla="*/ 435013 h 433306"/>
                <a:gd name="connsiteX3" fmla="*/ 363754 w 617811"/>
                <a:gd name="connsiteY3" fmla="*/ 435013 h 433306"/>
                <a:gd name="connsiteX4" fmla="*/ 568247 w 617811"/>
                <a:gd name="connsiteY4" fmla="*/ 362748 h 433306"/>
                <a:gd name="connsiteX5" fmla="*/ 620104 w 617811"/>
                <a:gd name="connsiteY5" fmla="*/ 221211 h 433306"/>
                <a:gd name="connsiteX6" fmla="*/ 592512 w 617811"/>
                <a:gd name="connsiteY6" fmla="*/ 78079 h 433306"/>
                <a:gd name="connsiteX7" fmla="*/ 563299 w 617811"/>
                <a:gd name="connsiteY7" fmla="*/ 6821 h 433306"/>
                <a:gd name="connsiteX8" fmla="*/ 552117 w 617811"/>
                <a:gd name="connsiteY8" fmla="*/ 0 h 433306"/>
                <a:gd name="connsiteX9" fmla="*/ 30751 w 617811"/>
                <a:gd name="connsiteY9" fmla="*/ 0 h 433306"/>
                <a:gd name="connsiteX10" fmla="*/ 18478 w 617811"/>
                <a:gd name="connsiteY10" fmla="*/ 9282 h 433306"/>
                <a:gd name="connsiteX11" fmla="*/ 0 w 617811"/>
                <a:gd name="connsiteY11" fmla="*/ 171953 h 43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7811" h="433306">
                  <a:moveTo>
                    <a:pt x="0" y="171953"/>
                  </a:moveTo>
                  <a:cubicBezTo>
                    <a:pt x="0" y="424250"/>
                    <a:pt x="109697" y="435013"/>
                    <a:pt x="357241" y="435013"/>
                  </a:cubicBezTo>
                  <a:lnTo>
                    <a:pt x="357604" y="435013"/>
                  </a:lnTo>
                  <a:cubicBezTo>
                    <a:pt x="357604" y="435013"/>
                    <a:pt x="359785" y="435013"/>
                    <a:pt x="363754" y="435013"/>
                  </a:cubicBezTo>
                  <a:cubicBezTo>
                    <a:pt x="395036" y="435013"/>
                    <a:pt x="502245" y="429813"/>
                    <a:pt x="568247" y="362748"/>
                  </a:cubicBezTo>
                  <a:cubicBezTo>
                    <a:pt x="603583" y="326826"/>
                    <a:pt x="621027" y="279218"/>
                    <a:pt x="620104" y="221211"/>
                  </a:cubicBezTo>
                  <a:cubicBezTo>
                    <a:pt x="619377" y="176091"/>
                    <a:pt x="604785" y="115903"/>
                    <a:pt x="592512" y="78079"/>
                  </a:cubicBezTo>
                  <a:cubicBezTo>
                    <a:pt x="584632" y="53607"/>
                    <a:pt x="574864" y="29784"/>
                    <a:pt x="563299" y="6821"/>
                  </a:cubicBezTo>
                  <a:cubicBezTo>
                    <a:pt x="561147" y="2628"/>
                    <a:pt x="556830" y="-5"/>
                    <a:pt x="552117" y="0"/>
                  </a:cubicBezTo>
                  <a:lnTo>
                    <a:pt x="30751" y="0"/>
                  </a:lnTo>
                  <a:cubicBezTo>
                    <a:pt x="25031" y="-42"/>
                    <a:pt x="19996" y="3766"/>
                    <a:pt x="18478" y="9282"/>
                  </a:cubicBezTo>
                  <a:cubicBezTo>
                    <a:pt x="6150" y="55995"/>
                    <a:pt x="0" y="110396"/>
                    <a:pt x="0" y="171953"/>
                  </a:cubicBezTo>
                  <a:close/>
                </a:path>
              </a:pathLst>
            </a:custGeom>
            <a:solidFill>
              <a:srgbClr val="40576C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58" name="Freeform 111">
              <a:extLst>
                <a:ext uri="{FF2B5EF4-FFF2-40B4-BE49-F238E27FC236}">
                  <a16:creationId xmlns:a16="http://schemas.microsoft.com/office/drawing/2014/main" id="{35E40152-E5B0-C54A-8893-DF34A25C68B6}"/>
                </a:ext>
              </a:extLst>
            </p:cNvPr>
            <p:cNvSpPr/>
            <p:nvPr/>
          </p:nvSpPr>
          <p:spPr>
            <a:xfrm>
              <a:off x="2423150" y="3211765"/>
              <a:ext cx="595448" cy="61502"/>
            </a:xfrm>
            <a:custGeom>
              <a:avLst/>
              <a:gdLst>
                <a:gd name="connsiteX0" fmla="*/ 0 w 595447"/>
                <a:gd name="connsiteY0" fmla="*/ 63375 h 61501"/>
                <a:gd name="connsiteX1" fmla="*/ 596622 w 595447"/>
                <a:gd name="connsiteY1" fmla="*/ 63375 h 61501"/>
                <a:gd name="connsiteX2" fmla="*/ 589409 w 595447"/>
                <a:gd name="connsiteY2" fmla="*/ 39137 h 61501"/>
                <a:gd name="connsiteX3" fmla="*/ 574872 w 595447"/>
                <a:gd name="connsiteY3" fmla="*/ 0 h 61501"/>
                <a:gd name="connsiteX4" fmla="*/ 8890 w 595447"/>
                <a:gd name="connsiteY4" fmla="*/ 0 h 61501"/>
                <a:gd name="connsiteX5" fmla="*/ 0 w 595447"/>
                <a:gd name="connsiteY5" fmla="*/ 63375 h 61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95447" h="61501">
                  <a:moveTo>
                    <a:pt x="0" y="63375"/>
                  </a:moveTo>
                  <a:lnTo>
                    <a:pt x="596622" y="63375"/>
                  </a:lnTo>
                  <a:cubicBezTo>
                    <a:pt x="594190" y="54653"/>
                    <a:pt x="591758" y="46406"/>
                    <a:pt x="589409" y="39137"/>
                  </a:cubicBezTo>
                  <a:cubicBezTo>
                    <a:pt x="584797" y="24992"/>
                    <a:pt x="579904" y="11993"/>
                    <a:pt x="574872" y="0"/>
                  </a:cubicBezTo>
                  <a:lnTo>
                    <a:pt x="8890" y="0"/>
                  </a:lnTo>
                  <a:cubicBezTo>
                    <a:pt x="4792" y="20950"/>
                    <a:pt x="1823" y="42106"/>
                    <a:pt x="0" y="63375"/>
                  </a:cubicBezTo>
                  <a:close/>
                </a:path>
              </a:pathLst>
            </a:custGeom>
            <a:solidFill>
              <a:srgbClr val="8E504B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59" name="Freeform 112">
              <a:extLst>
                <a:ext uri="{FF2B5EF4-FFF2-40B4-BE49-F238E27FC236}">
                  <a16:creationId xmlns:a16="http://schemas.microsoft.com/office/drawing/2014/main" id="{600CE8F9-4F57-2B45-91E6-DC275189B952}"/>
                </a:ext>
              </a:extLst>
            </p:cNvPr>
            <p:cNvSpPr/>
            <p:nvPr/>
          </p:nvSpPr>
          <p:spPr>
            <a:xfrm>
              <a:off x="2574863" y="3199073"/>
              <a:ext cx="92252" cy="86661"/>
            </a:xfrm>
            <a:custGeom>
              <a:avLst/>
              <a:gdLst>
                <a:gd name="connsiteX0" fmla="*/ 80427 w 92252"/>
                <a:gd name="connsiteY0" fmla="*/ 0 h 86661"/>
                <a:gd name="connsiteX1" fmla="*/ 11881 w 92252"/>
                <a:gd name="connsiteY1" fmla="*/ 0 h 86661"/>
                <a:gd name="connsiteX2" fmla="*/ 0 w 92252"/>
                <a:gd name="connsiteY2" fmla="*/ 11881 h 86661"/>
                <a:gd name="connsiteX3" fmla="*/ 0 w 92252"/>
                <a:gd name="connsiteY3" fmla="*/ 76598 h 86661"/>
                <a:gd name="connsiteX4" fmla="*/ 11881 w 92252"/>
                <a:gd name="connsiteY4" fmla="*/ 88479 h 86661"/>
                <a:gd name="connsiteX5" fmla="*/ 80427 w 92252"/>
                <a:gd name="connsiteY5" fmla="*/ 88479 h 86661"/>
                <a:gd name="connsiteX6" fmla="*/ 92308 w 92252"/>
                <a:gd name="connsiteY6" fmla="*/ 76598 h 86661"/>
                <a:gd name="connsiteX7" fmla="*/ 92308 w 92252"/>
                <a:gd name="connsiteY7" fmla="*/ 11965 h 86661"/>
                <a:gd name="connsiteX8" fmla="*/ 80511 w 92252"/>
                <a:gd name="connsiteY8" fmla="*/ 0 h 86661"/>
                <a:gd name="connsiteX9" fmla="*/ 80427 w 92252"/>
                <a:gd name="connsiteY9" fmla="*/ 0 h 86661"/>
                <a:gd name="connsiteX10" fmla="*/ 78303 w 92252"/>
                <a:gd name="connsiteY10" fmla="*/ 66506 h 86661"/>
                <a:gd name="connsiteX11" fmla="*/ 70363 w 92252"/>
                <a:gd name="connsiteY11" fmla="*/ 74445 h 86661"/>
                <a:gd name="connsiteX12" fmla="*/ 21945 w 92252"/>
                <a:gd name="connsiteY12" fmla="*/ 74445 h 86661"/>
                <a:gd name="connsiteX13" fmla="*/ 14006 w 92252"/>
                <a:gd name="connsiteY13" fmla="*/ 66506 h 86661"/>
                <a:gd name="connsiteX14" fmla="*/ 14006 w 92252"/>
                <a:gd name="connsiteY14" fmla="*/ 22057 h 86661"/>
                <a:gd name="connsiteX15" fmla="*/ 21945 w 92252"/>
                <a:gd name="connsiteY15" fmla="*/ 14117 h 86661"/>
                <a:gd name="connsiteX16" fmla="*/ 70363 w 92252"/>
                <a:gd name="connsiteY16" fmla="*/ 14117 h 86661"/>
                <a:gd name="connsiteX17" fmla="*/ 78303 w 92252"/>
                <a:gd name="connsiteY17" fmla="*/ 22057 h 8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2252" h="86661">
                  <a:moveTo>
                    <a:pt x="80427" y="0"/>
                  </a:moveTo>
                  <a:lnTo>
                    <a:pt x="11881" y="0"/>
                  </a:lnTo>
                  <a:cubicBezTo>
                    <a:pt x="5320" y="0"/>
                    <a:pt x="0" y="5320"/>
                    <a:pt x="0" y="11881"/>
                  </a:cubicBezTo>
                  <a:lnTo>
                    <a:pt x="0" y="76598"/>
                  </a:lnTo>
                  <a:cubicBezTo>
                    <a:pt x="0" y="83159"/>
                    <a:pt x="5320" y="88479"/>
                    <a:pt x="11881" y="88479"/>
                  </a:cubicBezTo>
                  <a:lnTo>
                    <a:pt x="80427" y="88479"/>
                  </a:lnTo>
                  <a:cubicBezTo>
                    <a:pt x="86988" y="88479"/>
                    <a:pt x="92308" y="83159"/>
                    <a:pt x="92308" y="76598"/>
                  </a:cubicBezTo>
                  <a:lnTo>
                    <a:pt x="92308" y="11965"/>
                  </a:lnTo>
                  <a:cubicBezTo>
                    <a:pt x="92356" y="5404"/>
                    <a:pt x="87072" y="48"/>
                    <a:pt x="80511" y="0"/>
                  </a:cubicBezTo>
                  <a:cubicBezTo>
                    <a:pt x="80483" y="0"/>
                    <a:pt x="80455" y="0"/>
                    <a:pt x="80427" y="0"/>
                  </a:cubicBezTo>
                  <a:close/>
                  <a:moveTo>
                    <a:pt x="78303" y="66506"/>
                  </a:moveTo>
                  <a:cubicBezTo>
                    <a:pt x="78303" y="70889"/>
                    <a:pt x="74747" y="74445"/>
                    <a:pt x="70363" y="74445"/>
                  </a:cubicBezTo>
                  <a:lnTo>
                    <a:pt x="21945" y="74445"/>
                  </a:lnTo>
                  <a:cubicBezTo>
                    <a:pt x="17562" y="74445"/>
                    <a:pt x="14006" y="70892"/>
                    <a:pt x="14006" y="66506"/>
                  </a:cubicBezTo>
                  <a:lnTo>
                    <a:pt x="14006" y="22057"/>
                  </a:lnTo>
                  <a:cubicBezTo>
                    <a:pt x="14006" y="17673"/>
                    <a:pt x="17562" y="14117"/>
                    <a:pt x="21945" y="14117"/>
                  </a:cubicBezTo>
                  <a:lnTo>
                    <a:pt x="70363" y="14117"/>
                  </a:lnTo>
                  <a:cubicBezTo>
                    <a:pt x="74747" y="14117"/>
                    <a:pt x="78303" y="17670"/>
                    <a:pt x="78303" y="22057"/>
                  </a:cubicBezTo>
                  <a:close/>
                </a:path>
              </a:pathLst>
            </a:custGeom>
            <a:solidFill>
              <a:srgbClr val="4D3C5B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60" name="Freeform 113">
              <a:extLst>
                <a:ext uri="{FF2B5EF4-FFF2-40B4-BE49-F238E27FC236}">
                  <a16:creationId xmlns:a16="http://schemas.microsoft.com/office/drawing/2014/main" id="{74658782-CF14-1F46-BD1D-DF31B3A16A7A}"/>
                </a:ext>
              </a:extLst>
            </p:cNvPr>
            <p:cNvSpPr/>
            <p:nvPr/>
          </p:nvSpPr>
          <p:spPr>
            <a:xfrm>
              <a:off x="2582215" y="3236645"/>
              <a:ext cx="30751" cy="11182"/>
            </a:xfrm>
            <a:custGeom>
              <a:avLst/>
              <a:gdLst>
                <a:gd name="connsiteX0" fmla="*/ 25244 w 30750"/>
                <a:gd name="connsiteY0" fmla="*/ 13474 h 11182"/>
                <a:gd name="connsiteX1" fmla="*/ 6737 w 30750"/>
                <a:gd name="connsiteY1" fmla="*/ 13474 h 11182"/>
                <a:gd name="connsiteX2" fmla="*/ 0 w 30750"/>
                <a:gd name="connsiteY2" fmla="*/ 6737 h 11182"/>
                <a:gd name="connsiteX3" fmla="*/ 6737 w 30750"/>
                <a:gd name="connsiteY3" fmla="*/ 0 h 11182"/>
                <a:gd name="connsiteX4" fmla="*/ 25244 w 30750"/>
                <a:gd name="connsiteY4" fmla="*/ 0 h 11182"/>
                <a:gd name="connsiteX5" fmla="*/ 31981 w 30750"/>
                <a:gd name="connsiteY5" fmla="*/ 6737 h 11182"/>
                <a:gd name="connsiteX6" fmla="*/ 25244 w 30750"/>
                <a:gd name="connsiteY6" fmla="*/ 13474 h 11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50" h="11182">
                  <a:moveTo>
                    <a:pt x="25244" y="13474"/>
                  </a:moveTo>
                  <a:lnTo>
                    <a:pt x="6737" y="13474"/>
                  </a:lnTo>
                  <a:cubicBezTo>
                    <a:pt x="3016" y="13474"/>
                    <a:pt x="0" y="10458"/>
                    <a:pt x="0" y="6737"/>
                  </a:cubicBezTo>
                  <a:cubicBezTo>
                    <a:pt x="0" y="3016"/>
                    <a:pt x="3016" y="0"/>
                    <a:pt x="6737" y="0"/>
                  </a:cubicBezTo>
                  <a:lnTo>
                    <a:pt x="25244" y="0"/>
                  </a:lnTo>
                  <a:cubicBezTo>
                    <a:pt x="28964" y="0"/>
                    <a:pt x="31981" y="3016"/>
                    <a:pt x="31981" y="6737"/>
                  </a:cubicBezTo>
                  <a:cubicBezTo>
                    <a:pt x="31981" y="10458"/>
                    <a:pt x="28964" y="13474"/>
                    <a:pt x="25244" y="13474"/>
                  </a:cubicBezTo>
                  <a:close/>
                </a:path>
              </a:pathLst>
            </a:custGeom>
            <a:solidFill>
              <a:srgbClr val="4D3C5B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61" name="Freeform 114">
              <a:extLst>
                <a:ext uri="{FF2B5EF4-FFF2-40B4-BE49-F238E27FC236}">
                  <a16:creationId xmlns:a16="http://schemas.microsoft.com/office/drawing/2014/main" id="{DCD638EA-1595-C241-B25A-9908983D5B1A}"/>
                </a:ext>
              </a:extLst>
            </p:cNvPr>
            <p:cNvSpPr/>
            <p:nvPr/>
          </p:nvSpPr>
          <p:spPr>
            <a:xfrm>
              <a:off x="2446968" y="3195215"/>
              <a:ext cx="30751" cy="95048"/>
            </a:xfrm>
            <a:custGeom>
              <a:avLst/>
              <a:gdLst>
                <a:gd name="connsiteX0" fmla="*/ 31254 w 30750"/>
                <a:gd name="connsiteY0" fmla="*/ 0 h 95047"/>
                <a:gd name="connsiteX1" fmla="*/ 8135 w 30750"/>
                <a:gd name="connsiteY1" fmla="*/ 0 h 95047"/>
                <a:gd name="connsiteX2" fmla="*/ 0 w 30750"/>
                <a:gd name="connsiteY2" fmla="*/ 96362 h 95047"/>
                <a:gd name="connsiteX3" fmla="*/ 23119 w 30750"/>
                <a:gd name="connsiteY3" fmla="*/ 96362 h 95047"/>
                <a:gd name="connsiteX4" fmla="*/ 31254 w 30750"/>
                <a:gd name="connsiteY4" fmla="*/ 0 h 9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750" h="95047">
                  <a:moveTo>
                    <a:pt x="31254" y="0"/>
                  </a:moveTo>
                  <a:lnTo>
                    <a:pt x="8135" y="0"/>
                  </a:lnTo>
                  <a:lnTo>
                    <a:pt x="0" y="96362"/>
                  </a:lnTo>
                  <a:lnTo>
                    <a:pt x="23119" y="96362"/>
                  </a:lnTo>
                  <a:lnTo>
                    <a:pt x="31254" y="0"/>
                  </a:lnTo>
                  <a:close/>
                </a:path>
              </a:pathLst>
            </a:custGeom>
            <a:solidFill>
              <a:srgbClr val="40576C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62" name="Freeform 115">
              <a:extLst>
                <a:ext uri="{FF2B5EF4-FFF2-40B4-BE49-F238E27FC236}">
                  <a16:creationId xmlns:a16="http://schemas.microsoft.com/office/drawing/2014/main" id="{06C35F7C-A990-8E4F-A3F0-E056F228F541}"/>
                </a:ext>
              </a:extLst>
            </p:cNvPr>
            <p:cNvSpPr/>
            <p:nvPr/>
          </p:nvSpPr>
          <p:spPr>
            <a:xfrm>
              <a:off x="2773290" y="3195215"/>
              <a:ext cx="33546" cy="95048"/>
            </a:xfrm>
            <a:custGeom>
              <a:avLst/>
              <a:gdLst>
                <a:gd name="connsiteX0" fmla="*/ 0 w 33546"/>
                <a:gd name="connsiteY0" fmla="*/ 0 h 95047"/>
                <a:gd name="connsiteX1" fmla="*/ 29018 w 33546"/>
                <a:gd name="connsiteY1" fmla="*/ 0 h 95047"/>
                <a:gd name="connsiteX2" fmla="*/ 35783 w 33546"/>
                <a:gd name="connsiteY2" fmla="*/ 96362 h 95047"/>
                <a:gd name="connsiteX3" fmla="*/ 6737 w 33546"/>
                <a:gd name="connsiteY3" fmla="*/ 96362 h 95047"/>
                <a:gd name="connsiteX4" fmla="*/ 0 w 33546"/>
                <a:gd name="connsiteY4" fmla="*/ 0 h 9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46" h="95047">
                  <a:moveTo>
                    <a:pt x="0" y="0"/>
                  </a:moveTo>
                  <a:lnTo>
                    <a:pt x="29018" y="0"/>
                  </a:lnTo>
                  <a:lnTo>
                    <a:pt x="35783" y="96362"/>
                  </a:lnTo>
                  <a:lnTo>
                    <a:pt x="6737" y="963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576C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63" name="Freeform 116">
              <a:extLst>
                <a:ext uri="{FF2B5EF4-FFF2-40B4-BE49-F238E27FC236}">
                  <a16:creationId xmlns:a16="http://schemas.microsoft.com/office/drawing/2014/main" id="{FDD1F088-1FC3-F14A-8ADD-D714203176FC}"/>
                </a:ext>
              </a:extLst>
            </p:cNvPr>
            <p:cNvSpPr/>
            <p:nvPr/>
          </p:nvSpPr>
          <p:spPr>
            <a:xfrm>
              <a:off x="2973086" y="3195215"/>
              <a:ext cx="50320" cy="95048"/>
            </a:xfrm>
            <a:custGeom>
              <a:avLst/>
              <a:gdLst>
                <a:gd name="connsiteX0" fmla="*/ 39473 w 50319"/>
                <a:gd name="connsiteY0" fmla="*/ 55687 h 95047"/>
                <a:gd name="connsiteX1" fmla="*/ 17780 w 50319"/>
                <a:gd name="connsiteY1" fmla="*/ 0 h 95047"/>
                <a:gd name="connsiteX2" fmla="*/ 0 w 50319"/>
                <a:gd name="connsiteY2" fmla="*/ 0 h 95047"/>
                <a:gd name="connsiteX3" fmla="*/ 21693 w 50319"/>
                <a:gd name="connsiteY3" fmla="*/ 55687 h 95047"/>
                <a:gd name="connsiteX4" fmla="*/ 33267 w 50319"/>
                <a:gd name="connsiteY4" fmla="*/ 96362 h 95047"/>
                <a:gd name="connsiteX5" fmla="*/ 51102 w 50319"/>
                <a:gd name="connsiteY5" fmla="*/ 96362 h 95047"/>
                <a:gd name="connsiteX6" fmla="*/ 39473 w 50319"/>
                <a:gd name="connsiteY6" fmla="*/ 55687 h 9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19" h="95047">
                  <a:moveTo>
                    <a:pt x="39473" y="55687"/>
                  </a:moveTo>
                  <a:cubicBezTo>
                    <a:pt x="33328" y="36719"/>
                    <a:pt x="26085" y="18126"/>
                    <a:pt x="17780" y="0"/>
                  </a:cubicBezTo>
                  <a:lnTo>
                    <a:pt x="0" y="0"/>
                  </a:lnTo>
                  <a:cubicBezTo>
                    <a:pt x="8317" y="18121"/>
                    <a:pt x="15560" y="36717"/>
                    <a:pt x="21693" y="55687"/>
                  </a:cubicBezTo>
                  <a:cubicBezTo>
                    <a:pt x="25495" y="67428"/>
                    <a:pt x="29493" y="81434"/>
                    <a:pt x="33267" y="96362"/>
                  </a:cubicBezTo>
                  <a:lnTo>
                    <a:pt x="51102" y="96362"/>
                  </a:lnTo>
                  <a:cubicBezTo>
                    <a:pt x="47328" y="81378"/>
                    <a:pt x="43275" y="67456"/>
                    <a:pt x="39473" y="55687"/>
                  </a:cubicBezTo>
                  <a:close/>
                </a:path>
              </a:pathLst>
            </a:custGeom>
            <a:solidFill>
              <a:srgbClr val="40576C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64" name="Freeform 117">
              <a:extLst>
                <a:ext uri="{FF2B5EF4-FFF2-40B4-BE49-F238E27FC236}">
                  <a16:creationId xmlns:a16="http://schemas.microsoft.com/office/drawing/2014/main" id="{21AB1506-DCF7-6A4E-81D0-F0A1A256C48F}"/>
                </a:ext>
              </a:extLst>
            </p:cNvPr>
            <p:cNvSpPr/>
            <p:nvPr/>
          </p:nvSpPr>
          <p:spPr>
            <a:xfrm>
              <a:off x="2374206" y="2279316"/>
              <a:ext cx="665336" cy="891774"/>
            </a:xfrm>
            <a:custGeom>
              <a:avLst/>
              <a:gdLst>
                <a:gd name="connsiteX0" fmla="*/ 633212 w 665335"/>
                <a:gd name="connsiteY0" fmla="*/ 52696 h 891773"/>
                <a:gd name="connsiteX1" fmla="*/ 447477 w 665335"/>
                <a:gd name="connsiteY1" fmla="*/ 140 h 891773"/>
                <a:gd name="connsiteX2" fmla="*/ 203874 w 665335"/>
                <a:gd name="connsiteY2" fmla="*/ 288974 h 891773"/>
                <a:gd name="connsiteX3" fmla="*/ 235296 w 665335"/>
                <a:gd name="connsiteY3" fmla="*/ 90631 h 891773"/>
                <a:gd name="connsiteX4" fmla="*/ 273958 w 665335"/>
                <a:gd name="connsiteY4" fmla="*/ 0 h 891773"/>
                <a:gd name="connsiteX5" fmla="*/ 98930 w 665335"/>
                <a:gd name="connsiteY5" fmla="*/ 53814 h 891773"/>
                <a:gd name="connsiteX6" fmla="*/ 77648 w 665335"/>
                <a:gd name="connsiteY6" fmla="*/ 140794 h 891773"/>
                <a:gd name="connsiteX7" fmla="*/ 101726 w 665335"/>
                <a:gd name="connsiteY7" fmla="*/ 163678 h 891773"/>
                <a:gd name="connsiteX8" fmla="*/ 112908 w 665335"/>
                <a:gd name="connsiteY8" fmla="*/ 190096 h 891773"/>
                <a:gd name="connsiteX9" fmla="*/ 111258 w 665335"/>
                <a:gd name="connsiteY9" fmla="*/ 194513 h 891773"/>
                <a:gd name="connsiteX10" fmla="*/ 71310 w 665335"/>
                <a:gd name="connsiteY10" fmla="*/ 237257 h 891773"/>
                <a:gd name="connsiteX11" fmla="*/ 2932 w 665335"/>
                <a:gd name="connsiteY11" fmla="*/ 322940 h 891773"/>
                <a:gd name="connsiteX12" fmla="*/ 87357 w 665335"/>
                <a:gd name="connsiteY12" fmla="*/ 468139 h 891773"/>
                <a:gd name="connsiteX13" fmla="*/ 100524 w 665335"/>
                <a:gd name="connsiteY13" fmla="*/ 522624 h 891773"/>
                <a:gd name="connsiteX14" fmla="*/ 121518 w 665335"/>
                <a:gd name="connsiteY14" fmla="*/ 697009 h 891773"/>
                <a:gd name="connsiteX15" fmla="*/ 43830 w 665335"/>
                <a:gd name="connsiteY15" fmla="*/ 844809 h 891773"/>
                <a:gd name="connsiteX16" fmla="*/ 45675 w 665335"/>
                <a:gd name="connsiteY16" fmla="*/ 876147 h 891773"/>
                <a:gd name="connsiteX17" fmla="*/ 66754 w 665335"/>
                <a:gd name="connsiteY17" fmla="*/ 893479 h 891773"/>
                <a:gd name="connsiteX18" fmla="*/ 587868 w 665335"/>
                <a:gd name="connsiteY18" fmla="*/ 893479 h 891773"/>
                <a:gd name="connsiteX19" fmla="*/ 611015 w 665335"/>
                <a:gd name="connsiteY19" fmla="*/ 866195 h 891773"/>
                <a:gd name="connsiteX20" fmla="*/ 603831 w 665335"/>
                <a:gd name="connsiteY20" fmla="*/ 839469 h 891773"/>
                <a:gd name="connsiteX21" fmla="*/ 484406 w 665335"/>
                <a:gd name="connsiteY21" fmla="*/ 671123 h 891773"/>
                <a:gd name="connsiteX22" fmla="*/ 518315 w 665335"/>
                <a:gd name="connsiteY22" fmla="*/ 546526 h 891773"/>
                <a:gd name="connsiteX23" fmla="*/ 587449 w 665335"/>
                <a:gd name="connsiteY23" fmla="*/ 393946 h 891773"/>
                <a:gd name="connsiteX24" fmla="*/ 616914 w 665335"/>
                <a:gd name="connsiteY24" fmla="*/ 228367 h 891773"/>
                <a:gd name="connsiteX25" fmla="*/ 646854 w 665335"/>
                <a:gd name="connsiteY25" fmla="*/ 153167 h 891773"/>
                <a:gd name="connsiteX26" fmla="*/ 657868 w 665335"/>
                <a:gd name="connsiteY26" fmla="*/ 138518 h 891773"/>
                <a:gd name="connsiteX27" fmla="*/ 633242 w 665335"/>
                <a:gd name="connsiteY27" fmla="*/ 52713 h 891773"/>
                <a:gd name="connsiteX28" fmla="*/ 633212 w 665335"/>
                <a:gd name="connsiteY28" fmla="*/ 52696 h 891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65335" h="891773">
                  <a:moveTo>
                    <a:pt x="633212" y="52696"/>
                  </a:moveTo>
                  <a:cubicBezTo>
                    <a:pt x="629745" y="50767"/>
                    <a:pt x="562429" y="14229"/>
                    <a:pt x="447477" y="140"/>
                  </a:cubicBezTo>
                  <a:cubicBezTo>
                    <a:pt x="377588" y="47887"/>
                    <a:pt x="362604" y="188586"/>
                    <a:pt x="203874" y="288974"/>
                  </a:cubicBezTo>
                  <a:cubicBezTo>
                    <a:pt x="242592" y="219729"/>
                    <a:pt x="232361" y="124038"/>
                    <a:pt x="235296" y="90631"/>
                  </a:cubicBezTo>
                  <a:cubicBezTo>
                    <a:pt x="239433" y="43107"/>
                    <a:pt x="254865" y="17276"/>
                    <a:pt x="273958" y="0"/>
                  </a:cubicBezTo>
                  <a:cubicBezTo>
                    <a:pt x="165771" y="14173"/>
                    <a:pt x="102229" y="51885"/>
                    <a:pt x="98930" y="53814"/>
                  </a:cubicBezTo>
                  <a:cubicBezTo>
                    <a:pt x="69035" y="71954"/>
                    <a:pt x="59505" y="110899"/>
                    <a:pt x="77648" y="140794"/>
                  </a:cubicBezTo>
                  <a:cubicBezTo>
                    <a:pt x="83493" y="150430"/>
                    <a:pt x="91804" y="158328"/>
                    <a:pt x="101726" y="163678"/>
                  </a:cubicBezTo>
                  <a:cubicBezTo>
                    <a:pt x="111300" y="168668"/>
                    <a:pt x="115991" y="179747"/>
                    <a:pt x="112908" y="190096"/>
                  </a:cubicBezTo>
                  <a:lnTo>
                    <a:pt x="111258" y="194513"/>
                  </a:lnTo>
                  <a:cubicBezTo>
                    <a:pt x="103207" y="212902"/>
                    <a:pt x="89112" y="227984"/>
                    <a:pt x="71310" y="237257"/>
                  </a:cubicBezTo>
                  <a:cubicBezTo>
                    <a:pt x="37317" y="255064"/>
                    <a:pt x="10731" y="285368"/>
                    <a:pt x="2932" y="322940"/>
                  </a:cubicBezTo>
                  <a:cubicBezTo>
                    <a:pt x="-10962" y="385928"/>
                    <a:pt x="25740" y="449054"/>
                    <a:pt x="87357" y="468139"/>
                  </a:cubicBezTo>
                  <a:cubicBezTo>
                    <a:pt x="90767" y="485472"/>
                    <a:pt x="95575" y="503531"/>
                    <a:pt x="100524" y="522624"/>
                  </a:cubicBezTo>
                  <a:cubicBezTo>
                    <a:pt x="114333" y="575208"/>
                    <a:pt x="127221" y="632992"/>
                    <a:pt x="121518" y="697009"/>
                  </a:cubicBezTo>
                  <a:cubicBezTo>
                    <a:pt x="118107" y="735643"/>
                    <a:pt x="66726" y="812325"/>
                    <a:pt x="43830" y="844809"/>
                  </a:cubicBezTo>
                  <a:cubicBezTo>
                    <a:pt x="36990" y="854386"/>
                    <a:pt x="37758" y="867439"/>
                    <a:pt x="45675" y="876147"/>
                  </a:cubicBezTo>
                  <a:cubicBezTo>
                    <a:pt x="51770" y="882973"/>
                    <a:pt x="58879" y="888819"/>
                    <a:pt x="66754" y="893479"/>
                  </a:cubicBezTo>
                  <a:lnTo>
                    <a:pt x="587868" y="893479"/>
                  </a:lnTo>
                  <a:cubicBezTo>
                    <a:pt x="599693" y="892473"/>
                    <a:pt x="606962" y="878215"/>
                    <a:pt x="611015" y="866195"/>
                  </a:cubicBezTo>
                  <a:cubicBezTo>
                    <a:pt x="614174" y="856651"/>
                    <a:pt x="611350" y="846142"/>
                    <a:pt x="603831" y="839469"/>
                  </a:cubicBezTo>
                  <a:cubicBezTo>
                    <a:pt x="572241" y="811179"/>
                    <a:pt x="486111" y="728850"/>
                    <a:pt x="484406" y="671123"/>
                  </a:cubicBezTo>
                  <a:cubicBezTo>
                    <a:pt x="482952" y="627129"/>
                    <a:pt x="494769" y="583715"/>
                    <a:pt x="518315" y="546526"/>
                  </a:cubicBezTo>
                  <a:cubicBezTo>
                    <a:pt x="543223" y="507081"/>
                    <a:pt x="565979" y="457069"/>
                    <a:pt x="587449" y="393946"/>
                  </a:cubicBezTo>
                  <a:cubicBezTo>
                    <a:pt x="608918" y="330823"/>
                    <a:pt x="618815" y="275527"/>
                    <a:pt x="616914" y="228367"/>
                  </a:cubicBezTo>
                  <a:cubicBezTo>
                    <a:pt x="615823" y="200196"/>
                    <a:pt x="626701" y="172881"/>
                    <a:pt x="646854" y="153167"/>
                  </a:cubicBezTo>
                  <a:cubicBezTo>
                    <a:pt x="651226" y="148854"/>
                    <a:pt x="654938" y="143917"/>
                    <a:pt x="657868" y="138518"/>
                  </a:cubicBezTo>
                  <a:cubicBezTo>
                    <a:pt x="674761" y="108025"/>
                    <a:pt x="663736" y="69606"/>
                    <a:pt x="633242" y="52713"/>
                  </a:cubicBezTo>
                  <a:cubicBezTo>
                    <a:pt x="633231" y="52707"/>
                    <a:pt x="633223" y="52701"/>
                    <a:pt x="633212" y="52696"/>
                  </a:cubicBezTo>
                  <a:close/>
                </a:path>
              </a:pathLst>
            </a:custGeom>
            <a:solidFill>
              <a:schemeClr val="accent6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65" name="Freeform 121">
              <a:extLst>
                <a:ext uri="{FF2B5EF4-FFF2-40B4-BE49-F238E27FC236}">
                  <a16:creationId xmlns:a16="http://schemas.microsoft.com/office/drawing/2014/main" id="{23A27578-746D-9942-A911-058712BBDAB8}"/>
                </a:ext>
              </a:extLst>
            </p:cNvPr>
            <p:cNvSpPr/>
            <p:nvPr/>
          </p:nvSpPr>
          <p:spPr>
            <a:xfrm>
              <a:off x="2936365" y="2336077"/>
              <a:ext cx="276757" cy="1216055"/>
            </a:xfrm>
            <a:custGeom>
              <a:avLst/>
              <a:gdLst>
                <a:gd name="connsiteX0" fmla="*/ 49301 w 276757"/>
                <a:gd name="connsiteY0" fmla="*/ 16 h 1216054"/>
                <a:gd name="connsiteX1" fmla="*/ 99062 w 276757"/>
                <a:gd name="connsiteY1" fmla="*/ 36218 h 1216054"/>
                <a:gd name="connsiteX2" fmla="*/ 193019 w 276757"/>
                <a:gd name="connsiteY2" fmla="*/ 353203 h 1216054"/>
                <a:gd name="connsiteX3" fmla="*/ 269337 w 276757"/>
                <a:gd name="connsiteY3" fmla="*/ 834370 h 1216054"/>
                <a:gd name="connsiteX4" fmla="*/ 277947 w 276757"/>
                <a:gd name="connsiteY4" fmla="*/ 1164913 h 1216054"/>
                <a:gd name="connsiteX5" fmla="*/ 228816 w 276757"/>
                <a:gd name="connsiteY5" fmla="*/ 1216840 h 1216054"/>
                <a:gd name="connsiteX6" fmla="*/ 176889 w 276757"/>
                <a:gd name="connsiteY6" fmla="*/ 1167708 h 1216054"/>
                <a:gd name="connsiteX7" fmla="*/ 168195 w 276757"/>
                <a:gd name="connsiteY7" fmla="*/ 837193 h 1216054"/>
                <a:gd name="connsiteX8" fmla="*/ 96015 w 276757"/>
                <a:gd name="connsiteY8" fmla="*/ 381941 h 1216054"/>
                <a:gd name="connsiteX9" fmla="*/ 2085 w 276757"/>
                <a:gd name="connsiteY9" fmla="*/ 64928 h 1216054"/>
                <a:gd name="connsiteX10" fmla="*/ 36282 w 276757"/>
                <a:gd name="connsiteY10" fmla="*/ 2071 h 1216054"/>
                <a:gd name="connsiteX11" fmla="*/ 49273 w 276757"/>
                <a:gd name="connsiteY11" fmla="*/ 16 h 121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6757" h="1216054">
                  <a:moveTo>
                    <a:pt x="49301" y="16"/>
                  </a:moveTo>
                  <a:cubicBezTo>
                    <a:pt x="72166" y="-557"/>
                    <a:pt x="92570" y="14287"/>
                    <a:pt x="99062" y="36218"/>
                  </a:cubicBezTo>
                  <a:lnTo>
                    <a:pt x="193019" y="353203"/>
                  </a:lnTo>
                  <a:cubicBezTo>
                    <a:pt x="239347" y="509574"/>
                    <a:pt x="265004" y="671337"/>
                    <a:pt x="269337" y="834370"/>
                  </a:cubicBezTo>
                  <a:lnTo>
                    <a:pt x="277947" y="1164913"/>
                  </a:lnTo>
                  <a:cubicBezTo>
                    <a:pt x="278719" y="1192821"/>
                    <a:pt x="256724" y="1216068"/>
                    <a:pt x="228816" y="1216840"/>
                  </a:cubicBezTo>
                  <a:cubicBezTo>
                    <a:pt x="200908" y="1217611"/>
                    <a:pt x="177661" y="1195616"/>
                    <a:pt x="176889" y="1167708"/>
                  </a:cubicBezTo>
                  <a:lnTo>
                    <a:pt x="168195" y="837193"/>
                  </a:lnTo>
                  <a:cubicBezTo>
                    <a:pt x="164144" y="682939"/>
                    <a:pt x="139876" y="529883"/>
                    <a:pt x="96015" y="381941"/>
                  </a:cubicBezTo>
                  <a:lnTo>
                    <a:pt x="2085" y="64928"/>
                  </a:lnTo>
                  <a:cubicBezTo>
                    <a:pt x="-5829" y="38128"/>
                    <a:pt x="9482" y="9985"/>
                    <a:pt x="36282" y="2071"/>
                  </a:cubicBezTo>
                  <a:cubicBezTo>
                    <a:pt x="40504" y="824"/>
                    <a:pt x="44870" y="134"/>
                    <a:pt x="49273" y="16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66" name="Freeform 122">
              <a:extLst>
                <a:ext uri="{FF2B5EF4-FFF2-40B4-BE49-F238E27FC236}">
                  <a16:creationId xmlns:a16="http://schemas.microsoft.com/office/drawing/2014/main" id="{BD04C6F9-CFAD-A04E-9AE5-F4F249702314}"/>
                </a:ext>
              </a:extLst>
            </p:cNvPr>
            <p:cNvSpPr/>
            <p:nvPr/>
          </p:nvSpPr>
          <p:spPr>
            <a:xfrm>
              <a:off x="3060802" y="3422093"/>
              <a:ext cx="190096" cy="240415"/>
            </a:xfrm>
            <a:custGeom>
              <a:avLst/>
              <a:gdLst>
                <a:gd name="connsiteX0" fmla="*/ 190718 w 190095"/>
                <a:gd name="connsiteY0" fmla="*/ 193850 h 240415"/>
                <a:gd name="connsiteX1" fmla="*/ 173274 w 190095"/>
                <a:gd name="connsiteY1" fmla="*/ 212188 h 240415"/>
                <a:gd name="connsiteX2" fmla="*/ 162735 w 190095"/>
                <a:gd name="connsiteY2" fmla="*/ 209113 h 240415"/>
                <a:gd name="connsiteX3" fmla="*/ 159940 w 190095"/>
                <a:gd name="connsiteY3" fmla="*/ 208750 h 240415"/>
                <a:gd name="connsiteX4" fmla="*/ 158011 w 190095"/>
                <a:gd name="connsiteY4" fmla="*/ 210874 h 240415"/>
                <a:gd name="connsiteX5" fmla="*/ 132882 w 190095"/>
                <a:gd name="connsiteY5" fmla="*/ 225931 h 240415"/>
                <a:gd name="connsiteX6" fmla="*/ 124073 w 190095"/>
                <a:gd name="connsiteY6" fmla="*/ 221246 h 240415"/>
                <a:gd name="connsiteX7" fmla="*/ 121110 w 190095"/>
                <a:gd name="connsiteY7" fmla="*/ 220603 h 240415"/>
                <a:gd name="connsiteX8" fmla="*/ 119013 w 190095"/>
                <a:gd name="connsiteY8" fmla="*/ 222811 h 240415"/>
                <a:gd name="connsiteX9" fmla="*/ 90177 w 190095"/>
                <a:gd name="connsiteY9" fmla="*/ 240068 h 240415"/>
                <a:gd name="connsiteX10" fmla="*/ 73474 w 190095"/>
                <a:gd name="connsiteY10" fmla="*/ 224684 h 240415"/>
                <a:gd name="connsiteX11" fmla="*/ 71126 w 190095"/>
                <a:gd name="connsiteY11" fmla="*/ 222643 h 240415"/>
                <a:gd name="connsiteX12" fmla="*/ 68162 w 190095"/>
                <a:gd name="connsiteY12" fmla="*/ 223678 h 240415"/>
                <a:gd name="connsiteX13" fmla="*/ 53039 w 190095"/>
                <a:gd name="connsiteY13" fmla="*/ 231114 h 240415"/>
                <a:gd name="connsiteX14" fmla="*/ 31429 w 190095"/>
                <a:gd name="connsiteY14" fmla="*/ 211042 h 240415"/>
                <a:gd name="connsiteX15" fmla="*/ 31429 w 190095"/>
                <a:gd name="connsiteY15" fmla="*/ 211014 h 240415"/>
                <a:gd name="connsiteX16" fmla="*/ 29836 w 190095"/>
                <a:gd name="connsiteY16" fmla="*/ 181996 h 240415"/>
                <a:gd name="connsiteX17" fmla="*/ 26481 w 190095"/>
                <a:gd name="connsiteY17" fmla="*/ 178921 h 240415"/>
                <a:gd name="connsiteX18" fmla="*/ 2439 w 190095"/>
                <a:gd name="connsiteY18" fmla="*/ 114009 h 240415"/>
                <a:gd name="connsiteX19" fmla="*/ 100283 w 190095"/>
                <a:gd name="connsiteY19" fmla="*/ 8 h 240415"/>
                <a:gd name="connsiteX20" fmla="*/ 188286 w 190095"/>
                <a:gd name="connsiteY20" fmla="*/ 100647 h 240415"/>
                <a:gd name="connsiteX21" fmla="*/ 190718 w 190095"/>
                <a:gd name="connsiteY21" fmla="*/ 193850 h 240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0095" h="240415">
                  <a:moveTo>
                    <a:pt x="190718" y="193850"/>
                  </a:moveTo>
                  <a:cubicBezTo>
                    <a:pt x="190953" y="203726"/>
                    <a:pt x="183151" y="211928"/>
                    <a:pt x="173274" y="212188"/>
                  </a:cubicBezTo>
                  <a:cubicBezTo>
                    <a:pt x="169523" y="212314"/>
                    <a:pt x="165830" y="211238"/>
                    <a:pt x="162735" y="209113"/>
                  </a:cubicBezTo>
                  <a:cubicBezTo>
                    <a:pt x="161916" y="208551"/>
                    <a:pt x="160876" y="208417"/>
                    <a:pt x="159940" y="208750"/>
                  </a:cubicBezTo>
                  <a:cubicBezTo>
                    <a:pt x="158992" y="209105"/>
                    <a:pt x="158273" y="209896"/>
                    <a:pt x="158011" y="210874"/>
                  </a:cubicBezTo>
                  <a:cubicBezTo>
                    <a:pt x="155229" y="221973"/>
                    <a:pt x="143977" y="228713"/>
                    <a:pt x="132882" y="225931"/>
                  </a:cubicBezTo>
                  <a:cubicBezTo>
                    <a:pt x="129608" y="225109"/>
                    <a:pt x="126583" y="223502"/>
                    <a:pt x="124073" y="221246"/>
                  </a:cubicBezTo>
                  <a:cubicBezTo>
                    <a:pt x="123259" y="220541"/>
                    <a:pt x="122141" y="220298"/>
                    <a:pt x="121110" y="220603"/>
                  </a:cubicBezTo>
                  <a:cubicBezTo>
                    <a:pt x="120067" y="220913"/>
                    <a:pt x="119267" y="221754"/>
                    <a:pt x="119013" y="222811"/>
                  </a:cubicBezTo>
                  <a:cubicBezTo>
                    <a:pt x="115815" y="235539"/>
                    <a:pt x="102905" y="243266"/>
                    <a:pt x="90177" y="240068"/>
                  </a:cubicBezTo>
                  <a:cubicBezTo>
                    <a:pt x="82361" y="238106"/>
                    <a:pt x="76074" y="232313"/>
                    <a:pt x="73474" y="224684"/>
                  </a:cubicBezTo>
                  <a:cubicBezTo>
                    <a:pt x="73119" y="223630"/>
                    <a:pt x="72221" y="222847"/>
                    <a:pt x="71126" y="222643"/>
                  </a:cubicBezTo>
                  <a:cubicBezTo>
                    <a:pt x="70024" y="222445"/>
                    <a:pt x="68900" y="222836"/>
                    <a:pt x="68162" y="223678"/>
                  </a:cubicBezTo>
                  <a:cubicBezTo>
                    <a:pt x="64414" y="228201"/>
                    <a:pt x="58909" y="230907"/>
                    <a:pt x="53039" y="231114"/>
                  </a:cubicBezTo>
                  <a:cubicBezTo>
                    <a:pt x="41529" y="231539"/>
                    <a:pt x="31854" y="222551"/>
                    <a:pt x="31429" y="211042"/>
                  </a:cubicBezTo>
                  <a:cubicBezTo>
                    <a:pt x="31429" y="211034"/>
                    <a:pt x="31429" y="211022"/>
                    <a:pt x="31429" y="211014"/>
                  </a:cubicBezTo>
                  <a:cubicBezTo>
                    <a:pt x="31429" y="211014"/>
                    <a:pt x="30367" y="190243"/>
                    <a:pt x="29836" y="181996"/>
                  </a:cubicBezTo>
                  <a:cubicBezTo>
                    <a:pt x="29746" y="180227"/>
                    <a:pt x="28251" y="178857"/>
                    <a:pt x="26481" y="178921"/>
                  </a:cubicBezTo>
                  <a:cubicBezTo>
                    <a:pt x="3027" y="179564"/>
                    <a:pt x="-4410" y="149568"/>
                    <a:pt x="2439" y="114009"/>
                  </a:cubicBezTo>
                  <a:cubicBezTo>
                    <a:pt x="10463" y="72272"/>
                    <a:pt x="47531" y="-859"/>
                    <a:pt x="100283" y="8"/>
                  </a:cubicBezTo>
                  <a:cubicBezTo>
                    <a:pt x="144145" y="707"/>
                    <a:pt x="185071" y="41297"/>
                    <a:pt x="188286" y="100647"/>
                  </a:cubicBezTo>
                  <a:cubicBezTo>
                    <a:pt x="188678" y="111214"/>
                    <a:pt x="188119" y="91980"/>
                    <a:pt x="190718" y="193850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67" name="Freeform 123">
              <a:extLst>
                <a:ext uri="{FF2B5EF4-FFF2-40B4-BE49-F238E27FC236}">
                  <a16:creationId xmlns:a16="http://schemas.microsoft.com/office/drawing/2014/main" id="{4490EE0F-064D-3E4D-A0CB-56EABF0CC997}"/>
                </a:ext>
              </a:extLst>
            </p:cNvPr>
            <p:cNvSpPr/>
            <p:nvPr/>
          </p:nvSpPr>
          <p:spPr>
            <a:xfrm>
              <a:off x="2924858" y="2322588"/>
              <a:ext cx="299122" cy="1121007"/>
            </a:xfrm>
            <a:custGeom>
              <a:avLst/>
              <a:gdLst>
                <a:gd name="connsiteX0" fmla="*/ 294821 w 299121"/>
                <a:gd name="connsiteY0" fmla="*/ 847551 h 1121007"/>
                <a:gd name="connsiteX1" fmla="*/ 218028 w 299121"/>
                <a:gd name="connsiteY1" fmla="*/ 363114 h 1121007"/>
                <a:gd name="connsiteX2" fmla="*/ 124098 w 299121"/>
                <a:gd name="connsiteY2" fmla="*/ 46213 h 1121007"/>
                <a:gd name="connsiteX3" fmla="*/ 46212 w 299121"/>
                <a:gd name="connsiteY3" fmla="*/ 2348 h 1121007"/>
                <a:gd name="connsiteX4" fmla="*/ 2347 w 299121"/>
                <a:gd name="connsiteY4" fmla="*/ 80235 h 1121007"/>
                <a:gd name="connsiteX5" fmla="*/ 2912 w 299121"/>
                <a:gd name="connsiteY5" fmla="*/ 82136 h 1121007"/>
                <a:gd name="connsiteX6" fmla="*/ 96842 w 299121"/>
                <a:gd name="connsiteY6" fmla="*/ 399121 h 1121007"/>
                <a:gd name="connsiteX7" fmla="*/ 168463 w 299121"/>
                <a:gd name="connsiteY7" fmla="*/ 850850 h 1121007"/>
                <a:gd name="connsiteX8" fmla="*/ 175256 w 299121"/>
                <a:gd name="connsiteY8" fmla="*/ 1109269 h 1121007"/>
                <a:gd name="connsiteX9" fmla="*/ 188219 w 299121"/>
                <a:gd name="connsiteY9" fmla="*/ 1121569 h 1121007"/>
                <a:gd name="connsiteX10" fmla="*/ 188228 w 299121"/>
                <a:gd name="connsiteY10" fmla="*/ 1121569 h 1121007"/>
                <a:gd name="connsiteX11" fmla="*/ 289286 w 299121"/>
                <a:gd name="connsiteY11" fmla="*/ 1118913 h 1121007"/>
                <a:gd name="connsiteX12" fmla="*/ 301614 w 299121"/>
                <a:gd name="connsiteY12" fmla="*/ 1105942 h 11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9121" h="1121007">
                  <a:moveTo>
                    <a:pt x="294821" y="847551"/>
                  </a:moveTo>
                  <a:cubicBezTo>
                    <a:pt x="290497" y="683412"/>
                    <a:pt x="264680" y="520544"/>
                    <a:pt x="218028" y="363114"/>
                  </a:cubicBezTo>
                  <a:lnTo>
                    <a:pt x="124098" y="46213"/>
                  </a:lnTo>
                  <a:cubicBezTo>
                    <a:pt x="114702" y="12594"/>
                    <a:pt x="79834" y="-7047"/>
                    <a:pt x="46212" y="2348"/>
                  </a:cubicBezTo>
                  <a:cubicBezTo>
                    <a:pt x="12593" y="11744"/>
                    <a:pt x="-7046" y="46613"/>
                    <a:pt x="2347" y="80235"/>
                  </a:cubicBezTo>
                  <a:cubicBezTo>
                    <a:pt x="2526" y="80872"/>
                    <a:pt x="2714" y="81504"/>
                    <a:pt x="2912" y="82136"/>
                  </a:cubicBezTo>
                  <a:lnTo>
                    <a:pt x="96842" y="399121"/>
                  </a:lnTo>
                  <a:cubicBezTo>
                    <a:pt x="140338" y="545925"/>
                    <a:pt x="164415" y="697792"/>
                    <a:pt x="168463" y="850850"/>
                  </a:cubicBezTo>
                  <a:lnTo>
                    <a:pt x="175256" y="1109269"/>
                  </a:lnTo>
                  <a:cubicBezTo>
                    <a:pt x="175438" y="1116246"/>
                    <a:pt x="181242" y="1121751"/>
                    <a:pt x="188219" y="1121569"/>
                  </a:cubicBezTo>
                  <a:cubicBezTo>
                    <a:pt x="188222" y="1121569"/>
                    <a:pt x="188225" y="1121569"/>
                    <a:pt x="188228" y="1121569"/>
                  </a:cubicBezTo>
                  <a:lnTo>
                    <a:pt x="289286" y="1118913"/>
                  </a:lnTo>
                  <a:cubicBezTo>
                    <a:pt x="296264" y="1118715"/>
                    <a:pt x="301771" y="1112920"/>
                    <a:pt x="301614" y="1105942"/>
                  </a:cubicBezTo>
                  <a:close/>
                </a:path>
              </a:pathLst>
            </a:custGeom>
            <a:solidFill>
              <a:schemeClr val="accent6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68" name="Freeform 124">
              <a:extLst>
                <a:ext uri="{FF2B5EF4-FFF2-40B4-BE49-F238E27FC236}">
                  <a16:creationId xmlns:a16="http://schemas.microsoft.com/office/drawing/2014/main" id="{D807A63B-C673-A847-A85C-52222377FA32}"/>
                </a:ext>
              </a:extLst>
            </p:cNvPr>
            <p:cNvSpPr/>
            <p:nvPr/>
          </p:nvSpPr>
          <p:spPr>
            <a:xfrm>
              <a:off x="3099472" y="3403287"/>
              <a:ext cx="125799" cy="39137"/>
            </a:xfrm>
            <a:custGeom>
              <a:avLst/>
              <a:gdLst>
                <a:gd name="connsiteX0" fmla="*/ 0 w 125798"/>
                <a:gd name="connsiteY0" fmla="*/ 3327 h 39137"/>
                <a:gd name="connsiteX1" fmla="*/ 126358 w 125798"/>
                <a:gd name="connsiteY1" fmla="*/ 0 h 39137"/>
                <a:gd name="connsiteX2" fmla="*/ 127029 w 125798"/>
                <a:gd name="connsiteY2" fmla="*/ 25160 h 39137"/>
                <a:gd name="connsiteX3" fmla="*/ 114821 w 125798"/>
                <a:gd name="connsiteY3" fmla="*/ 38100 h 39137"/>
                <a:gd name="connsiteX4" fmla="*/ 114701 w 125798"/>
                <a:gd name="connsiteY4" fmla="*/ 38103 h 39137"/>
                <a:gd name="connsiteX5" fmla="*/ 13642 w 125798"/>
                <a:gd name="connsiteY5" fmla="*/ 40899 h 39137"/>
                <a:gd name="connsiteX6" fmla="*/ 671 w 125798"/>
                <a:gd name="connsiteY6" fmla="*/ 28570 h 3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798" h="39137">
                  <a:moveTo>
                    <a:pt x="0" y="3327"/>
                  </a:moveTo>
                  <a:lnTo>
                    <a:pt x="126358" y="0"/>
                  </a:lnTo>
                  <a:lnTo>
                    <a:pt x="127029" y="25160"/>
                  </a:lnTo>
                  <a:cubicBezTo>
                    <a:pt x="127230" y="32104"/>
                    <a:pt x="121765" y="37899"/>
                    <a:pt x="114821" y="38100"/>
                  </a:cubicBezTo>
                  <a:cubicBezTo>
                    <a:pt x="114782" y="38100"/>
                    <a:pt x="114740" y="38103"/>
                    <a:pt x="114701" y="38103"/>
                  </a:cubicBezTo>
                  <a:lnTo>
                    <a:pt x="13642" y="40899"/>
                  </a:lnTo>
                  <a:cubicBezTo>
                    <a:pt x="6665" y="41055"/>
                    <a:pt x="869" y="35548"/>
                    <a:pt x="671" y="28570"/>
                  </a:cubicBezTo>
                  <a:close/>
                </a:path>
              </a:pathLst>
            </a:custGeom>
            <a:solidFill>
              <a:srgbClr val="FB8E24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69" name="Freeform 125">
              <a:extLst>
                <a:ext uri="{FF2B5EF4-FFF2-40B4-BE49-F238E27FC236}">
                  <a16:creationId xmlns:a16="http://schemas.microsoft.com/office/drawing/2014/main" id="{86E3C130-BC61-084D-BB7A-0EAF2911107F}"/>
                </a:ext>
              </a:extLst>
            </p:cNvPr>
            <p:cNvSpPr/>
            <p:nvPr/>
          </p:nvSpPr>
          <p:spPr>
            <a:xfrm>
              <a:off x="2401134" y="1565562"/>
              <a:ext cx="581470" cy="654154"/>
            </a:xfrm>
            <a:custGeom>
              <a:avLst/>
              <a:gdLst>
                <a:gd name="connsiteX0" fmla="*/ 584252 w 581469"/>
                <a:gd name="connsiteY0" fmla="*/ 262081 h 654153"/>
                <a:gd name="connsiteX1" fmla="*/ 294104 w 581469"/>
                <a:gd name="connsiteY1" fmla="*/ 0 h 654153"/>
                <a:gd name="connsiteX2" fmla="*/ 223349 w 581469"/>
                <a:gd name="connsiteY2" fmla="*/ 8135 h 654153"/>
                <a:gd name="connsiteX3" fmla="*/ 50642 w 581469"/>
                <a:gd name="connsiteY3" fmla="*/ 120515 h 654153"/>
                <a:gd name="connsiteX4" fmla="*/ 9296 w 581469"/>
                <a:gd name="connsiteY4" fmla="*/ 212097 h 654153"/>
                <a:gd name="connsiteX5" fmla="*/ 1440 w 581469"/>
                <a:gd name="connsiteY5" fmla="*/ 337281 h 654153"/>
                <a:gd name="connsiteX6" fmla="*/ 2083 w 581469"/>
                <a:gd name="connsiteY6" fmla="*/ 455923 h 654153"/>
                <a:gd name="connsiteX7" fmla="*/ 108677 w 581469"/>
                <a:gd name="connsiteY7" fmla="*/ 630476 h 654153"/>
                <a:gd name="connsiteX8" fmla="*/ 337714 w 581469"/>
                <a:gd name="connsiteY8" fmla="*/ 624325 h 654153"/>
                <a:gd name="connsiteX9" fmla="*/ 512323 w 581469"/>
                <a:gd name="connsiteY9" fmla="*/ 485388 h 654153"/>
                <a:gd name="connsiteX10" fmla="*/ 584196 w 581469"/>
                <a:gd name="connsiteY10" fmla="*/ 269293 h 654153"/>
                <a:gd name="connsiteX11" fmla="*/ 584252 w 581469"/>
                <a:gd name="connsiteY11" fmla="*/ 262081 h 65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1469" h="654153">
                  <a:moveTo>
                    <a:pt x="584252" y="262081"/>
                  </a:moveTo>
                  <a:cubicBezTo>
                    <a:pt x="584252" y="117328"/>
                    <a:pt x="454344" y="0"/>
                    <a:pt x="294104" y="0"/>
                  </a:cubicBezTo>
                  <a:cubicBezTo>
                    <a:pt x="270286" y="0"/>
                    <a:pt x="246547" y="2728"/>
                    <a:pt x="223349" y="8135"/>
                  </a:cubicBezTo>
                  <a:cubicBezTo>
                    <a:pt x="153042" y="24517"/>
                    <a:pt x="90562" y="65304"/>
                    <a:pt x="50642" y="120515"/>
                  </a:cubicBezTo>
                  <a:cubicBezTo>
                    <a:pt x="30262" y="148722"/>
                    <a:pt x="17598" y="179221"/>
                    <a:pt x="9296" y="212097"/>
                  </a:cubicBezTo>
                  <a:cubicBezTo>
                    <a:pt x="-1160" y="253303"/>
                    <a:pt x="1440" y="294677"/>
                    <a:pt x="1440" y="337281"/>
                  </a:cubicBezTo>
                  <a:cubicBezTo>
                    <a:pt x="1440" y="376418"/>
                    <a:pt x="-2194" y="417037"/>
                    <a:pt x="2083" y="455923"/>
                  </a:cubicBezTo>
                  <a:cubicBezTo>
                    <a:pt x="10207" y="526954"/>
                    <a:pt x="49199" y="590804"/>
                    <a:pt x="108677" y="630476"/>
                  </a:cubicBezTo>
                  <a:cubicBezTo>
                    <a:pt x="177587" y="675791"/>
                    <a:pt x="267183" y="655076"/>
                    <a:pt x="337714" y="624325"/>
                  </a:cubicBezTo>
                  <a:cubicBezTo>
                    <a:pt x="406764" y="594162"/>
                    <a:pt x="470530" y="542752"/>
                    <a:pt x="512323" y="485388"/>
                  </a:cubicBezTo>
                  <a:cubicBezTo>
                    <a:pt x="557857" y="422424"/>
                    <a:pt x="582947" y="346987"/>
                    <a:pt x="584196" y="269293"/>
                  </a:cubicBezTo>
                  <a:cubicBezTo>
                    <a:pt x="584224" y="266861"/>
                    <a:pt x="584252" y="264457"/>
                    <a:pt x="584252" y="262081"/>
                  </a:cubicBezTo>
                  <a:close/>
                </a:path>
              </a:pathLst>
            </a:custGeom>
            <a:solidFill>
              <a:srgbClr val="FFA89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70" name="Freeform 126">
              <a:extLst>
                <a:ext uri="{FF2B5EF4-FFF2-40B4-BE49-F238E27FC236}">
                  <a16:creationId xmlns:a16="http://schemas.microsoft.com/office/drawing/2014/main" id="{2771C95E-DEF3-F647-A8C1-EB6EACD14FEE}"/>
                </a:ext>
              </a:extLst>
            </p:cNvPr>
            <p:cNvSpPr/>
            <p:nvPr/>
          </p:nvSpPr>
          <p:spPr>
            <a:xfrm>
              <a:off x="2857970" y="1860547"/>
              <a:ext cx="72684" cy="153754"/>
            </a:xfrm>
            <a:custGeom>
              <a:avLst/>
              <a:gdLst>
                <a:gd name="connsiteX0" fmla="*/ 41426 w 72683"/>
                <a:gd name="connsiteY0" fmla="*/ 1089 h 153754"/>
                <a:gd name="connsiteX1" fmla="*/ 1031 w 72683"/>
                <a:gd name="connsiteY1" fmla="*/ 29883 h 153754"/>
                <a:gd name="connsiteX2" fmla="*/ 11122 w 72683"/>
                <a:gd name="connsiteY2" fmla="*/ 84787 h 153754"/>
                <a:gd name="connsiteX3" fmla="*/ 527 w 72683"/>
                <a:gd name="connsiteY3" fmla="*/ 121129 h 153754"/>
                <a:gd name="connsiteX4" fmla="*/ 14701 w 72683"/>
                <a:gd name="connsiteY4" fmla="*/ 154368 h 153754"/>
                <a:gd name="connsiteX5" fmla="*/ 70611 w 72683"/>
                <a:gd name="connsiteY5" fmla="*/ 88757 h 153754"/>
                <a:gd name="connsiteX6" fmla="*/ 41426 w 72683"/>
                <a:gd name="connsiteY6" fmla="*/ 1089 h 153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683" h="153754">
                  <a:moveTo>
                    <a:pt x="41426" y="1089"/>
                  </a:moveTo>
                  <a:cubicBezTo>
                    <a:pt x="22193" y="-3663"/>
                    <a:pt x="4273" y="7351"/>
                    <a:pt x="1031" y="29883"/>
                  </a:cubicBezTo>
                  <a:cubicBezTo>
                    <a:pt x="-2967" y="57839"/>
                    <a:pt x="14561" y="59768"/>
                    <a:pt x="11122" y="84787"/>
                  </a:cubicBezTo>
                  <a:cubicBezTo>
                    <a:pt x="8998" y="100303"/>
                    <a:pt x="2736" y="105866"/>
                    <a:pt x="527" y="121129"/>
                  </a:cubicBezTo>
                  <a:cubicBezTo>
                    <a:pt x="-1457" y="134939"/>
                    <a:pt x="1925" y="151237"/>
                    <a:pt x="14701" y="154368"/>
                  </a:cubicBezTo>
                  <a:cubicBezTo>
                    <a:pt x="35695" y="159540"/>
                    <a:pt x="62728" y="123617"/>
                    <a:pt x="70611" y="88757"/>
                  </a:cubicBezTo>
                  <a:cubicBezTo>
                    <a:pt x="78830" y="52946"/>
                    <a:pt x="74246" y="9168"/>
                    <a:pt x="41426" y="1089"/>
                  </a:cubicBezTo>
                  <a:close/>
                </a:path>
              </a:pathLst>
            </a:custGeom>
            <a:solidFill>
              <a:srgbClr val="F48989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71" name="Freeform 127">
              <a:extLst>
                <a:ext uri="{FF2B5EF4-FFF2-40B4-BE49-F238E27FC236}">
                  <a16:creationId xmlns:a16="http://schemas.microsoft.com/office/drawing/2014/main" id="{4FB353B7-B9B3-1C44-B0F3-63C8DA0CCD44}"/>
                </a:ext>
              </a:extLst>
            </p:cNvPr>
            <p:cNvSpPr/>
            <p:nvPr/>
          </p:nvSpPr>
          <p:spPr>
            <a:xfrm>
              <a:off x="2498930" y="2057261"/>
              <a:ext cx="173323" cy="50320"/>
            </a:xfrm>
            <a:custGeom>
              <a:avLst/>
              <a:gdLst>
                <a:gd name="connsiteX0" fmla="*/ 152559 w 173322"/>
                <a:gd name="connsiteY0" fmla="*/ 5290 h 50319"/>
                <a:gd name="connsiteX1" fmla="*/ 87730 w 173322"/>
                <a:gd name="connsiteY1" fmla="*/ 27654 h 50319"/>
                <a:gd name="connsiteX2" fmla="*/ 22762 w 173322"/>
                <a:gd name="connsiteY2" fmla="*/ 5066 h 50319"/>
                <a:gd name="connsiteX3" fmla="*/ 5066 w 173322"/>
                <a:gd name="connsiteY3" fmla="*/ 2522 h 50319"/>
                <a:gd name="connsiteX4" fmla="*/ 2522 w 173322"/>
                <a:gd name="connsiteY4" fmla="*/ 20218 h 50319"/>
                <a:gd name="connsiteX5" fmla="*/ 87730 w 173322"/>
                <a:gd name="connsiteY5" fmla="*/ 52954 h 50319"/>
                <a:gd name="connsiteX6" fmla="*/ 172826 w 173322"/>
                <a:gd name="connsiteY6" fmla="*/ 20302 h 50319"/>
                <a:gd name="connsiteX7" fmla="*/ 170156 w 173322"/>
                <a:gd name="connsiteY7" fmla="*/ 2620 h 50319"/>
                <a:gd name="connsiteX8" fmla="*/ 152475 w 173322"/>
                <a:gd name="connsiteY8" fmla="*/ 5290 h 50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322" h="50319">
                  <a:moveTo>
                    <a:pt x="152559" y="5290"/>
                  </a:moveTo>
                  <a:cubicBezTo>
                    <a:pt x="152419" y="5514"/>
                    <a:pt x="134667" y="27654"/>
                    <a:pt x="87730" y="27654"/>
                  </a:cubicBezTo>
                  <a:cubicBezTo>
                    <a:pt x="41241" y="27654"/>
                    <a:pt x="23685" y="6241"/>
                    <a:pt x="22762" y="5066"/>
                  </a:cubicBezTo>
                  <a:cubicBezTo>
                    <a:pt x="18577" y="-522"/>
                    <a:pt x="10655" y="-1662"/>
                    <a:pt x="5066" y="2522"/>
                  </a:cubicBezTo>
                  <a:cubicBezTo>
                    <a:pt x="-522" y="6707"/>
                    <a:pt x="-1662" y="14630"/>
                    <a:pt x="2522" y="20218"/>
                  </a:cubicBezTo>
                  <a:cubicBezTo>
                    <a:pt x="3529" y="21560"/>
                    <a:pt x="27403" y="52954"/>
                    <a:pt x="87730" y="52954"/>
                  </a:cubicBezTo>
                  <a:cubicBezTo>
                    <a:pt x="148058" y="52954"/>
                    <a:pt x="171932" y="21644"/>
                    <a:pt x="172826" y="20302"/>
                  </a:cubicBezTo>
                  <a:cubicBezTo>
                    <a:pt x="176972" y="14683"/>
                    <a:pt x="175775" y="6766"/>
                    <a:pt x="170156" y="2620"/>
                  </a:cubicBezTo>
                  <a:cubicBezTo>
                    <a:pt x="164537" y="-1525"/>
                    <a:pt x="156620" y="-329"/>
                    <a:pt x="152475" y="5290"/>
                  </a:cubicBezTo>
                  <a:close/>
                </a:path>
              </a:pathLst>
            </a:custGeom>
            <a:solidFill>
              <a:srgbClr val="D63E39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72" name="Freeform 128">
              <a:extLst>
                <a:ext uri="{FF2B5EF4-FFF2-40B4-BE49-F238E27FC236}">
                  <a16:creationId xmlns:a16="http://schemas.microsoft.com/office/drawing/2014/main" id="{D01AB9EE-8F62-1748-9108-88452F2830BA}"/>
                </a:ext>
              </a:extLst>
            </p:cNvPr>
            <p:cNvSpPr/>
            <p:nvPr/>
          </p:nvSpPr>
          <p:spPr>
            <a:xfrm>
              <a:off x="2660984" y="1987203"/>
              <a:ext cx="81070" cy="72684"/>
            </a:xfrm>
            <a:custGeom>
              <a:avLst/>
              <a:gdLst>
                <a:gd name="connsiteX0" fmla="*/ 29278 w 81070"/>
                <a:gd name="connsiteY0" fmla="*/ 233 h 72683"/>
                <a:gd name="connsiteX1" fmla="*/ 233 w 81070"/>
                <a:gd name="connsiteY1" fmla="*/ 22401 h 72683"/>
                <a:gd name="connsiteX2" fmla="*/ 22401 w 81070"/>
                <a:gd name="connsiteY2" fmla="*/ 51447 h 72683"/>
                <a:gd name="connsiteX3" fmla="*/ 34198 w 81070"/>
                <a:gd name="connsiteY3" fmla="*/ 58603 h 72683"/>
                <a:gd name="connsiteX4" fmla="*/ 68290 w 81070"/>
                <a:gd name="connsiteY4" fmla="*/ 71840 h 72683"/>
                <a:gd name="connsiteX5" fmla="*/ 81527 w 81070"/>
                <a:gd name="connsiteY5" fmla="*/ 37749 h 72683"/>
                <a:gd name="connsiteX6" fmla="*/ 29278 w 81070"/>
                <a:gd name="connsiteY6" fmla="*/ 233 h 7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070" h="72683">
                  <a:moveTo>
                    <a:pt x="29278" y="233"/>
                  </a:moveTo>
                  <a:cubicBezTo>
                    <a:pt x="15136" y="-1665"/>
                    <a:pt x="2131" y="8259"/>
                    <a:pt x="233" y="22401"/>
                  </a:cubicBezTo>
                  <a:cubicBezTo>
                    <a:pt x="-1666" y="36544"/>
                    <a:pt x="8259" y="49549"/>
                    <a:pt x="22401" y="51447"/>
                  </a:cubicBezTo>
                  <a:cubicBezTo>
                    <a:pt x="23491" y="51587"/>
                    <a:pt x="32130" y="53935"/>
                    <a:pt x="34198" y="58603"/>
                  </a:cubicBezTo>
                  <a:cubicBezTo>
                    <a:pt x="39957" y="71672"/>
                    <a:pt x="55221" y="77599"/>
                    <a:pt x="68290" y="71840"/>
                  </a:cubicBezTo>
                  <a:cubicBezTo>
                    <a:pt x="81359" y="66081"/>
                    <a:pt x="87285" y="50818"/>
                    <a:pt x="81527" y="37749"/>
                  </a:cubicBezTo>
                  <a:cubicBezTo>
                    <a:pt x="67633" y="6215"/>
                    <a:pt x="33136" y="736"/>
                    <a:pt x="29278" y="233"/>
                  </a:cubicBezTo>
                  <a:close/>
                </a:path>
              </a:pathLst>
            </a:custGeom>
            <a:solidFill>
              <a:srgbClr val="F8918C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73" name="Freeform 129">
              <a:extLst>
                <a:ext uri="{FF2B5EF4-FFF2-40B4-BE49-F238E27FC236}">
                  <a16:creationId xmlns:a16="http://schemas.microsoft.com/office/drawing/2014/main" id="{4C7EE116-16F4-AF4A-AD7C-2C84B2B8ADE3}"/>
                </a:ext>
              </a:extLst>
            </p:cNvPr>
            <p:cNvSpPr/>
            <p:nvPr/>
          </p:nvSpPr>
          <p:spPr>
            <a:xfrm>
              <a:off x="2428749" y="1987190"/>
              <a:ext cx="81070" cy="72684"/>
            </a:xfrm>
            <a:custGeom>
              <a:avLst/>
              <a:gdLst>
                <a:gd name="connsiteX0" fmla="*/ 83354 w 81070"/>
                <a:gd name="connsiteY0" fmla="*/ 22414 h 72683"/>
                <a:gd name="connsiteX1" fmla="*/ 54488 w 81070"/>
                <a:gd name="connsiteY1" fmla="*/ 220 h 72683"/>
                <a:gd name="connsiteX2" fmla="*/ 54309 w 81070"/>
                <a:gd name="connsiteY2" fmla="*/ 245 h 72683"/>
                <a:gd name="connsiteX3" fmla="*/ 2004 w 81070"/>
                <a:gd name="connsiteY3" fmla="*/ 37817 h 72683"/>
                <a:gd name="connsiteX4" fmla="*/ 15901 w 81070"/>
                <a:gd name="connsiteY4" fmla="*/ 71643 h 72683"/>
                <a:gd name="connsiteX5" fmla="*/ 49333 w 81070"/>
                <a:gd name="connsiteY5" fmla="*/ 58644 h 72683"/>
                <a:gd name="connsiteX6" fmla="*/ 61493 w 81070"/>
                <a:gd name="connsiteY6" fmla="*/ 51431 h 72683"/>
                <a:gd name="connsiteX7" fmla="*/ 83354 w 81070"/>
                <a:gd name="connsiteY7" fmla="*/ 22414 h 72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70" h="72683">
                  <a:moveTo>
                    <a:pt x="83354" y="22414"/>
                  </a:moveTo>
                  <a:cubicBezTo>
                    <a:pt x="81512" y="8313"/>
                    <a:pt x="68588" y="-1622"/>
                    <a:pt x="54488" y="220"/>
                  </a:cubicBezTo>
                  <a:cubicBezTo>
                    <a:pt x="54429" y="228"/>
                    <a:pt x="54367" y="237"/>
                    <a:pt x="54309" y="245"/>
                  </a:cubicBezTo>
                  <a:cubicBezTo>
                    <a:pt x="50423" y="748"/>
                    <a:pt x="15898" y="6227"/>
                    <a:pt x="2004" y="37817"/>
                  </a:cubicBezTo>
                  <a:cubicBezTo>
                    <a:pt x="-3500" y="50995"/>
                    <a:pt x="2723" y="66138"/>
                    <a:pt x="15901" y="71643"/>
                  </a:cubicBezTo>
                  <a:cubicBezTo>
                    <a:pt x="28727" y="77002"/>
                    <a:pt x="43493" y="71260"/>
                    <a:pt x="49333" y="58644"/>
                  </a:cubicBezTo>
                  <a:cubicBezTo>
                    <a:pt x="51178" y="54478"/>
                    <a:pt x="58418" y="51962"/>
                    <a:pt x="61493" y="51431"/>
                  </a:cubicBezTo>
                  <a:cubicBezTo>
                    <a:pt x="75485" y="49354"/>
                    <a:pt x="85219" y="36433"/>
                    <a:pt x="83354" y="22414"/>
                  </a:cubicBezTo>
                  <a:close/>
                </a:path>
              </a:pathLst>
            </a:custGeom>
            <a:solidFill>
              <a:srgbClr val="F8918C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74" name="Freeform 130">
              <a:extLst>
                <a:ext uri="{FF2B5EF4-FFF2-40B4-BE49-F238E27FC236}">
                  <a16:creationId xmlns:a16="http://schemas.microsoft.com/office/drawing/2014/main" id="{2B0DDA5B-0A5C-6643-8FF9-2178C378618A}"/>
                </a:ext>
              </a:extLst>
            </p:cNvPr>
            <p:cNvSpPr/>
            <p:nvPr/>
          </p:nvSpPr>
          <p:spPr>
            <a:xfrm>
              <a:off x="2672113" y="1851074"/>
              <a:ext cx="81070" cy="36342"/>
            </a:xfrm>
            <a:custGeom>
              <a:avLst/>
              <a:gdLst>
                <a:gd name="connsiteX0" fmla="*/ 81720 w 81070"/>
                <a:gd name="connsiteY0" fmla="*/ 24177 h 36341"/>
                <a:gd name="connsiteX1" fmla="*/ 6240 w 81070"/>
                <a:gd name="connsiteY1" fmla="*/ 1505 h 36341"/>
                <a:gd name="connsiteX2" fmla="*/ 244 w 81070"/>
                <a:gd name="connsiteY2" fmla="*/ 11463 h 36341"/>
                <a:gd name="connsiteX3" fmla="*/ 9455 w 81070"/>
                <a:gd name="connsiteY3" fmla="*/ 17607 h 36341"/>
                <a:gd name="connsiteX4" fmla="*/ 68944 w 81070"/>
                <a:gd name="connsiteY4" fmla="*/ 34380 h 36341"/>
                <a:gd name="connsiteX5" fmla="*/ 80520 w 81070"/>
                <a:gd name="connsiteY5" fmla="*/ 35426 h 36341"/>
                <a:gd name="connsiteX6" fmla="*/ 81803 w 81070"/>
                <a:gd name="connsiteY6" fmla="*/ 24149 h 3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070" h="36341">
                  <a:moveTo>
                    <a:pt x="81720" y="24177"/>
                  </a:moveTo>
                  <a:cubicBezTo>
                    <a:pt x="56057" y="-8084"/>
                    <a:pt x="8169" y="1114"/>
                    <a:pt x="6240" y="1505"/>
                  </a:cubicBezTo>
                  <a:cubicBezTo>
                    <a:pt x="1835" y="2598"/>
                    <a:pt x="-849" y="7057"/>
                    <a:pt x="244" y="11463"/>
                  </a:cubicBezTo>
                  <a:cubicBezTo>
                    <a:pt x="1267" y="15581"/>
                    <a:pt x="5259" y="18245"/>
                    <a:pt x="9455" y="17607"/>
                  </a:cubicBezTo>
                  <a:cubicBezTo>
                    <a:pt x="9847" y="17607"/>
                    <a:pt x="49459" y="9920"/>
                    <a:pt x="68944" y="34380"/>
                  </a:cubicBezTo>
                  <a:cubicBezTo>
                    <a:pt x="71851" y="37866"/>
                    <a:pt x="77034" y="38333"/>
                    <a:pt x="80520" y="35426"/>
                  </a:cubicBezTo>
                  <a:cubicBezTo>
                    <a:pt x="83892" y="32611"/>
                    <a:pt x="84456" y="27646"/>
                    <a:pt x="81803" y="24149"/>
                  </a:cubicBezTo>
                  <a:close/>
                </a:path>
              </a:pathLst>
            </a:custGeom>
            <a:solidFill>
              <a:srgbClr val="A6493C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75" name="Freeform 131">
              <a:extLst>
                <a:ext uri="{FF2B5EF4-FFF2-40B4-BE49-F238E27FC236}">
                  <a16:creationId xmlns:a16="http://schemas.microsoft.com/office/drawing/2014/main" id="{70C3321D-0FCA-8F4A-9E81-EAE9A8F587FC}"/>
                </a:ext>
              </a:extLst>
            </p:cNvPr>
            <p:cNvSpPr/>
            <p:nvPr/>
          </p:nvSpPr>
          <p:spPr>
            <a:xfrm>
              <a:off x="2417635" y="1851074"/>
              <a:ext cx="81070" cy="36342"/>
            </a:xfrm>
            <a:custGeom>
              <a:avLst/>
              <a:gdLst>
                <a:gd name="connsiteX0" fmla="*/ 74173 w 81070"/>
                <a:gd name="connsiteY0" fmla="*/ 17607 h 36341"/>
                <a:gd name="connsiteX1" fmla="*/ 83532 w 81070"/>
                <a:gd name="connsiteY1" fmla="*/ 10716 h 36341"/>
                <a:gd name="connsiteX2" fmla="*/ 77387 w 81070"/>
                <a:gd name="connsiteY2" fmla="*/ 1505 h 36341"/>
                <a:gd name="connsiteX3" fmla="*/ 1908 w 81070"/>
                <a:gd name="connsiteY3" fmla="*/ 24177 h 36341"/>
                <a:gd name="connsiteX4" fmla="*/ 2954 w 81070"/>
                <a:gd name="connsiteY4" fmla="*/ 35753 h 36341"/>
                <a:gd name="connsiteX5" fmla="*/ 14530 w 81070"/>
                <a:gd name="connsiteY5" fmla="*/ 34708 h 36341"/>
                <a:gd name="connsiteX6" fmla="*/ 14768 w 81070"/>
                <a:gd name="connsiteY6" fmla="*/ 34408 h 36341"/>
                <a:gd name="connsiteX7" fmla="*/ 74173 w 81070"/>
                <a:gd name="connsiteY7" fmla="*/ 17607 h 3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70" h="36341">
                  <a:moveTo>
                    <a:pt x="74173" y="17607"/>
                  </a:moveTo>
                  <a:cubicBezTo>
                    <a:pt x="78659" y="18289"/>
                    <a:pt x="82850" y="15203"/>
                    <a:pt x="83532" y="10716"/>
                  </a:cubicBezTo>
                  <a:cubicBezTo>
                    <a:pt x="84169" y="6520"/>
                    <a:pt x="81505" y="2528"/>
                    <a:pt x="77387" y="1505"/>
                  </a:cubicBezTo>
                  <a:cubicBezTo>
                    <a:pt x="75375" y="1114"/>
                    <a:pt x="27487" y="-8084"/>
                    <a:pt x="1908" y="24177"/>
                  </a:cubicBezTo>
                  <a:cubicBezTo>
                    <a:pt x="-999" y="27663"/>
                    <a:pt x="-532" y="32846"/>
                    <a:pt x="2954" y="35753"/>
                  </a:cubicBezTo>
                  <a:cubicBezTo>
                    <a:pt x="6437" y="38660"/>
                    <a:pt x="11620" y="38194"/>
                    <a:pt x="14530" y="34708"/>
                  </a:cubicBezTo>
                  <a:cubicBezTo>
                    <a:pt x="14611" y="34610"/>
                    <a:pt x="14689" y="34509"/>
                    <a:pt x="14768" y="34408"/>
                  </a:cubicBezTo>
                  <a:cubicBezTo>
                    <a:pt x="34057" y="10059"/>
                    <a:pt x="73781" y="17523"/>
                    <a:pt x="74173" y="17607"/>
                  </a:cubicBezTo>
                  <a:close/>
                </a:path>
              </a:pathLst>
            </a:custGeom>
            <a:solidFill>
              <a:srgbClr val="A6493C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76" name="Freeform 132">
              <a:extLst>
                <a:ext uri="{FF2B5EF4-FFF2-40B4-BE49-F238E27FC236}">
                  <a16:creationId xmlns:a16="http://schemas.microsoft.com/office/drawing/2014/main" id="{B7573191-50A2-C849-82A1-8DA6326AD530}"/>
                </a:ext>
              </a:extLst>
            </p:cNvPr>
            <p:cNvSpPr/>
            <p:nvPr/>
          </p:nvSpPr>
          <p:spPr>
            <a:xfrm>
              <a:off x="2454641" y="1906683"/>
              <a:ext cx="33546" cy="53115"/>
            </a:xfrm>
            <a:custGeom>
              <a:avLst/>
              <a:gdLst>
                <a:gd name="connsiteX0" fmla="*/ 154 w 33546"/>
                <a:gd name="connsiteY0" fmla="*/ 17629 h 53115"/>
                <a:gd name="connsiteX1" fmla="*/ 154 w 33546"/>
                <a:gd name="connsiteY1" fmla="*/ 38008 h 53115"/>
                <a:gd name="connsiteX2" fmla="*/ 16928 w 33546"/>
                <a:gd name="connsiteY2" fmla="*/ 55229 h 53115"/>
                <a:gd name="connsiteX3" fmla="*/ 16928 w 33546"/>
                <a:gd name="connsiteY3" fmla="*/ 55229 h 53115"/>
                <a:gd name="connsiteX4" fmla="*/ 33869 w 33546"/>
                <a:gd name="connsiteY4" fmla="*/ 38008 h 53115"/>
                <a:gd name="connsiteX5" fmla="*/ 33869 w 33546"/>
                <a:gd name="connsiteY5" fmla="*/ 37980 h 53115"/>
                <a:gd name="connsiteX6" fmla="*/ 33869 w 33546"/>
                <a:gd name="connsiteY6" fmla="*/ 17629 h 53115"/>
                <a:gd name="connsiteX7" fmla="*/ 17629 w 33546"/>
                <a:gd name="connsiteY7" fmla="*/ 14 h 53115"/>
                <a:gd name="connsiteX8" fmla="*/ 15 w 33546"/>
                <a:gd name="connsiteY8" fmla="*/ 16253 h 53115"/>
                <a:gd name="connsiteX9" fmla="*/ 15 w 33546"/>
                <a:gd name="connsiteY9" fmla="*/ 17629 h 5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546" h="53115">
                  <a:moveTo>
                    <a:pt x="154" y="17629"/>
                  </a:moveTo>
                  <a:lnTo>
                    <a:pt x="154" y="38008"/>
                  </a:lnTo>
                  <a:cubicBezTo>
                    <a:pt x="62" y="47385"/>
                    <a:pt x="7554" y="55075"/>
                    <a:pt x="16928" y="55229"/>
                  </a:cubicBezTo>
                  <a:lnTo>
                    <a:pt x="16928" y="55229"/>
                  </a:lnTo>
                  <a:cubicBezTo>
                    <a:pt x="26360" y="55153"/>
                    <a:pt x="33947" y="47443"/>
                    <a:pt x="33869" y="38008"/>
                  </a:cubicBezTo>
                  <a:cubicBezTo>
                    <a:pt x="33869" y="38000"/>
                    <a:pt x="33869" y="37991"/>
                    <a:pt x="33869" y="37980"/>
                  </a:cubicBezTo>
                  <a:lnTo>
                    <a:pt x="33869" y="17629"/>
                  </a:lnTo>
                  <a:cubicBezTo>
                    <a:pt x="34249" y="8281"/>
                    <a:pt x="26978" y="394"/>
                    <a:pt x="17629" y="14"/>
                  </a:cubicBezTo>
                  <a:cubicBezTo>
                    <a:pt x="8281" y="-366"/>
                    <a:pt x="395" y="6905"/>
                    <a:pt x="15" y="16253"/>
                  </a:cubicBezTo>
                  <a:cubicBezTo>
                    <a:pt x="-5" y="16712"/>
                    <a:pt x="-5" y="17170"/>
                    <a:pt x="15" y="17629"/>
                  </a:cubicBezTo>
                  <a:close/>
                </a:path>
              </a:pathLst>
            </a:custGeom>
            <a:solidFill>
              <a:srgbClr val="532442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77" name="Freeform 133">
              <a:extLst>
                <a:ext uri="{FF2B5EF4-FFF2-40B4-BE49-F238E27FC236}">
                  <a16:creationId xmlns:a16="http://schemas.microsoft.com/office/drawing/2014/main" id="{51F82354-1F23-CA45-8254-6A0B18261925}"/>
                </a:ext>
              </a:extLst>
            </p:cNvPr>
            <p:cNvSpPr/>
            <p:nvPr/>
          </p:nvSpPr>
          <p:spPr>
            <a:xfrm>
              <a:off x="2684405" y="1906683"/>
              <a:ext cx="33546" cy="53115"/>
            </a:xfrm>
            <a:custGeom>
              <a:avLst/>
              <a:gdLst>
                <a:gd name="connsiteX0" fmla="*/ 17095 w 33546"/>
                <a:gd name="connsiteY0" fmla="*/ 55341 h 53115"/>
                <a:gd name="connsiteX1" fmla="*/ 17095 w 33546"/>
                <a:gd name="connsiteY1" fmla="*/ 55341 h 53115"/>
                <a:gd name="connsiteX2" fmla="*/ 33869 w 33546"/>
                <a:gd name="connsiteY2" fmla="*/ 38092 h 53115"/>
                <a:gd name="connsiteX3" fmla="*/ 33869 w 33546"/>
                <a:gd name="connsiteY3" fmla="*/ 17629 h 53115"/>
                <a:gd name="connsiteX4" fmla="*/ 17629 w 33546"/>
                <a:gd name="connsiteY4" fmla="*/ 14 h 53115"/>
                <a:gd name="connsiteX5" fmla="*/ 15 w 33546"/>
                <a:gd name="connsiteY5" fmla="*/ 16253 h 53115"/>
                <a:gd name="connsiteX6" fmla="*/ 15 w 33546"/>
                <a:gd name="connsiteY6" fmla="*/ 17629 h 53115"/>
                <a:gd name="connsiteX7" fmla="*/ 15 w 33546"/>
                <a:gd name="connsiteY7" fmla="*/ 38008 h 53115"/>
                <a:gd name="connsiteX8" fmla="*/ 16841 w 33546"/>
                <a:gd name="connsiteY8" fmla="*/ 55338 h 53115"/>
                <a:gd name="connsiteX9" fmla="*/ 17095 w 33546"/>
                <a:gd name="connsiteY9" fmla="*/ 55341 h 5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546" h="53115">
                  <a:moveTo>
                    <a:pt x="17095" y="55341"/>
                  </a:moveTo>
                  <a:lnTo>
                    <a:pt x="17095" y="55341"/>
                  </a:lnTo>
                  <a:cubicBezTo>
                    <a:pt x="26474" y="55173"/>
                    <a:pt x="33961" y="47471"/>
                    <a:pt x="33869" y="38092"/>
                  </a:cubicBezTo>
                  <a:lnTo>
                    <a:pt x="33869" y="17629"/>
                  </a:lnTo>
                  <a:cubicBezTo>
                    <a:pt x="34249" y="8281"/>
                    <a:pt x="26977" y="394"/>
                    <a:pt x="17629" y="14"/>
                  </a:cubicBezTo>
                  <a:cubicBezTo>
                    <a:pt x="8281" y="-366"/>
                    <a:pt x="395" y="6905"/>
                    <a:pt x="15" y="16253"/>
                  </a:cubicBezTo>
                  <a:cubicBezTo>
                    <a:pt x="-5" y="16712"/>
                    <a:pt x="-5" y="17170"/>
                    <a:pt x="15" y="17629"/>
                  </a:cubicBezTo>
                  <a:lnTo>
                    <a:pt x="15" y="38008"/>
                  </a:lnTo>
                  <a:cubicBezTo>
                    <a:pt x="-125" y="47440"/>
                    <a:pt x="7409" y="55201"/>
                    <a:pt x="16841" y="55338"/>
                  </a:cubicBezTo>
                  <a:cubicBezTo>
                    <a:pt x="16928" y="55341"/>
                    <a:pt x="17011" y="55341"/>
                    <a:pt x="17095" y="55341"/>
                  </a:cubicBezTo>
                  <a:close/>
                </a:path>
              </a:pathLst>
            </a:custGeom>
            <a:solidFill>
              <a:srgbClr val="532442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78" name="Freeform 134">
              <a:extLst>
                <a:ext uri="{FF2B5EF4-FFF2-40B4-BE49-F238E27FC236}">
                  <a16:creationId xmlns:a16="http://schemas.microsoft.com/office/drawing/2014/main" id="{33CC3F28-6502-444C-9DD3-3E7BD57D79F7}"/>
                </a:ext>
              </a:extLst>
            </p:cNvPr>
            <p:cNvSpPr/>
            <p:nvPr/>
          </p:nvSpPr>
          <p:spPr>
            <a:xfrm>
              <a:off x="2391493" y="1781489"/>
              <a:ext cx="16773" cy="44728"/>
            </a:xfrm>
            <a:custGeom>
              <a:avLst/>
              <a:gdLst>
                <a:gd name="connsiteX0" fmla="*/ 17986 w 16773"/>
                <a:gd name="connsiteY0" fmla="*/ 0 h 44728"/>
                <a:gd name="connsiteX1" fmla="*/ 11613 w 16773"/>
                <a:gd name="connsiteY1" fmla="*/ 46490 h 44728"/>
                <a:gd name="connsiteX2" fmla="*/ 17986 w 16773"/>
                <a:gd name="connsiteY2" fmla="*/ 0 h 44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73" h="44728">
                  <a:moveTo>
                    <a:pt x="17986" y="0"/>
                  </a:moveTo>
                  <a:cubicBezTo>
                    <a:pt x="570" y="6458"/>
                    <a:pt x="-8851" y="31114"/>
                    <a:pt x="11613" y="46490"/>
                  </a:cubicBezTo>
                  <a:cubicBezTo>
                    <a:pt x="12409" y="30840"/>
                    <a:pt x="14542" y="15286"/>
                    <a:pt x="17986" y="0"/>
                  </a:cubicBezTo>
                  <a:close/>
                </a:path>
              </a:pathLst>
            </a:custGeom>
            <a:solidFill>
              <a:srgbClr val="140019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79" name="Freeform 135">
              <a:extLst>
                <a:ext uri="{FF2B5EF4-FFF2-40B4-BE49-F238E27FC236}">
                  <a16:creationId xmlns:a16="http://schemas.microsoft.com/office/drawing/2014/main" id="{C63D5D9D-8E13-2340-B6C4-DC881259A8C7}"/>
                </a:ext>
              </a:extLst>
            </p:cNvPr>
            <p:cNvSpPr/>
            <p:nvPr/>
          </p:nvSpPr>
          <p:spPr>
            <a:xfrm>
              <a:off x="2900899" y="1973297"/>
              <a:ext cx="145367" cy="164936"/>
            </a:xfrm>
            <a:custGeom>
              <a:avLst/>
              <a:gdLst>
                <a:gd name="connsiteX0" fmla="*/ 44064 w 145367"/>
                <a:gd name="connsiteY0" fmla="*/ 10420 h 164936"/>
                <a:gd name="connsiteX1" fmla="*/ 148057 w 145367"/>
                <a:gd name="connsiteY1" fmla="*/ 62333 h 164936"/>
                <a:gd name="connsiteX2" fmla="*/ 314 w 145367"/>
                <a:gd name="connsiteY2" fmla="*/ 165237 h 164936"/>
                <a:gd name="connsiteX3" fmla="*/ 44064 w 145367"/>
                <a:gd name="connsiteY3" fmla="*/ 10420 h 164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367" h="164936">
                  <a:moveTo>
                    <a:pt x="44064" y="10420"/>
                  </a:moveTo>
                  <a:cubicBezTo>
                    <a:pt x="87506" y="-18429"/>
                    <a:pt x="147498" y="17102"/>
                    <a:pt x="148057" y="62333"/>
                  </a:cubicBezTo>
                  <a:cubicBezTo>
                    <a:pt x="148616" y="107565"/>
                    <a:pt x="116132" y="168703"/>
                    <a:pt x="314" y="165237"/>
                  </a:cubicBezTo>
                  <a:cubicBezTo>
                    <a:pt x="-4327" y="30548"/>
                    <a:pt x="44064" y="10420"/>
                    <a:pt x="44064" y="10420"/>
                  </a:cubicBezTo>
                  <a:close/>
                </a:path>
              </a:pathLst>
            </a:custGeom>
            <a:solidFill>
              <a:srgbClr val="EFC8AB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80" name="Freeform 136">
              <a:extLst>
                <a:ext uri="{FF2B5EF4-FFF2-40B4-BE49-F238E27FC236}">
                  <a16:creationId xmlns:a16="http://schemas.microsoft.com/office/drawing/2014/main" id="{49D9070D-E66A-3544-8BDD-A9170DCBFC63}"/>
                </a:ext>
              </a:extLst>
            </p:cNvPr>
            <p:cNvSpPr/>
            <p:nvPr/>
          </p:nvSpPr>
          <p:spPr>
            <a:xfrm>
              <a:off x="2381722" y="1659813"/>
              <a:ext cx="444489" cy="343850"/>
            </a:xfrm>
            <a:custGeom>
              <a:avLst/>
              <a:gdLst>
                <a:gd name="connsiteX0" fmla="*/ 21383 w 444489"/>
                <a:gd name="connsiteY0" fmla="*/ 168166 h 343850"/>
                <a:gd name="connsiteX1" fmla="*/ 19398 w 444489"/>
                <a:gd name="connsiteY1" fmla="*/ 142027 h 343850"/>
                <a:gd name="connsiteX2" fmla="*/ 210669 w 444489"/>
                <a:gd name="connsiteY2" fmla="*/ 203948 h 343850"/>
                <a:gd name="connsiteX3" fmla="*/ 319834 w 444489"/>
                <a:gd name="connsiteY3" fmla="*/ 203948 h 343850"/>
                <a:gd name="connsiteX4" fmla="*/ 384327 w 444489"/>
                <a:gd name="connsiteY4" fmla="*/ 258321 h 343850"/>
                <a:gd name="connsiteX5" fmla="*/ 431851 w 444489"/>
                <a:gd name="connsiteY5" fmla="*/ 344032 h 343850"/>
                <a:gd name="connsiteX6" fmla="*/ 67845 w 444489"/>
                <a:gd name="connsiteY6" fmla="*/ 7507 h 343850"/>
                <a:gd name="connsiteX7" fmla="*/ 4722 w 444489"/>
                <a:gd name="connsiteY7" fmla="*/ 152874 h 343850"/>
                <a:gd name="connsiteX8" fmla="*/ 21383 w 444489"/>
                <a:gd name="connsiteY8" fmla="*/ 168166 h 34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489" h="343850">
                  <a:moveTo>
                    <a:pt x="21383" y="168166"/>
                  </a:moveTo>
                  <a:cubicBezTo>
                    <a:pt x="11068" y="155642"/>
                    <a:pt x="11962" y="141748"/>
                    <a:pt x="19398" y="142027"/>
                  </a:cubicBezTo>
                  <a:cubicBezTo>
                    <a:pt x="26835" y="142307"/>
                    <a:pt x="143772" y="201852"/>
                    <a:pt x="210669" y="203948"/>
                  </a:cubicBezTo>
                  <a:cubicBezTo>
                    <a:pt x="277566" y="206045"/>
                    <a:pt x="291515" y="170011"/>
                    <a:pt x="319834" y="203948"/>
                  </a:cubicBezTo>
                  <a:cubicBezTo>
                    <a:pt x="331911" y="218429"/>
                    <a:pt x="338396" y="229667"/>
                    <a:pt x="384327" y="258321"/>
                  </a:cubicBezTo>
                  <a:cubicBezTo>
                    <a:pt x="433696" y="289072"/>
                    <a:pt x="443955" y="314539"/>
                    <a:pt x="431851" y="344032"/>
                  </a:cubicBezTo>
                  <a:cubicBezTo>
                    <a:pt x="524103" y="191257"/>
                    <a:pt x="162418" y="-45161"/>
                    <a:pt x="67845" y="7507"/>
                  </a:cubicBezTo>
                  <a:cubicBezTo>
                    <a:pt x="4722" y="42674"/>
                    <a:pt x="-8697" y="128189"/>
                    <a:pt x="4722" y="152874"/>
                  </a:cubicBezTo>
                  <a:cubicBezTo>
                    <a:pt x="8174" y="159871"/>
                    <a:pt x="14118" y="165325"/>
                    <a:pt x="21383" y="168166"/>
                  </a:cubicBezTo>
                  <a:close/>
                </a:path>
              </a:pathLst>
            </a:custGeom>
            <a:solidFill>
              <a:srgbClr val="CC9275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81" name="Freeform 137">
              <a:extLst>
                <a:ext uri="{FF2B5EF4-FFF2-40B4-BE49-F238E27FC236}">
                  <a16:creationId xmlns:a16="http://schemas.microsoft.com/office/drawing/2014/main" id="{BE9E3580-5DCB-2E46-9B9A-6DF19A50FE73}"/>
                </a:ext>
              </a:extLst>
            </p:cNvPr>
            <p:cNvSpPr/>
            <p:nvPr/>
          </p:nvSpPr>
          <p:spPr>
            <a:xfrm>
              <a:off x="2708764" y="1824120"/>
              <a:ext cx="192891" cy="92252"/>
            </a:xfrm>
            <a:custGeom>
              <a:avLst/>
              <a:gdLst>
                <a:gd name="connsiteX0" fmla="*/ 5 w 192891"/>
                <a:gd name="connsiteY0" fmla="*/ 30024 h 92252"/>
                <a:gd name="connsiteX1" fmla="*/ 93627 w 192891"/>
                <a:gd name="connsiteY1" fmla="*/ 92448 h 92252"/>
                <a:gd name="connsiteX2" fmla="*/ 193344 w 192891"/>
                <a:gd name="connsiteY2" fmla="*/ 45707 h 92252"/>
                <a:gd name="connsiteX3" fmla="*/ 96674 w 192891"/>
                <a:gd name="connsiteY3" fmla="*/ 0 h 92252"/>
                <a:gd name="connsiteX4" fmla="*/ 5 w 192891"/>
                <a:gd name="connsiteY4" fmla="*/ 30024 h 92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891" h="92252">
                  <a:moveTo>
                    <a:pt x="5" y="30024"/>
                  </a:moveTo>
                  <a:cubicBezTo>
                    <a:pt x="22677" y="70280"/>
                    <a:pt x="56894" y="92448"/>
                    <a:pt x="93627" y="92448"/>
                  </a:cubicBezTo>
                  <a:cubicBezTo>
                    <a:pt x="130360" y="92448"/>
                    <a:pt x="155884" y="26222"/>
                    <a:pt x="193344" y="45707"/>
                  </a:cubicBezTo>
                  <a:cubicBezTo>
                    <a:pt x="193344" y="45707"/>
                    <a:pt x="195720" y="0"/>
                    <a:pt x="96674" y="0"/>
                  </a:cubicBezTo>
                  <a:cubicBezTo>
                    <a:pt x="-2371" y="0"/>
                    <a:pt x="5" y="30024"/>
                    <a:pt x="5" y="30024"/>
                  </a:cubicBezTo>
                  <a:close/>
                </a:path>
              </a:pathLst>
            </a:custGeom>
            <a:solidFill>
              <a:srgbClr val="CC9275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82" name="Freeform 138">
              <a:extLst>
                <a:ext uri="{FF2B5EF4-FFF2-40B4-BE49-F238E27FC236}">
                  <a16:creationId xmlns:a16="http://schemas.microsoft.com/office/drawing/2014/main" id="{38E68201-8757-B840-85FE-4A322FF281D7}"/>
                </a:ext>
              </a:extLst>
            </p:cNvPr>
            <p:cNvSpPr/>
            <p:nvPr/>
          </p:nvSpPr>
          <p:spPr>
            <a:xfrm>
              <a:off x="2447231" y="1503613"/>
              <a:ext cx="601039" cy="545128"/>
            </a:xfrm>
            <a:custGeom>
              <a:avLst/>
              <a:gdLst>
                <a:gd name="connsiteX0" fmla="*/ 2337 w 601038"/>
                <a:gd name="connsiteY0" fmla="*/ 163706 h 545128"/>
                <a:gd name="connsiteX1" fmla="*/ 195955 w 601038"/>
                <a:gd name="connsiteY1" fmla="*/ 0 h 545128"/>
                <a:gd name="connsiteX2" fmla="*/ 426642 w 601038"/>
                <a:gd name="connsiteY2" fmla="*/ 91022 h 545128"/>
                <a:gd name="connsiteX3" fmla="*/ 601726 w 601038"/>
                <a:gd name="connsiteY3" fmla="*/ 356933 h 545128"/>
                <a:gd name="connsiteX4" fmla="*/ 467121 w 601038"/>
                <a:gd name="connsiteY4" fmla="*/ 545967 h 545128"/>
                <a:gd name="connsiteX5" fmla="*/ 414789 w 601038"/>
                <a:gd name="connsiteY5" fmla="*/ 320647 h 545128"/>
                <a:gd name="connsiteX6" fmla="*/ 2337 w 601038"/>
                <a:gd name="connsiteY6" fmla="*/ 163706 h 545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1038" h="545128">
                  <a:moveTo>
                    <a:pt x="2337" y="163706"/>
                  </a:moveTo>
                  <a:cubicBezTo>
                    <a:pt x="-13458" y="96166"/>
                    <a:pt x="50783" y="0"/>
                    <a:pt x="195955" y="0"/>
                  </a:cubicBezTo>
                  <a:cubicBezTo>
                    <a:pt x="293379" y="0"/>
                    <a:pt x="349234" y="47524"/>
                    <a:pt x="426642" y="91022"/>
                  </a:cubicBezTo>
                  <a:cubicBezTo>
                    <a:pt x="473747" y="117468"/>
                    <a:pt x="595408" y="209609"/>
                    <a:pt x="601726" y="356933"/>
                  </a:cubicBezTo>
                  <a:cubicBezTo>
                    <a:pt x="605025" y="433642"/>
                    <a:pt x="546626" y="519270"/>
                    <a:pt x="467121" y="545967"/>
                  </a:cubicBezTo>
                  <a:cubicBezTo>
                    <a:pt x="471790" y="501238"/>
                    <a:pt x="517441" y="411781"/>
                    <a:pt x="414789" y="320647"/>
                  </a:cubicBezTo>
                  <a:cubicBezTo>
                    <a:pt x="312137" y="229513"/>
                    <a:pt x="18020" y="230799"/>
                    <a:pt x="2337" y="163706"/>
                  </a:cubicBezTo>
                  <a:close/>
                </a:path>
              </a:pathLst>
            </a:custGeom>
            <a:solidFill>
              <a:srgbClr val="EFC8AB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83" name="Freeform 139">
              <a:extLst>
                <a:ext uri="{FF2B5EF4-FFF2-40B4-BE49-F238E27FC236}">
                  <a16:creationId xmlns:a16="http://schemas.microsoft.com/office/drawing/2014/main" id="{F830AE74-06D6-8643-A284-E4F55587156C}"/>
                </a:ext>
              </a:extLst>
            </p:cNvPr>
            <p:cNvSpPr/>
            <p:nvPr/>
          </p:nvSpPr>
          <p:spPr>
            <a:xfrm>
              <a:off x="2833226" y="1722811"/>
              <a:ext cx="215256" cy="324281"/>
            </a:xfrm>
            <a:custGeom>
              <a:avLst/>
              <a:gdLst>
                <a:gd name="connsiteX0" fmla="*/ 172568 w 215255"/>
                <a:gd name="connsiteY0" fmla="*/ 0 h 324281"/>
                <a:gd name="connsiteX1" fmla="*/ 172568 w 215255"/>
                <a:gd name="connsiteY1" fmla="*/ 0 h 324281"/>
                <a:gd name="connsiteX2" fmla="*/ 138798 w 215255"/>
                <a:gd name="connsiteY2" fmla="*/ 226801 h 324281"/>
                <a:gd name="connsiteX3" fmla="*/ 0 w 215255"/>
                <a:gd name="connsiteY3" fmla="*/ 363 h 324281"/>
                <a:gd name="connsiteX4" fmla="*/ 92252 w 215255"/>
                <a:gd name="connsiteY4" fmla="*/ 204157 h 324281"/>
                <a:gd name="connsiteX5" fmla="*/ 81070 w 215255"/>
                <a:gd name="connsiteY5" fmla="*/ 326797 h 324281"/>
                <a:gd name="connsiteX6" fmla="*/ 215675 w 215255"/>
                <a:gd name="connsiteY6" fmla="*/ 137764 h 324281"/>
                <a:gd name="connsiteX7" fmla="*/ 172568 w 215255"/>
                <a:gd name="connsiteY7" fmla="*/ 0 h 324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5255" h="324281">
                  <a:moveTo>
                    <a:pt x="172568" y="0"/>
                  </a:moveTo>
                  <a:lnTo>
                    <a:pt x="172568" y="0"/>
                  </a:lnTo>
                  <a:cubicBezTo>
                    <a:pt x="208630" y="86382"/>
                    <a:pt x="208910" y="184365"/>
                    <a:pt x="138798" y="226801"/>
                  </a:cubicBezTo>
                  <a:cubicBezTo>
                    <a:pt x="120711" y="125687"/>
                    <a:pt x="41430" y="27732"/>
                    <a:pt x="0" y="363"/>
                  </a:cubicBezTo>
                  <a:cubicBezTo>
                    <a:pt x="44337" y="56274"/>
                    <a:pt x="84928" y="124764"/>
                    <a:pt x="92252" y="204157"/>
                  </a:cubicBezTo>
                  <a:cubicBezTo>
                    <a:pt x="102121" y="255204"/>
                    <a:pt x="83866" y="299345"/>
                    <a:pt x="81070" y="326797"/>
                  </a:cubicBezTo>
                  <a:cubicBezTo>
                    <a:pt x="160575" y="300100"/>
                    <a:pt x="218974" y="214473"/>
                    <a:pt x="215675" y="137764"/>
                  </a:cubicBezTo>
                  <a:cubicBezTo>
                    <a:pt x="213346" y="88906"/>
                    <a:pt x="198505" y="41469"/>
                    <a:pt x="172568" y="0"/>
                  </a:cubicBezTo>
                  <a:close/>
                </a:path>
              </a:pathLst>
            </a:custGeom>
            <a:solidFill>
              <a:srgbClr val="CC9275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84" name="Freeform 140">
              <a:extLst>
                <a:ext uri="{FF2B5EF4-FFF2-40B4-BE49-F238E27FC236}">
                  <a16:creationId xmlns:a16="http://schemas.microsoft.com/office/drawing/2014/main" id="{B5C9E82C-AD60-6640-A773-ECAEAB397BBB}"/>
                </a:ext>
              </a:extLst>
            </p:cNvPr>
            <p:cNvSpPr/>
            <p:nvPr/>
          </p:nvSpPr>
          <p:spPr>
            <a:xfrm>
              <a:off x="2386444" y="1595698"/>
              <a:ext cx="533946" cy="313099"/>
            </a:xfrm>
            <a:custGeom>
              <a:avLst/>
              <a:gdLst>
                <a:gd name="connsiteX0" fmla="*/ 112548 w 533945"/>
                <a:gd name="connsiteY0" fmla="*/ 0 h 313099"/>
                <a:gd name="connsiteX1" fmla="*/ 0 w 533945"/>
                <a:gd name="connsiteY1" fmla="*/ 92700 h 313099"/>
                <a:gd name="connsiteX2" fmla="*/ 303371 w 533945"/>
                <a:gd name="connsiteY2" fmla="*/ 268594 h 313099"/>
                <a:gd name="connsiteX3" fmla="*/ 535232 w 533945"/>
                <a:gd name="connsiteY3" fmla="*/ 315587 h 313099"/>
                <a:gd name="connsiteX4" fmla="*/ 112548 w 533945"/>
                <a:gd name="connsiteY4" fmla="*/ 0 h 313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945" h="313099">
                  <a:moveTo>
                    <a:pt x="112548" y="0"/>
                  </a:moveTo>
                  <a:cubicBezTo>
                    <a:pt x="48838" y="0"/>
                    <a:pt x="0" y="43722"/>
                    <a:pt x="0" y="92700"/>
                  </a:cubicBezTo>
                  <a:cubicBezTo>
                    <a:pt x="0" y="154844"/>
                    <a:pt x="195939" y="268594"/>
                    <a:pt x="303371" y="268594"/>
                  </a:cubicBezTo>
                  <a:cubicBezTo>
                    <a:pt x="398167" y="268594"/>
                    <a:pt x="501853" y="226186"/>
                    <a:pt x="535232" y="315587"/>
                  </a:cubicBezTo>
                  <a:cubicBezTo>
                    <a:pt x="555108" y="189593"/>
                    <a:pt x="232979" y="0"/>
                    <a:pt x="112548" y="0"/>
                  </a:cubicBezTo>
                  <a:close/>
                </a:path>
              </a:pathLst>
            </a:custGeom>
            <a:solidFill>
              <a:srgbClr val="EAAF8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85" name="Freeform 144">
              <a:extLst>
                <a:ext uri="{FF2B5EF4-FFF2-40B4-BE49-F238E27FC236}">
                  <a16:creationId xmlns:a16="http://schemas.microsoft.com/office/drawing/2014/main" id="{249216B2-159C-D044-A270-26EE6FC6B961}"/>
                </a:ext>
              </a:extLst>
            </p:cNvPr>
            <p:cNvSpPr/>
            <p:nvPr/>
          </p:nvSpPr>
          <p:spPr>
            <a:xfrm>
              <a:off x="2742776" y="2610475"/>
              <a:ext cx="72684" cy="128594"/>
            </a:xfrm>
            <a:custGeom>
              <a:avLst/>
              <a:gdLst>
                <a:gd name="connsiteX0" fmla="*/ 36747 w 72683"/>
                <a:gd name="connsiteY0" fmla="*/ 129880 h 128594"/>
                <a:gd name="connsiteX1" fmla="*/ 45665 w 72683"/>
                <a:gd name="connsiteY1" fmla="*/ 0 h 128594"/>
                <a:gd name="connsiteX2" fmla="*/ 36747 w 72683"/>
                <a:gd name="connsiteY2" fmla="*/ 129880 h 12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683" h="128594">
                  <a:moveTo>
                    <a:pt x="36747" y="129880"/>
                  </a:moveTo>
                  <a:cubicBezTo>
                    <a:pt x="17738" y="137931"/>
                    <a:pt x="-40102" y="83642"/>
                    <a:pt x="45665" y="0"/>
                  </a:cubicBezTo>
                  <a:cubicBezTo>
                    <a:pt x="108648" y="85403"/>
                    <a:pt x="54303" y="122444"/>
                    <a:pt x="36747" y="129880"/>
                  </a:cubicBezTo>
                  <a:close/>
                </a:path>
              </a:pathLst>
            </a:custGeom>
            <a:solidFill>
              <a:srgbClr val="EAAF8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86" name="Freeform 145">
              <a:extLst>
                <a:ext uri="{FF2B5EF4-FFF2-40B4-BE49-F238E27FC236}">
                  <a16:creationId xmlns:a16="http://schemas.microsoft.com/office/drawing/2014/main" id="{DF834933-9A8B-D94B-9EB0-C4C9E3649BFE}"/>
                </a:ext>
              </a:extLst>
            </p:cNvPr>
            <p:cNvSpPr/>
            <p:nvPr/>
          </p:nvSpPr>
          <p:spPr>
            <a:xfrm>
              <a:off x="2786293" y="2555459"/>
              <a:ext cx="44728" cy="123003"/>
            </a:xfrm>
            <a:custGeom>
              <a:avLst/>
              <a:gdLst>
                <a:gd name="connsiteX0" fmla="*/ 30830 w 44728"/>
                <a:gd name="connsiteY0" fmla="*/ 124792 h 123003"/>
                <a:gd name="connsiteX1" fmla="*/ 10507 w 44728"/>
                <a:gd name="connsiteY1" fmla="*/ 83335 h 123003"/>
                <a:gd name="connsiteX2" fmla="*/ 13303 w 44728"/>
                <a:gd name="connsiteY2" fmla="*/ 0 h 123003"/>
                <a:gd name="connsiteX3" fmla="*/ 30830 w 44728"/>
                <a:gd name="connsiteY3" fmla="*/ 124792 h 12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728" h="123003">
                  <a:moveTo>
                    <a:pt x="30830" y="124792"/>
                  </a:moveTo>
                  <a:cubicBezTo>
                    <a:pt x="27867" y="107041"/>
                    <a:pt x="21633" y="98235"/>
                    <a:pt x="10507" y="83335"/>
                  </a:cubicBezTo>
                  <a:cubicBezTo>
                    <a:pt x="-6909" y="60048"/>
                    <a:pt x="-340" y="21609"/>
                    <a:pt x="13303" y="0"/>
                  </a:cubicBezTo>
                  <a:cubicBezTo>
                    <a:pt x="9612" y="37740"/>
                    <a:pt x="76761" y="32652"/>
                    <a:pt x="30830" y="124792"/>
                  </a:cubicBezTo>
                  <a:close/>
                </a:path>
              </a:pathLst>
            </a:custGeom>
            <a:solidFill>
              <a:srgbClr val="CC9275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87" name="Freeform 146">
              <a:extLst>
                <a:ext uri="{FF2B5EF4-FFF2-40B4-BE49-F238E27FC236}">
                  <a16:creationId xmlns:a16="http://schemas.microsoft.com/office/drawing/2014/main" id="{07EFD242-5F80-8F4B-9AC8-6FD1300E1D33}"/>
                </a:ext>
              </a:extLst>
            </p:cNvPr>
            <p:cNvSpPr/>
            <p:nvPr/>
          </p:nvSpPr>
          <p:spPr>
            <a:xfrm>
              <a:off x="2730453" y="2543578"/>
              <a:ext cx="69888" cy="136981"/>
            </a:xfrm>
            <a:custGeom>
              <a:avLst/>
              <a:gdLst>
                <a:gd name="connsiteX0" fmla="*/ 13764 w 69888"/>
                <a:gd name="connsiteY0" fmla="*/ 139273 h 136980"/>
                <a:gd name="connsiteX1" fmla="*/ 17314 w 69888"/>
                <a:gd name="connsiteY1" fmla="*/ 43526 h 136980"/>
                <a:gd name="connsiteX2" fmla="*/ 72330 w 69888"/>
                <a:gd name="connsiteY2" fmla="*/ 0 h 136980"/>
                <a:gd name="connsiteX3" fmla="*/ 53768 w 69888"/>
                <a:gd name="connsiteY3" fmla="*/ 78275 h 136980"/>
                <a:gd name="connsiteX4" fmla="*/ 13764 w 69888"/>
                <a:gd name="connsiteY4" fmla="*/ 139273 h 13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88" h="136980">
                  <a:moveTo>
                    <a:pt x="13764" y="139273"/>
                  </a:moveTo>
                  <a:cubicBezTo>
                    <a:pt x="-1416" y="123395"/>
                    <a:pt x="-8852" y="62424"/>
                    <a:pt x="17314" y="43526"/>
                  </a:cubicBezTo>
                  <a:cubicBezTo>
                    <a:pt x="43480" y="24629"/>
                    <a:pt x="57010" y="17444"/>
                    <a:pt x="72330" y="0"/>
                  </a:cubicBezTo>
                  <a:cubicBezTo>
                    <a:pt x="70289" y="32903"/>
                    <a:pt x="67018" y="56917"/>
                    <a:pt x="53768" y="78275"/>
                  </a:cubicBezTo>
                  <a:cubicBezTo>
                    <a:pt x="41439" y="98011"/>
                    <a:pt x="23548" y="105671"/>
                    <a:pt x="13764" y="139273"/>
                  </a:cubicBezTo>
                  <a:close/>
                </a:path>
              </a:pathLst>
            </a:custGeom>
            <a:solidFill>
              <a:srgbClr val="EFC8AB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88" name="Freeform 147">
              <a:extLst>
                <a:ext uri="{FF2B5EF4-FFF2-40B4-BE49-F238E27FC236}">
                  <a16:creationId xmlns:a16="http://schemas.microsoft.com/office/drawing/2014/main" id="{178A5DD1-B8EA-B240-AD5C-310E90C3D853}"/>
                </a:ext>
              </a:extLst>
            </p:cNvPr>
            <p:cNvSpPr/>
            <p:nvPr/>
          </p:nvSpPr>
          <p:spPr>
            <a:xfrm>
              <a:off x="2797987" y="2464157"/>
              <a:ext cx="58706" cy="148163"/>
            </a:xfrm>
            <a:custGeom>
              <a:avLst/>
              <a:gdLst>
                <a:gd name="connsiteX0" fmla="*/ 33673 w 58706"/>
                <a:gd name="connsiteY0" fmla="*/ 148946 h 148163"/>
                <a:gd name="connsiteX1" fmla="*/ 56932 w 58706"/>
                <a:gd name="connsiteY1" fmla="*/ 70951 h 148163"/>
                <a:gd name="connsiteX2" fmla="*/ 38034 w 58706"/>
                <a:gd name="connsiteY2" fmla="*/ 0 h 148163"/>
                <a:gd name="connsiteX3" fmla="*/ 295 w 58706"/>
                <a:gd name="connsiteY3" fmla="*/ 97257 h 148163"/>
                <a:gd name="connsiteX4" fmla="*/ 33673 w 58706"/>
                <a:gd name="connsiteY4" fmla="*/ 148946 h 14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06" h="148163">
                  <a:moveTo>
                    <a:pt x="33673" y="148946"/>
                  </a:moveTo>
                  <a:cubicBezTo>
                    <a:pt x="47036" y="143355"/>
                    <a:pt x="66409" y="106817"/>
                    <a:pt x="56932" y="70951"/>
                  </a:cubicBezTo>
                  <a:cubicBezTo>
                    <a:pt x="49608" y="43303"/>
                    <a:pt x="36972" y="36789"/>
                    <a:pt x="38034" y="0"/>
                  </a:cubicBezTo>
                  <a:cubicBezTo>
                    <a:pt x="38034" y="0"/>
                    <a:pt x="-3899" y="62117"/>
                    <a:pt x="295" y="97257"/>
                  </a:cubicBezTo>
                  <a:cubicBezTo>
                    <a:pt x="3146" y="121941"/>
                    <a:pt x="26042" y="131362"/>
                    <a:pt x="33673" y="148946"/>
                  </a:cubicBezTo>
                  <a:close/>
                </a:path>
              </a:pathLst>
            </a:custGeom>
            <a:solidFill>
              <a:srgbClr val="EFC8AB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89" name="Freeform 148">
              <a:extLst>
                <a:ext uri="{FF2B5EF4-FFF2-40B4-BE49-F238E27FC236}">
                  <a16:creationId xmlns:a16="http://schemas.microsoft.com/office/drawing/2014/main" id="{09079F1F-A01D-3043-A32A-F0BD1FCBAC5A}"/>
                </a:ext>
              </a:extLst>
            </p:cNvPr>
            <p:cNvSpPr/>
            <p:nvPr/>
          </p:nvSpPr>
          <p:spPr>
            <a:xfrm>
              <a:off x="2740799" y="2447300"/>
              <a:ext cx="103435" cy="139776"/>
            </a:xfrm>
            <a:custGeom>
              <a:avLst/>
              <a:gdLst>
                <a:gd name="connsiteX0" fmla="*/ 6968 w 103434"/>
                <a:gd name="connsiteY0" fmla="*/ 139804 h 139776"/>
                <a:gd name="connsiteX1" fmla="*/ 36181 w 103434"/>
                <a:gd name="connsiteY1" fmla="*/ 43442 h 139776"/>
                <a:gd name="connsiteX2" fmla="*/ 103945 w 103434"/>
                <a:gd name="connsiteY2" fmla="*/ 0 h 139776"/>
                <a:gd name="connsiteX3" fmla="*/ 59803 w 103434"/>
                <a:gd name="connsiteY3" fmla="*/ 102680 h 139776"/>
                <a:gd name="connsiteX4" fmla="*/ 6968 w 103434"/>
                <a:gd name="connsiteY4" fmla="*/ 139804 h 139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434" h="139776">
                  <a:moveTo>
                    <a:pt x="6968" y="139804"/>
                  </a:moveTo>
                  <a:cubicBezTo>
                    <a:pt x="-1950" y="131166"/>
                    <a:pt x="-10336" y="67456"/>
                    <a:pt x="36181" y="43442"/>
                  </a:cubicBezTo>
                  <a:cubicBezTo>
                    <a:pt x="92483" y="14341"/>
                    <a:pt x="103945" y="0"/>
                    <a:pt x="103945" y="0"/>
                  </a:cubicBezTo>
                  <a:cubicBezTo>
                    <a:pt x="103945" y="0"/>
                    <a:pt x="95418" y="66617"/>
                    <a:pt x="59803" y="102680"/>
                  </a:cubicBezTo>
                  <a:cubicBezTo>
                    <a:pt x="51165" y="111597"/>
                    <a:pt x="39620" y="116685"/>
                    <a:pt x="6968" y="139804"/>
                  </a:cubicBezTo>
                  <a:close/>
                </a:path>
              </a:pathLst>
            </a:custGeom>
            <a:solidFill>
              <a:srgbClr val="EAAF8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90" name="Freeform 149">
              <a:extLst>
                <a:ext uri="{FF2B5EF4-FFF2-40B4-BE49-F238E27FC236}">
                  <a16:creationId xmlns:a16="http://schemas.microsoft.com/office/drawing/2014/main" id="{EE0C11C8-9392-2249-81FD-41F9475B9530}"/>
                </a:ext>
              </a:extLst>
            </p:cNvPr>
            <p:cNvSpPr/>
            <p:nvPr/>
          </p:nvSpPr>
          <p:spPr>
            <a:xfrm>
              <a:off x="2833804" y="2360051"/>
              <a:ext cx="67093" cy="187300"/>
            </a:xfrm>
            <a:custGeom>
              <a:avLst/>
              <a:gdLst>
                <a:gd name="connsiteX0" fmla="*/ 23380 w 67092"/>
                <a:gd name="connsiteY0" fmla="*/ 188894 h 187300"/>
                <a:gd name="connsiteX1" fmla="*/ 67409 w 67092"/>
                <a:gd name="connsiteY1" fmla="*/ 98822 h 187300"/>
                <a:gd name="connsiteX2" fmla="*/ 53739 w 67092"/>
                <a:gd name="connsiteY2" fmla="*/ 0 h 187300"/>
                <a:gd name="connsiteX3" fmla="*/ 624 w 67092"/>
                <a:gd name="connsiteY3" fmla="*/ 129936 h 187300"/>
                <a:gd name="connsiteX4" fmla="*/ 23380 w 67092"/>
                <a:gd name="connsiteY4" fmla="*/ 188894 h 18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92" h="187300">
                  <a:moveTo>
                    <a:pt x="23380" y="188894"/>
                  </a:moveTo>
                  <a:cubicBezTo>
                    <a:pt x="56060" y="169129"/>
                    <a:pt x="65536" y="137121"/>
                    <a:pt x="67409" y="98822"/>
                  </a:cubicBezTo>
                  <a:cubicBezTo>
                    <a:pt x="69282" y="60523"/>
                    <a:pt x="48875" y="33518"/>
                    <a:pt x="53739" y="0"/>
                  </a:cubicBezTo>
                  <a:cubicBezTo>
                    <a:pt x="53739" y="0"/>
                    <a:pt x="-6756" y="97033"/>
                    <a:pt x="624" y="129936"/>
                  </a:cubicBezTo>
                  <a:cubicBezTo>
                    <a:pt x="8004" y="162840"/>
                    <a:pt x="21283" y="168235"/>
                    <a:pt x="23380" y="188894"/>
                  </a:cubicBezTo>
                  <a:close/>
                </a:path>
              </a:pathLst>
            </a:custGeom>
            <a:solidFill>
              <a:srgbClr val="EAAF8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91" name="Freeform 150">
              <a:extLst>
                <a:ext uri="{FF2B5EF4-FFF2-40B4-BE49-F238E27FC236}">
                  <a16:creationId xmlns:a16="http://schemas.microsoft.com/office/drawing/2014/main" id="{744F96DF-5453-3144-9278-2AAB11DCE0E7}"/>
                </a:ext>
              </a:extLst>
            </p:cNvPr>
            <p:cNvSpPr/>
            <p:nvPr/>
          </p:nvSpPr>
          <p:spPr>
            <a:xfrm>
              <a:off x="2772850" y="2355243"/>
              <a:ext cx="114617" cy="134185"/>
            </a:xfrm>
            <a:custGeom>
              <a:avLst/>
              <a:gdLst>
                <a:gd name="connsiteX0" fmla="*/ 2340 w 114616"/>
                <a:gd name="connsiteY0" fmla="*/ 136394 h 134185"/>
                <a:gd name="connsiteX1" fmla="*/ 47991 w 114616"/>
                <a:gd name="connsiteY1" fmla="*/ 42800 h 134185"/>
                <a:gd name="connsiteX2" fmla="*/ 116957 w 114616"/>
                <a:gd name="connsiteY2" fmla="*/ 0 h 134185"/>
                <a:gd name="connsiteX3" fmla="*/ 68315 w 114616"/>
                <a:gd name="connsiteY3" fmla="*/ 103882 h 134185"/>
                <a:gd name="connsiteX4" fmla="*/ 2340 w 114616"/>
                <a:gd name="connsiteY4" fmla="*/ 136394 h 13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616" h="134185">
                  <a:moveTo>
                    <a:pt x="2340" y="136394"/>
                  </a:moveTo>
                  <a:cubicBezTo>
                    <a:pt x="-4146" y="123367"/>
                    <a:pt x="383" y="64661"/>
                    <a:pt x="47991" y="42800"/>
                  </a:cubicBezTo>
                  <a:cubicBezTo>
                    <a:pt x="91797" y="22784"/>
                    <a:pt x="102196" y="13558"/>
                    <a:pt x="116957" y="0"/>
                  </a:cubicBezTo>
                  <a:cubicBezTo>
                    <a:pt x="116957" y="0"/>
                    <a:pt x="102280" y="78610"/>
                    <a:pt x="68315" y="103882"/>
                  </a:cubicBezTo>
                  <a:cubicBezTo>
                    <a:pt x="42931" y="122836"/>
                    <a:pt x="19113" y="127560"/>
                    <a:pt x="2340" y="136394"/>
                  </a:cubicBezTo>
                  <a:close/>
                </a:path>
              </a:pathLst>
            </a:custGeom>
            <a:solidFill>
              <a:srgbClr val="CC9275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92" name="Freeform 151">
              <a:extLst>
                <a:ext uri="{FF2B5EF4-FFF2-40B4-BE49-F238E27FC236}">
                  <a16:creationId xmlns:a16="http://schemas.microsoft.com/office/drawing/2014/main" id="{DF17F89C-061B-214F-AF59-0D0051A6EE7C}"/>
                </a:ext>
              </a:extLst>
            </p:cNvPr>
            <p:cNvSpPr/>
            <p:nvPr/>
          </p:nvSpPr>
          <p:spPr>
            <a:xfrm>
              <a:off x="2883905" y="2283258"/>
              <a:ext cx="55911" cy="178914"/>
            </a:xfrm>
            <a:custGeom>
              <a:avLst/>
              <a:gdLst>
                <a:gd name="connsiteX0" fmla="*/ 17084 w 55910"/>
                <a:gd name="connsiteY0" fmla="*/ 180899 h 178913"/>
                <a:gd name="connsiteX1" fmla="*/ 57256 w 55910"/>
                <a:gd name="connsiteY1" fmla="*/ 95831 h 178913"/>
                <a:gd name="connsiteX2" fmla="*/ 37100 w 55910"/>
                <a:gd name="connsiteY2" fmla="*/ 0 h 178913"/>
                <a:gd name="connsiteX3" fmla="*/ 1904 w 55910"/>
                <a:gd name="connsiteY3" fmla="*/ 111234 h 178913"/>
                <a:gd name="connsiteX4" fmla="*/ 17084 w 55910"/>
                <a:gd name="connsiteY4" fmla="*/ 180899 h 178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910" h="178913">
                  <a:moveTo>
                    <a:pt x="17084" y="180899"/>
                  </a:moveTo>
                  <a:cubicBezTo>
                    <a:pt x="42579" y="164125"/>
                    <a:pt x="59828" y="136170"/>
                    <a:pt x="57256" y="95831"/>
                  </a:cubicBezTo>
                  <a:cubicBezTo>
                    <a:pt x="53985" y="44449"/>
                    <a:pt x="36848" y="25020"/>
                    <a:pt x="37100" y="0"/>
                  </a:cubicBezTo>
                  <a:cubicBezTo>
                    <a:pt x="15910" y="25915"/>
                    <a:pt x="-6790" y="76066"/>
                    <a:pt x="1904" y="111234"/>
                  </a:cubicBezTo>
                  <a:cubicBezTo>
                    <a:pt x="10598" y="146402"/>
                    <a:pt x="16525" y="159401"/>
                    <a:pt x="17084" y="180899"/>
                  </a:cubicBezTo>
                  <a:close/>
                </a:path>
              </a:pathLst>
            </a:custGeom>
            <a:solidFill>
              <a:srgbClr val="EFC8AB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93" name="Freeform 152">
              <a:extLst>
                <a:ext uri="{FF2B5EF4-FFF2-40B4-BE49-F238E27FC236}">
                  <a16:creationId xmlns:a16="http://schemas.microsoft.com/office/drawing/2014/main" id="{79D8C240-8151-A242-AD83-BF824FCE97B5}"/>
                </a:ext>
              </a:extLst>
            </p:cNvPr>
            <p:cNvSpPr/>
            <p:nvPr/>
          </p:nvSpPr>
          <p:spPr>
            <a:xfrm>
              <a:off x="2810148" y="2265982"/>
              <a:ext cx="114617" cy="134185"/>
            </a:xfrm>
            <a:custGeom>
              <a:avLst/>
              <a:gdLst>
                <a:gd name="connsiteX0" fmla="*/ 3788 w 114616"/>
                <a:gd name="connsiteY0" fmla="*/ 135723 h 134185"/>
                <a:gd name="connsiteX1" fmla="*/ 45302 w 114616"/>
                <a:gd name="connsiteY1" fmla="*/ 53339 h 134185"/>
                <a:gd name="connsiteX2" fmla="*/ 117203 w 114616"/>
                <a:gd name="connsiteY2" fmla="*/ 0 h 134185"/>
                <a:gd name="connsiteX3" fmla="*/ 71608 w 114616"/>
                <a:gd name="connsiteY3" fmla="*/ 102568 h 134185"/>
                <a:gd name="connsiteX4" fmla="*/ 3788 w 114616"/>
                <a:gd name="connsiteY4" fmla="*/ 135723 h 13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616" h="134185">
                  <a:moveTo>
                    <a:pt x="3788" y="135723"/>
                  </a:moveTo>
                  <a:cubicBezTo>
                    <a:pt x="-7533" y="105391"/>
                    <a:pt x="6584" y="77017"/>
                    <a:pt x="45302" y="53339"/>
                  </a:cubicBezTo>
                  <a:cubicBezTo>
                    <a:pt x="84020" y="29661"/>
                    <a:pt x="95622" y="25104"/>
                    <a:pt x="117203" y="0"/>
                  </a:cubicBezTo>
                  <a:cubicBezTo>
                    <a:pt x="117203" y="0"/>
                    <a:pt x="94839" y="86661"/>
                    <a:pt x="71608" y="102568"/>
                  </a:cubicBezTo>
                  <a:cubicBezTo>
                    <a:pt x="48377" y="118475"/>
                    <a:pt x="32918" y="122193"/>
                    <a:pt x="3788" y="135723"/>
                  </a:cubicBezTo>
                  <a:close/>
                </a:path>
              </a:pathLst>
            </a:custGeom>
            <a:solidFill>
              <a:srgbClr val="EAAF8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94" name="Freeform 153">
              <a:extLst>
                <a:ext uri="{FF2B5EF4-FFF2-40B4-BE49-F238E27FC236}">
                  <a16:creationId xmlns:a16="http://schemas.microsoft.com/office/drawing/2014/main" id="{75BF4251-5C1A-7041-82F2-DDE9DA10D7E9}"/>
                </a:ext>
              </a:extLst>
            </p:cNvPr>
            <p:cNvSpPr/>
            <p:nvPr/>
          </p:nvSpPr>
          <p:spPr>
            <a:xfrm>
              <a:off x="2915958" y="2196205"/>
              <a:ext cx="72684" cy="190096"/>
            </a:xfrm>
            <a:custGeom>
              <a:avLst/>
              <a:gdLst>
                <a:gd name="connsiteX0" fmla="*/ 25371 w 72683"/>
                <a:gd name="connsiteY0" fmla="*/ 190375 h 190095"/>
                <a:gd name="connsiteX1" fmla="*/ 71274 w 72683"/>
                <a:gd name="connsiteY1" fmla="*/ 78554 h 190095"/>
                <a:gd name="connsiteX2" fmla="*/ 32556 w 72683"/>
                <a:gd name="connsiteY2" fmla="*/ 0 h 190095"/>
                <a:gd name="connsiteX3" fmla="*/ 3342 w 72683"/>
                <a:gd name="connsiteY3" fmla="*/ 124820 h 190095"/>
                <a:gd name="connsiteX4" fmla="*/ 25371 w 72683"/>
                <a:gd name="connsiteY4" fmla="*/ 190375 h 19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683" h="190095">
                  <a:moveTo>
                    <a:pt x="25371" y="190375"/>
                  </a:moveTo>
                  <a:cubicBezTo>
                    <a:pt x="51118" y="177516"/>
                    <a:pt x="83127" y="134689"/>
                    <a:pt x="71274" y="78554"/>
                  </a:cubicBezTo>
                  <a:cubicBezTo>
                    <a:pt x="59421" y="22420"/>
                    <a:pt x="37308" y="15403"/>
                    <a:pt x="32556" y="0"/>
                  </a:cubicBezTo>
                  <a:cubicBezTo>
                    <a:pt x="32556" y="0"/>
                    <a:pt x="-12396" y="64157"/>
                    <a:pt x="3342" y="124820"/>
                  </a:cubicBezTo>
                  <a:cubicBezTo>
                    <a:pt x="9521" y="148694"/>
                    <a:pt x="22911" y="155627"/>
                    <a:pt x="25371" y="190375"/>
                  </a:cubicBezTo>
                  <a:close/>
                </a:path>
              </a:pathLst>
            </a:custGeom>
            <a:solidFill>
              <a:srgbClr val="EAAF8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95" name="Freeform 154">
              <a:extLst>
                <a:ext uri="{FF2B5EF4-FFF2-40B4-BE49-F238E27FC236}">
                  <a16:creationId xmlns:a16="http://schemas.microsoft.com/office/drawing/2014/main" id="{A82BFBBE-60F4-964D-8191-D370EF818AB0}"/>
                </a:ext>
              </a:extLst>
            </p:cNvPr>
            <p:cNvSpPr/>
            <p:nvPr/>
          </p:nvSpPr>
          <p:spPr>
            <a:xfrm>
              <a:off x="2820821" y="2177978"/>
              <a:ext cx="128594" cy="162141"/>
            </a:xfrm>
            <a:custGeom>
              <a:avLst/>
              <a:gdLst>
                <a:gd name="connsiteX0" fmla="*/ 6898 w 128594"/>
                <a:gd name="connsiteY0" fmla="*/ 163371 h 162140"/>
                <a:gd name="connsiteX1" fmla="*/ 57385 w 128594"/>
                <a:gd name="connsiteY1" fmla="*/ 59321 h 162140"/>
                <a:gd name="connsiteX2" fmla="*/ 130572 w 128594"/>
                <a:gd name="connsiteY2" fmla="*/ 0 h 162140"/>
                <a:gd name="connsiteX3" fmla="*/ 91742 w 128594"/>
                <a:gd name="connsiteY3" fmla="*/ 111038 h 162140"/>
                <a:gd name="connsiteX4" fmla="*/ 6898 w 128594"/>
                <a:gd name="connsiteY4" fmla="*/ 163371 h 162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594" h="162140">
                  <a:moveTo>
                    <a:pt x="6898" y="163371"/>
                  </a:moveTo>
                  <a:cubicBezTo>
                    <a:pt x="-10993" y="135947"/>
                    <a:pt x="5948" y="87137"/>
                    <a:pt x="57385" y="59321"/>
                  </a:cubicBezTo>
                  <a:cubicBezTo>
                    <a:pt x="107481" y="32232"/>
                    <a:pt x="126742" y="5871"/>
                    <a:pt x="130572" y="0"/>
                  </a:cubicBezTo>
                  <a:cubicBezTo>
                    <a:pt x="130572" y="0"/>
                    <a:pt x="131243" y="84201"/>
                    <a:pt x="91742" y="111038"/>
                  </a:cubicBezTo>
                  <a:cubicBezTo>
                    <a:pt x="52242" y="137876"/>
                    <a:pt x="30213" y="139273"/>
                    <a:pt x="6898" y="163371"/>
                  </a:cubicBezTo>
                  <a:close/>
                </a:path>
              </a:pathLst>
            </a:custGeom>
            <a:solidFill>
              <a:srgbClr val="EFC8AB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96" name="Freeform 155">
              <a:extLst>
                <a:ext uri="{FF2B5EF4-FFF2-40B4-BE49-F238E27FC236}">
                  <a16:creationId xmlns:a16="http://schemas.microsoft.com/office/drawing/2014/main" id="{7071B386-2D87-1343-9BEC-733B7B00FD21}"/>
                </a:ext>
              </a:extLst>
            </p:cNvPr>
            <p:cNvSpPr/>
            <p:nvPr/>
          </p:nvSpPr>
          <p:spPr>
            <a:xfrm>
              <a:off x="2940960" y="2126681"/>
              <a:ext cx="83866" cy="167732"/>
            </a:xfrm>
            <a:custGeom>
              <a:avLst/>
              <a:gdLst>
                <a:gd name="connsiteX0" fmla="*/ 48787 w 83865"/>
                <a:gd name="connsiteY0" fmla="*/ 169856 h 167731"/>
                <a:gd name="connsiteX1" fmla="*/ 84179 w 83865"/>
                <a:gd name="connsiteY1" fmla="*/ 81378 h 167731"/>
                <a:gd name="connsiteX2" fmla="*/ 6575 w 83865"/>
                <a:gd name="connsiteY2" fmla="*/ 0 h 167731"/>
                <a:gd name="connsiteX3" fmla="*/ 9147 w 83865"/>
                <a:gd name="connsiteY3" fmla="*/ 82161 h 167731"/>
                <a:gd name="connsiteX4" fmla="*/ 48787 w 83865"/>
                <a:gd name="connsiteY4" fmla="*/ 169856 h 167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865" h="167731">
                  <a:moveTo>
                    <a:pt x="48787" y="169856"/>
                  </a:moveTo>
                  <a:cubicBezTo>
                    <a:pt x="65029" y="158674"/>
                    <a:pt x="85269" y="117748"/>
                    <a:pt x="84179" y="81378"/>
                  </a:cubicBezTo>
                  <a:cubicBezTo>
                    <a:pt x="83200" y="48195"/>
                    <a:pt x="50632" y="13838"/>
                    <a:pt x="6575" y="0"/>
                  </a:cubicBezTo>
                  <a:cubicBezTo>
                    <a:pt x="6575" y="0"/>
                    <a:pt x="-9807" y="47021"/>
                    <a:pt x="9147" y="82161"/>
                  </a:cubicBezTo>
                  <a:cubicBezTo>
                    <a:pt x="28100" y="117300"/>
                    <a:pt x="49486" y="142768"/>
                    <a:pt x="48787" y="169856"/>
                  </a:cubicBezTo>
                  <a:close/>
                </a:path>
              </a:pathLst>
            </a:custGeom>
            <a:solidFill>
              <a:srgbClr val="CC9275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97" name="Freeform 156">
              <a:extLst>
                <a:ext uri="{FF2B5EF4-FFF2-40B4-BE49-F238E27FC236}">
                  <a16:creationId xmlns:a16="http://schemas.microsoft.com/office/drawing/2014/main" id="{1F37B477-7452-734C-AD76-ACF3D7349FED}"/>
                </a:ext>
              </a:extLst>
            </p:cNvPr>
            <p:cNvSpPr/>
            <p:nvPr/>
          </p:nvSpPr>
          <p:spPr>
            <a:xfrm>
              <a:off x="2842453" y="2110942"/>
              <a:ext cx="120208" cy="148163"/>
            </a:xfrm>
            <a:custGeom>
              <a:avLst/>
              <a:gdLst>
                <a:gd name="connsiteX0" fmla="*/ 3241 w 120207"/>
                <a:gd name="connsiteY0" fmla="*/ 150903 h 148163"/>
                <a:gd name="connsiteX1" fmla="*/ 51967 w 120207"/>
                <a:gd name="connsiteY1" fmla="*/ 37460 h 148163"/>
                <a:gd name="connsiteX2" fmla="*/ 120122 w 120207"/>
                <a:gd name="connsiteY2" fmla="*/ 0 h 148163"/>
                <a:gd name="connsiteX3" fmla="*/ 80397 w 120207"/>
                <a:gd name="connsiteY3" fmla="*/ 102652 h 148163"/>
                <a:gd name="connsiteX4" fmla="*/ 3241 w 120207"/>
                <a:gd name="connsiteY4" fmla="*/ 150903 h 148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7" h="148163">
                  <a:moveTo>
                    <a:pt x="3241" y="150903"/>
                  </a:moveTo>
                  <a:cubicBezTo>
                    <a:pt x="-4447" y="113582"/>
                    <a:pt x="-2154" y="59601"/>
                    <a:pt x="51967" y="37460"/>
                  </a:cubicBezTo>
                  <a:cubicBezTo>
                    <a:pt x="106088" y="15319"/>
                    <a:pt x="108129" y="13866"/>
                    <a:pt x="120122" y="0"/>
                  </a:cubicBezTo>
                  <a:cubicBezTo>
                    <a:pt x="120122" y="0"/>
                    <a:pt x="134910" y="71649"/>
                    <a:pt x="80397" y="102652"/>
                  </a:cubicBezTo>
                  <a:cubicBezTo>
                    <a:pt x="37235" y="127197"/>
                    <a:pt x="13808" y="142488"/>
                    <a:pt x="3241" y="150903"/>
                  </a:cubicBezTo>
                  <a:close/>
                </a:path>
              </a:pathLst>
            </a:custGeom>
            <a:solidFill>
              <a:srgbClr val="EAAF8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98" name="Freeform 157">
              <a:extLst>
                <a:ext uri="{FF2B5EF4-FFF2-40B4-BE49-F238E27FC236}">
                  <a16:creationId xmlns:a16="http://schemas.microsoft.com/office/drawing/2014/main" id="{BB068F97-9375-8B45-BE13-BC1651607F51}"/>
                </a:ext>
              </a:extLst>
            </p:cNvPr>
            <p:cNvSpPr/>
            <p:nvPr/>
          </p:nvSpPr>
          <p:spPr>
            <a:xfrm>
              <a:off x="2832067" y="1960108"/>
              <a:ext cx="139776" cy="232029"/>
            </a:xfrm>
            <a:custGeom>
              <a:avLst/>
              <a:gdLst>
                <a:gd name="connsiteX0" fmla="*/ 96403 w 139776"/>
                <a:gd name="connsiteY0" fmla="*/ 546 h 232028"/>
                <a:gd name="connsiteX1" fmla="*/ 127769 w 139776"/>
                <a:gd name="connsiteY1" fmla="*/ 158969 h 232028"/>
                <a:gd name="connsiteX2" fmla="*/ 17038 w 139776"/>
                <a:gd name="connsiteY2" fmla="*/ 232799 h 232028"/>
                <a:gd name="connsiteX3" fmla="*/ 96403 w 139776"/>
                <a:gd name="connsiteY3" fmla="*/ 546 h 232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9776" h="232028">
                  <a:moveTo>
                    <a:pt x="96403" y="546"/>
                  </a:moveTo>
                  <a:cubicBezTo>
                    <a:pt x="128971" y="-7644"/>
                    <a:pt x="156842" y="77703"/>
                    <a:pt x="127769" y="158969"/>
                  </a:cubicBezTo>
                  <a:cubicBezTo>
                    <a:pt x="114490" y="196094"/>
                    <a:pt x="63471" y="181557"/>
                    <a:pt x="17038" y="232799"/>
                  </a:cubicBezTo>
                  <a:cubicBezTo>
                    <a:pt x="-7954" y="197463"/>
                    <a:pt x="-21792" y="30431"/>
                    <a:pt x="96403" y="546"/>
                  </a:cubicBezTo>
                  <a:close/>
                </a:path>
              </a:pathLst>
            </a:custGeom>
            <a:solidFill>
              <a:srgbClr val="EFC8AB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199" name="Freeform 158">
              <a:extLst>
                <a:ext uri="{FF2B5EF4-FFF2-40B4-BE49-F238E27FC236}">
                  <a16:creationId xmlns:a16="http://schemas.microsoft.com/office/drawing/2014/main" id="{529F54E9-1054-1740-A0FA-AC53719903BC}"/>
                </a:ext>
              </a:extLst>
            </p:cNvPr>
            <p:cNvSpPr/>
            <p:nvPr/>
          </p:nvSpPr>
          <p:spPr>
            <a:xfrm>
              <a:off x="2844184" y="1960122"/>
              <a:ext cx="125799" cy="156550"/>
            </a:xfrm>
            <a:custGeom>
              <a:avLst/>
              <a:gdLst>
                <a:gd name="connsiteX0" fmla="*/ 84285 w 125798"/>
                <a:gd name="connsiteY0" fmla="*/ 532 h 156549"/>
                <a:gd name="connsiteX1" fmla="*/ 0 w 125798"/>
                <a:gd name="connsiteY1" fmla="*/ 79478 h 156549"/>
                <a:gd name="connsiteX2" fmla="*/ 82300 w 125798"/>
                <a:gd name="connsiteY2" fmla="*/ 71483 h 156549"/>
                <a:gd name="connsiteX3" fmla="*/ 115651 w 125798"/>
                <a:gd name="connsiteY3" fmla="*/ 158955 h 156549"/>
                <a:gd name="connsiteX4" fmla="*/ 84285 w 125798"/>
                <a:gd name="connsiteY4" fmla="*/ 532 h 1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98" h="156549">
                  <a:moveTo>
                    <a:pt x="84285" y="532"/>
                  </a:moveTo>
                  <a:cubicBezTo>
                    <a:pt x="38606" y="12050"/>
                    <a:pt x="12440" y="42214"/>
                    <a:pt x="0" y="79478"/>
                  </a:cubicBezTo>
                  <a:cubicBezTo>
                    <a:pt x="0" y="79478"/>
                    <a:pt x="48670" y="57365"/>
                    <a:pt x="82300" y="71483"/>
                  </a:cubicBezTo>
                  <a:cubicBezTo>
                    <a:pt x="109836" y="83028"/>
                    <a:pt x="124764" y="127030"/>
                    <a:pt x="115651" y="158955"/>
                  </a:cubicBezTo>
                  <a:cubicBezTo>
                    <a:pt x="144725" y="77801"/>
                    <a:pt x="116853" y="-7547"/>
                    <a:pt x="84285" y="532"/>
                  </a:cubicBezTo>
                  <a:close/>
                </a:path>
              </a:pathLst>
            </a:custGeom>
            <a:solidFill>
              <a:srgbClr val="EAAF88"/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200" name="Freeform 510">
              <a:extLst>
                <a:ext uri="{FF2B5EF4-FFF2-40B4-BE49-F238E27FC236}">
                  <a16:creationId xmlns:a16="http://schemas.microsoft.com/office/drawing/2014/main" id="{17473086-B218-A740-9599-DDFA25126174}"/>
                </a:ext>
              </a:extLst>
            </p:cNvPr>
            <p:cNvSpPr/>
            <p:nvPr/>
          </p:nvSpPr>
          <p:spPr>
            <a:xfrm>
              <a:off x="2397247" y="2642199"/>
              <a:ext cx="509951" cy="120698"/>
            </a:xfrm>
            <a:custGeom>
              <a:avLst/>
              <a:gdLst>
                <a:gd name="connsiteX0" fmla="*/ 360987 w 472444"/>
                <a:gd name="connsiteY0" fmla="*/ 114393 h 111821"/>
                <a:gd name="connsiteX1" fmla="*/ 472584 w 472444"/>
                <a:gd name="connsiteY1" fmla="*/ 2796 h 111821"/>
                <a:gd name="connsiteX2" fmla="*/ 472584 w 472444"/>
                <a:gd name="connsiteY2" fmla="*/ 2796 h 111821"/>
                <a:gd name="connsiteX3" fmla="*/ 472444 w 472444"/>
                <a:gd name="connsiteY3" fmla="*/ 0 h 111821"/>
                <a:gd name="connsiteX4" fmla="*/ 371805 w 472444"/>
                <a:gd name="connsiteY4" fmla="*/ 63654 h 111821"/>
                <a:gd name="connsiteX5" fmla="*/ 58706 w 472444"/>
                <a:gd name="connsiteY5" fmla="*/ 63654 h 111821"/>
                <a:gd name="connsiteX6" fmla="*/ 0 w 472444"/>
                <a:gd name="connsiteY6" fmla="*/ 46881 h 111821"/>
                <a:gd name="connsiteX7" fmla="*/ 73522 w 472444"/>
                <a:gd name="connsiteY7" fmla="*/ 108383 h 111821"/>
                <a:gd name="connsiteX8" fmla="*/ 73522 w 472444"/>
                <a:gd name="connsiteY8" fmla="*/ 108383 h 111821"/>
                <a:gd name="connsiteX9" fmla="*/ 110116 w 472444"/>
                <a:gd name="connsiteY9" fmla="*/ 113974 h 111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2444" h="111821">
                  <a:moveTo>
                    <a:pt x="360987" y="114393"/>
                  </a:moveTo>
                  <a:cubicBezTo>
                    <a:pt x="422620" y="114393"/>
                    <a:pt x="472584" y="64429"/>
                    <a:pt x="472584" y="2796"/>
                  </a:cubicBezTo>
                  <a:lnTo>
                    <a:pt x="472584" y="2796"/>
                  </a:lnTo>
                  <a:cubicBezTo>
                    <a:pt x="472584" y="1901"/>
                    <a:pt x="472584" y="1034"/>
                    <a:pt x="472444" y="0"/>
                  </a:cubicBezTo>
                  <a:cubicBezTo>
                    <a:pt x="453988" y="38858"/>
                    <a:pt x="414823" y="63629"/>
                    <a:pt x="371805" y="63654"/>
                  </a:cubicBezTo>
                  <a:lnTo>
                    <a:pt x="58706" y="63654"/>
                  </a:lnTo>
                  <a:cubicBezTo>
                    <a:pt x="37955" y="63660"/>
                    <a:pt x="17617" y="57851"/>
                    <a:pt x="0" y="46881"/>
                  </a:cubicBezTo>
                  <a:cubicBezTo>
                    <a:pt x="15224" y="76446"/>
                    <a:pt x="41734" y="98618"/>
                    <a:pt x="73522" y="108383"/>
                  </a:cubicBezTo>
                  <a:lnTo>
                    <a:pt x="73522" y="108383"/>
                  </a:lnTo>
                  <a:cubicBezTo>
                    <a:pt x="85378" y="112034"/>
                    <a:pt x="97709" y="113918"/>
                    <a:pt x="110116" y="113974"/>
                  </a:cubicBezTo>
                  <a:close/>
                </a:path>
              </a:pathLst>
            </a:custGeom>
            <a:solidFill>
              <a:schemeClr val="tx1">
                <a:alpha val="10000"/>
              </a:schemeClr>
            </a:solidFill>
            <a:ln w="2793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  <p:sp>
          <p:nvSpPr>
            <p:cNvPr id="201" name="Freeform 511">
              <a:extLst>
                <a:ext uri="{FF2B5EF4-FFF2-40B4-BE49-F238E27FC236}">
                  <a16:creationId xmlns:a16="http://schemas.microsoft.com/office/drawing/2014/main" id="{41A41DDB-F3F4-4446-97C8-EB3B08E5536D}"/>
                </a:ext>
              </a:extLst>
            </p:cNvPr>
            <p:cNvSpPr/>
            <p:nvPr/>
          </p:nvSpPr>
          <p:spPr>
            <a:xfrm>
              <a:off x="2747794" y="2719808"/>
              <a:ext cx="131324" cy="158144"/>
            </a:xfrm>
            <a:custGeom>
              <a:avLst/>
              <a:gdLst>
                <a:gd name="connsiteX0" fmla="*/ 29493 w 131324"/>
                <a:gd name="connsiteY0" fmla="*/ 0 h 158144"/>
                <a:gd name="connsiteX1" fmla="*/ 34999 w 131324"/>
                <a:gd name="connsiteY1" fmla="*/ 14313 h 158144"/>
                <a:gd name="connsiteX2" fmla="*/ 39165 w 131324"/>
                <a:gd name="connsiteY2" fmla="*/ 7828 h 158144"/>
                <a:gd name="connsiteX3" fmla="*/ 130804 w 131324"/>
                <a:gd name="connsiteY3" fmla="*/ 113247 h 158144"/>
                <a:gd name="connsiteX4" fmla="*/ 105812 w 131324"/>
                <a:gd name="connsiteY4" fmla="*/ 82692 h 158144"/>
                <a:gd name="connsiteX5" fmla="*/ 92724 w 131324"/>
                <a:gd name="connsiteY5" fmla="*/ 76310 h 158144"/>
                <a:gd name="connsiteX6" fmla="*/ 102178 w 131324"/>
                <a:gd name="connsiteY6" fmla="*/ 87753 h 158144"/>
                <a:gd name="connsiteX7" fmla="*/ 79507 w 131324"/>
                <a:gd name="connsiteY7" fmla="*/ 158144 h 158144"/>
                <a:gd name="connsiteX8" fmla="*/ 61765 w 131324"/>
                <a:gd name="connsiteY8" fmla="*/ 97732 h 158144"/>
                <a:gd name="connsiteX9" fmla="*/ 53459 w 131324"/>
                <a:gd name="connsiteY9" fmla="*/ 84491 h 158144"/>
                <a:gd name="connsiteX10" fmla="*/ 38998 w 131324"/>
                <a:gd name="connsiteY10" fmla="*/ 118352 h 158144"/>
                <a:gd name="connsiteX11" fmla="*/ 0 w 131324"/>
                <a:gd name="connsiteY11" fmla="*/ 138183 h 158144"/>
                <a:gd name="connsiteX12" fmla="*/ 24237 w 131324"/>
                <a:gd name="connsiteY12" fmla="*/ 99325 h 158144"/>
                <a:gd name="connsiteX13" fmla="*/ 27061 w 131324"/>
                <a:gd name="connsiteY13" fmla="*/ 7827 h 158144"/>
                <a:gd name="connsiteX14" fmla="*/ 29637 w 131324"/>
                <a:gd name="connsiteY14" fmla="*/ 12753 h 15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1324" h="158144">
                  <a:moveTo>
                    <a:pt x="29493" y="0"/>
                  </a:moveTo>
                  <a:lnTo>
                    <a:pt x="34999" y="14313"/>
                  </a:lnTo>
                  <a:lnTo>
                    <a:pt x="39165" y="7828"/>
                  </a:lnTo>
                  <a:cubicBezTo>
                    <a:pt x="79869" y="0"/>
                    <a:pt x="137401" y="37684"/>
                    <a:pt x="130804" y="113247"/>
                  </a:cubicBezTo>
                  <a:cubicBezTo>
                    <a:pt x="129378" y="100332"/>
                    <a:pt x="117888" y="88087"/>
                    <a:pt x="105812" y="82692"/>
                  </a:cubicBezTo>
                  <a:lnTo>
                    <a:pt x="92724" y="76310"/>
                  </a:lnTo>
                  <a:lnTo>
                    <a:pt x="102178" y="87753"/>
                  </a:lnTo>
                  <a:cubicBezTo>
                    <a:pt x="120713" y="134354"/>
                    <a:pt x="79507" y="158144"/>
                    <a:pt x="79507" y="158144"/>
                  </a:cubicBezTo>
                  <a:cubicBezTo>
                    <a:pt x="94435" y="135598"/>
                    <a:pt x="79311" y="119775"/>
                    <a:pt x="61765" y="97732"/>
                  </a:cubicBezTo>
                  <a:lnTo>
                    <a:pt x="53459" y="84491"/>
                  </a:lnTo>
                  <a:lnTo>
                    <a:pt x="38998" y="118352"/>
                  </a:lnTo>
                  <a:cubicBezTo>
                    <a:pt x="29632" y="129740"/>
                    <a:pt x="16437" y="138183"/>
                    <a:pt x="0" y="138183"/>
                  </a:cubicBezTo>
                  <a:cubicBezTo>
                    <a:pt x="0" y="138183"/>
                    <a:pt x="23986" y="125099"/>
                    <a:pt x="24237" y="99325"/>
                  </a:cubicBezTo>
                  <a:cubicBezTo>
                    <a:pt x="24601" y="71118"/>
                    <a:pt x="8107" y="43163"/>
                    <a:pt x="27061" y="7827"/>
                  </a:cubicBezTo>
                  <a:lnTo>
                    <a:pt x="29637" y="12753"/>
                  </a:lnTo>
                  <a:close/>
                </a:path>
              </a:pathLst>
            </a:custGeom>
            <a:solidFill>
              <a:srgbClr val="EFC8AB"/>
            </a:solidFill>
            <a:ln w="2793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754"/>
            </a:p>
          </p:txBody>
        </p:sp>
      </p:grpSp>
      <p:cxnSp>
        <p:nvCxnSpPr>
          <p:cNvPr id="202" name="Straight Arrow Connector 201">
            <a:extLst>
              <a:ext uri="{FF2B5EF4-FFF2-40B4-BE49-F238E27FC236}">
                <a16:creationId xmlns:a16="http://schemas.microsoft.com/office/drawing/2014/main" id="{467651DE-C3EF-091A-4340-B550B543220B}"/>
              </a:ext>
            </a:extLst>
          </p:cNvPr>
          <p:cNvCxnSpPr>
            <a:cxnSpLocks/>
          </p:cNvCxnSpPr>
          <p:nvPr/>
        </p:nvCxnSpPr>
        <p:spPr>
          <a:xfrm>
            <a:off x="1539896" y="3333915"/>
            <a:ext cx="0" cy="688846"/>
          </a:xfrm>
          <a:prstGeom prst="straightConnector1">
            <a:avLst/>
          </a:prstGeom>
          <a:ln w="76200">
            <a:solidFill>
              <a:srgbClr val="1B90FF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04" name="Graphic 585">
            <a:extLst>
              <a:ext uri="{FF2B5EF4-FFF2-40B4-BE49-F238E27FC236}">
                <a16:creationId xmlns:a16="http://schemas.microsoft.com/office/drawing/2014/main" id="{8AEC78D1-752D-24C4-B210-9EA5D4FE6D9D}"/>
              </a:ext>
            </a:extLst>
          </p:cNvPr>
          <p:cNvGrpSpPr/>
          <p:nvPr/>
        </p:nvGrpSpPr>
        <p:grpSpPr>
          <a:xfrm>
            <a:off x="6186740" y="4903258"/>
            <a:ext cx="409512" cy="932079"/>
            <a:chOff x="372334" y="1695310"/>
            <a:chExt cx="508806" cy="1385124"/>
          </a:xfrm>
          <a:solidFill>
            <a:schemeClr val="accent1"/>
          </a:solidFill>
          <a:effectLst>
            <a:outerShdw blurRad="50800" dist="12700" dir="2700000" algn="tl" rotWithShape="0">
              <a:schemeClr val="tx2">
                <a:alpha val="60000"/>
              </a:schemeClr>
            </a:outerShdw>
          </a:effectLst>
        </p:grpSpPr>
        <p:grpSp>
          <p:nvGrpSpPr>
            <p:cNvPr id="205" name="Graphic 585">
              <a:extLst>
                <a:ext uri="{FF2B5EF4-FFF2-40B4-BE49-F238E27FC236}">
                  <a16:creationId xmlns:a16="http://schemas.microsoft.com/office/drawing/2014/main" id="{C641E18C-A439-3DB2-5B75-5484877FC4CC}"/>
                </a:ext>
              </a:extLst>
            </p:cNvPr>
            <p:cNvGrpSpPr/>
            <p:nvPr/>
          </p:nvGrpSpPr>
          <p:grpSpPr>
            <a:xfrm>
              <a:off x="381437" y="1942085"/>
              <a:ext cx="215416" cy="140020"/>
              <a:chOff x="381437" y="1942085"/>
              <a:chExt cx="215416" cy="140020"/>
            </a:xfrm>
            <a:solidFill>
              <a:schemeClr val="accent1"/>
            </a:solidFill>
          </p:grpSpPr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DA37558-4435-BE5E-6AAA-0E15CE18BC84}"/>
                  </a:ext>
                </a:extLst>
              </p:cNvPr>
              <p:cNvSpPr/>
              <p:nvPr/>
            </p:nvSpPr>
            <p:spPr>
              <a:xfrm>
                <a:off x="381437" y="1947045"/>
                <a:ext cx="215416" cy="140020"/>
              </a:xfrm>
              <a:custGeom>
                <a:avLst/>
                <a:gdLst>
                  <a:gd name="connsiteX0" fmla="*/ 217083 w 215415"/>
                  <a:gd name="connsiteY0" fmla="*/ 27229 h 140020"/>
                  <a:gd name="connsiteX1" fmla="*/ 214929 w 215415"/>
                  <a:gd name="connsiteY1" fmla="*/ 21843 h 140020"/>
                  <a:gd name="connsiteX2" fmla="*/ 163229 w 215415"/>
                  <a:gd name="connsiteY2" fmla="*/ 3533 h 140020"/>
                  <a:gd name="connsiteX3" fmla="*/ 22132 w 215415"/>
                  <a:gd name="connsiteY3" fmla="*/ 70312 h 140020"/>
                  <a:gd name="connsiteX4" fmla="*/ 4899 w 215415"/>
                  <a:gd name="connsiteY4" fmla="*/ 124166 h 140020"/>
                  <a:gd name="connsiteX5" fmla="*/ 4899 w 215415"/>
                  <a:gd name="connsiteY5" fmla="*/ 124166 h 140020"/>
                  <a:gd name="connsiteX6" fmla="*/ 54444 w 215415"/>
                  <a:gd name="connsiteY6" fmla="*/ 141399 h 140020"/>
                  <a:gd name="connsiteX7" fmla="*/ 197696 w 215415"/>
                  <a:gd name="connsiteY7" fmla="*/ 81083 h 140020"/>
                  <a:gd name="connsiteX8" fmla="*/ 217083 w 215415"/>
                  <a:gd name="connsiteY8" fmla="*/ 27229 h 140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5415" h="140020">
                    <a:moveTo>
                      <a:pt x="217083" y="27229"/>
                    </a:moveTo>
                    <a:lnTo>
                      <a:pt x="214929" y="21843"/>
                    </a:lnTo>
                    <a:cubicBezTo>
                      <a:pt x="205235" y="2456"/>
                      <a:pt x="182617" y="-5084"/>
                      <a:pt x="163229" y="3533"/>
                    </a:cubicBezTo>
                    <a:lnTo>
                      <a:pt x="22132" y="70312"/>
                    </a:lnTo>
                    <a:cubicBezTo>
                      <a:pt x="1667" y="80006"/>
                      <a:pt x="-5872" y="104778"/>
                      <a:pt x="4899" y="124166"/>
                    </a:cubicBezTo>
                    <a:lnTo>
                      <a:pt x="4899" y="124166"/>
                    </a:lnTo>
                    <a:cubicBezTo>
                      <a:pt x="14592" y="141399"/>
                      <a:pt x="36134" y="148939"/>
                      <a:pt x="54444" y="141399"/>
                    </a:cubicBezTo>
                    <a:lnTo>
                      <a:pt x="197696" y="81083"/>
                    </a:lnTo>
                    <a:cubicBezTo>
                      <a:pt x="218160" y="71389"/>
                      <a:pt x="227854" y="47693"/>
                      <a:pt x="217083" y="27229"/>
                    </a:cubicBezTo>
                    <a:close/>
                  </a:path>
                </a:pathLst>
              </a:custGeom>
              <a:solidFill>
                <a:srgbClr val="F7B685"/>
              </a:solidFill>
              <a:ln w="10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41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5BDDE0F3-70B8-65F2-7EBC-59D258C8A47E}"/>
                  </a:ext>
                </a:extLst>
              </p:cNvPr>
              <p:cNvSpPr/>
              <p:nvPr/>
            </p:nvSpPr>
            <p:spPr>
              <a:xfrm>
                <a:off x="430496" y="1942085"/>
                <a:ext cx="172333" cy="129249"/>
              </a:xfrm>
              <a:custGeom>
                <a:avLst/>
                <a:gdLst>
                  <a:gd name="connsiteX0" fmla="*/ 38775 w 172332"/>
                  <a:gd name="connsiteY0" fmla="*/ 138820 h 129249"/>
                  <a:gd name="connsiteX1" fmla="*/ 0 w 172332"/>
                  <a:gd name="connsiteY1" fmla="*/ 53731 h 129249"/>
                  <a:gd name="connsiteX2" fmla="*/ 109862 w 172332"/>
                  <a:gd name="connsiteY2" fmla="*/ 4185 h 129249"/>
                  <a:gd name="connsiteX3" fmla="*/ 171256 w 172332"/>
                  <a:gd name="connsiteY3" fmla="*/ 27881 h 129249"/>
                  <a:gd name="connsiteX4" fmla="*/ 171256 w 172332"/>
                  <a:gd name="connsiteY4" fmla="*/ 27881 h 129249"/>
                  <a:gd name="connsiteX5" fmla="*/ 147560 w 172332"/>
                  <a:gd name="connsiteY5" fmla="*/ 89274 h 129249"/>
                  <a:gd name="connsiteX6" fmla="*/ 38775 w 172332"/>
                  <a:gd name="connsiteY6" fmla="*/ 138820 h 12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2332" h="129249">
                    <a:moveTo>
                      <a:pt x="38775" y="138820"/>
                    </a:moveTo>
                    <a:lnTo>
                      <a:pt x="0" y="53731"/>
                    </a:lnTo>
                    <a:lnTo>
                      <a:pt x="109862" y="4185"/>
                    </a:lnTo>
                    <a:cubicBezTo>
                      <a:pt x="133558" y="-6586"/>
                      <a:pt x="160485" y="4185"/>
                      <a:pt x="171256" y="27881"/>
                    </a:cubicBezTo>
                    <a:lnTo>
                      <a:pt x="171256" y="27881"/>
                    </a:lnTo>
                    <a:cubicBezTo>
                      <a:pt x="182026" y="51576"/>
                      <a:pt x="171256" y="78503"/>
                      <a:pt x="147560" y="89274"/>
                    </a:cubicBezTo>
                    <a:lnTo>
                      <a:pt x="38775" y="138820"/>
                    </a:lnTo>
                    <a:close/>
                  </a:path>
                </a:pathLst>
              </a:custGeom>
              <a:solidFill>
                <a:srgbClr val="F5A714"/>
              </a:solidFill>
              <a:ln w="10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41"/>
              </a:p>
            </p:txBody>
          </p:sp>
        </p:grp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C9883389-7569-DB77-9442-F917D47942E1}"/>
                </a:ext>
              </a:extLst>
            </p:cNvPr>
            <p:cNvSpPr/>
            <p:nvPr/>
          </p:nvSpPr>
          <p:spPr>
            <a:xfrm>
              <a:off x="694525" y="2142393"/>
              <a:ext cx="183103" cy="301582"/>
            </a:xfrm>
            <a:custGeom>
              <a:avLst/>
              <a:gdLst>
                <a:gd name="connsiteX0" fmla="*/ 76328 w 183103"/>
                <a:gd name="connsiteY0" fmla="*/ 259481 h 301582"/>
                <a:gd name="connsiteX1" fmla="*/ 184036 w 183103"/>
                <a:gd name="connsiteY1" fmla="*/ 59144 h 301582"/>
                <a:gd name="connsiteX2" fmla="*/ 167880 w 183103"/>
                <a:gd name="connsiteY2" fmla="*/ 5290 h 301582"/>
                <a:gd name="connsiteX3" fmla="*/ 167880 w 183103"/>
                <a:gd name="connsiteY3" fmla="*/ 5290 h 301582"/>
                <a:gd name="connsiteX4" fmla="*/ 109718 w 183103"/>
                <a:gd name="connsiteY4" fmla="*/ 28986 h 301582"/>
                <a:gd name="connsiteX5" fmla="*/ 55864 w 183103"/>
                <a:gd name="connsiteY5" fmla="*/ 247633 h 301582"/>
                <a:gd name="connsiteX6" fmla="*/ 10626 w 183103"/>
                <a:gd name="connsiteY6" fmla="*/ 269175 h 301582"/>
                <a:gd name="connsiteX7" fmla="*/ 5241 w 183103"/>
                <a:gd name="connsiteY7" fmla="*/ 302564 h 301582"/>
                <a:gd name="connsiteX8" fmla="*/ 5241 w 183103"/>
                <a:gd name="connsiteY8" fmla="*/ 302564 h 301582"/>
                <a:gd name="connsiteX9" fmla="*/ 40785 w 183103"/>
                <a:gd name="connsiteY9" fmla="*/ 303641 h 301582"/>
                <a:gd name="connsiteX10" fmla="*/ 76328 w 183103"/>
                <a:gd name="connsiteY10" fmla="*/ 259481 h 301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103" h="301582">
                  <a:moveTo>
                    <a:pt x="76328" y="259481"/>
                  </a:moveTo>
                  <a:lnTo>
                    <a:pt x="184036" y="59144"/>
                  </a:lnTo>
                  <a:cubicBezTo>
                    <a:pt x="194807" y="39757"/>
                    <a:pt x="187267" y="16061"/>
                    <a:pt x="167880" y="5290"/>
                  </a:cubicBezTo>
                  <a:lnTo>
                    <a:pt x="167880" y="5290"/>
                  </a:lnTo>
                  <a:cubicBezTo>
                    <a:pt x="145261" y="-7634"/>
                    <a:pt x="117257" y="4213"/>
                    <a:pt x="109718" y="28986"/>
                  </a:cubicBezTo>
                  <a:lnTo>
                    <a:pt x="55864" y="247633"/>
                  </a:lnTo>
                  <a:lnTo>
                    <a:pt x="10626" y="269175"/>
                  </a:lnTo>
                  <a:cubicBezTo>
                    <a:pt x="-1221" y="276714"/>
                    <a:pt x="-3376" y="291793"/>
                    <a:pt x="5241" y="302564"/>
                  </a:cubicBezTo>
                  <a:lnTo>
                    <a:pt x="5241" y="302564"/>
                  </a:lnTo>
                  <a:cubicBezTo>
                    <a:pt x="13858" y="314412"/>
                    <a:pt x="31091" y="314412"/>
                    <a:pt x="40785" y="303641"/>
                  </a:cubicBezTo>
                  <a:lnTo>
                    <a:pt x="76328" y="259481"/>
                  </a:lnTo>
                  <a:close/>
                </a:path>
              </a:pathLst>
            </a:custGeom>
            <a:solidFill>
              <a:srgbClr val="F7B685"/>
            </a:solidFill>
            <a:ln w="107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 dirty="0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8BEDAE63-A97E-C617-6D00-8E0A7769DA50}"/>
                </a:ext>
              </a:extLst>
            </p:cNvPr>
            <p:cNvSpPr/>
            <p:nvPr/>
          </p:nvSpPr>
          <p:spPr>
            <a:xfrm>
              <a:off x="372334" y="3037351"/>
              <a:ext cx="118479" cy="43083"/>
            </a:xfrm>
            <a:custGeom>
              <a:avLst/>
              <a:gdLst>
                <a:gd name="connsiteX0" fmla="*/ 115247 w 118478"/>
                <a:gd name="connsiteY0" fmla="*/ 3231 h 43083"/>
                <a:gd name="connsiteX1" fmla="*/ 121710 w 118478"/>
                <a:gd name="connsiteY1" fmla="*/ 43083 h 43083"/>
                <a:gd name="connsiteX2" fmla="*/ 0 w 118478"/>
                <a:gd name="connsiteY2" fmla="*/ 43083 h 43083"/>
                <a:gd name="connsiteX3" fmla="*/ 0 w 118478"/>
                <a:gd name="connsiteY3" fmla="*/ 32312 h 43083"/>
                <a:gd name="connsiteX4" fmla="*/ 48469 w 118478"/>
                <a:gd name="connsiteY4" fmla="*/ 18310 h 43083"/>
                <a:gd name="connsiteX5" fmla="*/ 76473 w 118478"/>
                <a:gd name="connsiteY5" fmla="*/ 0 h 4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478" h="43083">
                  <a:moveTo>
                    <a:pt x="115247" y="3231"/>
                  </a:moveTo>
                  <a:lnTo>
                    <a:pt x="121710" y="43083"/>
                  </a:lnTo>
                  <a:lnTo>
                    <a:pt x="0" y="43083"/>
                  </a:lnTo>
                  <a:lnTo>
                    <a:pt x="0" y="32312"/>
                  </a:lnTo>
                  <a:lnTo>
                    <a:pt x="48469" y="18310"/>
                  </a:lnTo>
                  <a:lnTo>
                    <a:pt x="76473" y="0"/>
                  </a:lnTo>
                  <a:close/>
                </a:path>
              </a:pathLst>
            </a:custGeom>
            <a:solidFill>
              <a:srgbClr val="242E47"/>
            </a:solidFill>
            <a:ln w="107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BE812C73-89A9-1E51-3FF3-3F7AE1E538DB}"/>
                </a:ext>
              </a:extLst>
            </p:cNvPr>
            <p:cNvSpPr/>
            <p:nvPr/>
          </p:nvSpPr>
          <p:spPr>
            <a:xfrm>
              <a:off x="668531" y="3037351"/>
              <a:ext cx="75396" cy="43083"/>
            </a:xfrm>
            <a:custGeom>
              <a:avLst/>
              <a:gdLst>
                <a:gd name="connsiteX0" fmla="*/ 5385 w 75395"/>
                <a:gd name="connsiteY0" fmla="*/ 3231 h 43083"/>
                <a:gd name="connsiteX1" fmla="*/ 0 w 75395"/>
                <a:gd name="connsiteY1" fmla="*/ 43083 h 43083"/>
                <a:gd name="connsiteX2" fmla="*/ 78627 w 75395"/>
                <a:gd name="connsiteY2" fmla="*/ 43083 h 43083"/>
                <a:gd name="connsiteX3" fmla="*/ 78627 w 75395"/>
                <a:gd name="connsiteY3" fmla="*/ 32312 h 43083"/>
                <a:gd name="connsiteX4" fmla="*/ 45237 w 75395"/>
                <a:gd name="connsiteY4" fmla="*/ 0 h 4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395" h="43083">
                  <a:moveTo>
                    <a:pt x="5385" y="3231"/>
                  </a:moveTo>
                  <a:lnTo>
                    <a:pt x="0" y="43083"/>
                  </a:lnTo>
                  <a:lnTo>
                    <a:pt x="78627" y="43083"/>
                  </a:lnTo>
                  <a:lnTo>
                    <a:pt x="78627" y="32312"/>
                  </a:lnTo>
                  <a:lnTo>
                    <a:pt x="45237" y="0"/>
                  </a:lnTo>
                  <a:close/>
                </a:path>
              </a:pathLst>
            </a:custGeom>
            <a:solidFill>
              <a:srgbClr val="242E47"/>
            </a:solidFill>
            <a:ln w="107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902BF071-C5DA-58D1-FA20-B7082560A27A}"/>
                </a:ext>
              </a:extLst>
            </p:cNvPr>
            <p:cNvSpPr/>
            <p:nvPr/>
          </p:nvSpPr>
          <p:spPr>
            <a:xfrm>
              <a:off x="502196" y="2305450"/>
              <a:ext cx="140020" cy="387748"/>
            </a:xfrm>
            <a:custGeom>
              <a:avLst/>
              <a:gdLst>
                <a:gd name="connsiteX0" fmla="*/ 50010 w 140020"/>
                <a:gd name="connsiteY0" fmla="*/ 40416 h 387748"/>
                <a:gd name="connsiteX1" fmla="*/ 465 w 140020"/>
                <a:gd name="connsiteY1" fmla="*/ 353846 h 387748"/>
                <a:gd name="connsiteX2" fmla="*/ 30623 w 140020"/>
                <a:gd name="connsiteY2" fmla="*/ 393698 h 387748"/>
                <a:gd name="connsiteX3" fmla="*/ 30623 w 140020"/>
                <a:gd name="connsiteY3" fmla="*/ 393698 h 387748"/>
                <a:gd name="connsiteX4" fmla="*/ 68321 w 140020"/>
                <a:gd name="connsiteY4" fmla="*/ 367848 h 387748"/>
                <a:gd name="connsiteX5" fmla="*/ 141562 w 140020"/>
                <a:gd name="connsiteY5" fmla="*/ 57649 h 387748"/>
                <a:gd name="connsiteX6" fmla="*/ 107095 w 140020"/>
                <a:gd name="connsiteY6" fmla="*/ 1641 h 387748"/>
                <a:gd name="connsiteX7" fmla="*/ 107095 w 140020"/>
                <a:gd name="connsiteY7" fmla="*/ 1641 h 387748"/>
                <a:gd name="connsiteX8" fmla="*/ 50010 w 140020"/>
                <a:gd name="connsiteY8" fmla="*/ 40416 h 38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020" h="387748">
                  <a:moveTo>
                    <a:pt x="50010" y="40416"/>
                  </a:moveTo>
                  <a:lnTo>
                    <a:pt x="465" y="353846"/>
                  </a:lnTo>
                  <a:cubicBezTo>
                    <a:pt x="-2767" y="373233"/>
                    <a:pt x="11235" y="391544"/>
                    <a:pt x="30623" y="393698"/>
                  </a:cubicBezTo>
                  <a:lnTo>
                    <a:pt x="30623" y="393698"/>
                  </a:lnTo>
                  <a:cubicBezTo>
                    <a:pt x="47856" y="395852"/>
                    <a:pt x="65089" y="385081"/>
                    <a:pt x="68321" y="367848"/>
                  </a:cubicBezTo>
                  <a:lnTo>
                    <a:pt x="141562" y="57649"/>
                  </a:lnTo>
                  <a:cubicBezTo>
                    <a:pt x="146947" y="32876"/>
                    <a:pt x="131868" y="8103"/>
                    <a:pt x="107095" y="1641"/>
                  </a:cubicBezTo>
                  <a:lnTo>
                    <a:pt x="107095" y="1641"/>
                  </a:lnTo>
                  <a:cubicBezTo>
                    <a:pt x="81246" y="-5899"/>
                    <a:pt x="54319" y="13489"/>
                    <a:pt x="50010" y="40416"/>
                  </a:cubicBezTo>
                  <a:close/>
                </a:path>
              </a:pathLst>
            </a:custGeom>
            <a:solidFill>
              <a:srgbClr val="0D3E60"/>
            </a:solidFill>
            <a:ln w="107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59F07411-F6CE-71D0-C77C-4FD1C28FA2BE}"/>
                </a:ext>
              </a:extLst>
            </p:cNvPr>
            <p:cNvSpPr/>
            <p:nvPr/>
          </p:nvSpPr>
          <p:spPr>
            <a:xfrm>
              <a:off x="434805" y="2606285"/>
              <a:ext cx="140020" cy="441602"/>
            </a:xfrm>
            <a:custGeom>
              <a:avLst/>
              <a:gdLst>
                <a:gd name="connsiteX0" fmla="*/ 0 w 140020"/>
                <a:gd name="connsiteY0" fmla="*/ 440759 h 441602"/>
                <a:gd name="connsiteX1" fmla="*/ 56008 w 140020"/>
                <a:gd name="connsiteY1" fmla="*/ 445068 h 441602"/>
                <a:gd name="connsiteX2" fmla="*/ 143252 w 140020"/>
                <a:gd name="connsiteY2" fmla="*/ 43317 h 441602"/>
                <a:gd name="connsiteX3" fmla="*/ 113093 w 140020"/>
                <a:gd name="connsiteY3" fmla="*/ 234 h 441602"/>
                <a:gd name="connsiteX4" fmla="*/ 113093 w 140020"/>
                <a:gd name="connsiteY4" fmla="*/ 234 h 441602"/>
                <a:gd name="connsiteX5" fmla="*/ 73241 w 140020"/>
                <a:gd name="connsiteY5" fmla="*/ 30392 h 441602"/>
                <a:gd name="connsiteX6" fmla="*/ 0 w 140020"/>
                <a:gd name="connsiteY6" fmla="*/ 440759 h 441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020" h="441602">
                  <a:moveTo>
                    <a:pt x="0" y="440759"/>
                  </a:moveTo>
                  <a:lnTo>
                    <a:pt x="56008" y="445068"/>
                  </a:lnTo>
                  <a:lnTo>
                    <a:pt x="143252" y="43317"/>
                  </a:lnTo>
                  <a:cubicBezTo>
                    <a:pt x="147560" y="22853"/>
                    <a:pt x="133558" y="2388"/>
                    <a:pt x="113093" y="234"/>
                  </a:cubicBezTo>
                  <a:lnTo>
                    <a:pt x="113093" y="234"/>
                  </a:lnTo>
                  <a:cubicBezTo>
                    <a:pt x="93706" y="-1920"/>
                    <a:pt x="76473" y="11005"/>
                    <a:pt x="73241" y="30392"/>
                  </a:cubicBezTo>
                  <a:lnTo>
                    <a:pt x="0" y="440759"/>
                  </a:lnTo>
                  <a:close/>
                </a:path>
              </a:pathLst>
            </a:custGeom>
            <a:solidFill>
              <a:srgbClr val="0D3E60"/>
            </a:solidFill>
            <a:ln w="107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BD35F7BA-AFE7-4B6C-A08F-00B9F1CC5ABC}"/>
                </a:ext>
              </a:extLst>
            </p:cNvPr>
            <p:cNvSpPr/>
            <p:nvPr/>
          </p:nvSpPr>
          <p:spPr>
            <a:xfrm>
              <a:off x="666240" y="2283358"/>
              <a:ext cx="86166" cy="398519"/>
            </a:xfrm>
            <a:custGeom>
              <a:avLst/>
              <a:gdLst>
                <a:gd name="connsiteX0" fmla="*/ 136 w 86166"/>
                <a:gd name="connsiteY0" fmla="*/ 49583 h 398519"/>
                <a:gd name="connsiteX1" fmla="*/ 8753 w 86166"/>
                <a:gd name="connsiteY1" fmla="*/ 367321 h 398519"/>
                <a:gd name="connsiteX2" fmla="*/ 45374 w 86166"/>
                <a:gd name="connsiteY2" fmla="*/ 400710 h 398519"/>
                <a:gd name="connsiteX3" fmla="*/ 45374 w 86166"/>
                <a:gd name="connsiteY3" fmla="*/ 400710 h 398519"/>
                <a:gd name="connsiteX4" fmla="*/ 77686 w 86166"/>
                <a:gd name="connsiteY4" fmla="*/ 367321 h 398519"/>
                <a:gd name="connsiteX5" fmla="*/ 93842 w 86166"/>
                <a:gd name="connsiteY5" fmla="*/ 48505 h 398519"/>
                <a:gd name="connsiteX6" fmla="*/ 49682 w 86166"/>
                <a:gd name="connsiteY6" fmla="*/ 37 h 398519"/>
                <a:gd name="connsiteX7" fmla="*/ 49682 w 86166"/>
                <a:gd name="connsiteY7" fmla="*/ 37 h 398519"/>
                <a:gd name="connsiteX8" fmla="*/ 136 w 86166"/>
                <a:gd name="connsiteY8" fmla="*/ 49583 h 39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66" h="398519">
                  <a:moveTo>
                    <a:pt x="136" y="49583"/>
                  </a:moveTo>
                  <a:lnTo>
                    <a:pt x="8753" y="367321"/>
                  </a:lnTo>
                  <a:cubicBezTo>
                    <a:pt x="8753" y="386708"/>
                    <a:pt x="25986" y="401787"/>
                    <a:pt x="45374" y="400710"/>
                  </a:cubicBezTo>
                  <a:lnTo>
                    <a:pt x="45374" y="400710"/>
                  </a:lnTo>
                  <a:cubicBezTo>
                    <a:pt x="62607" y="399633"/>
                    <a:pt x="77686" y="385631"/>
                    <a:pt x="77686" y="367321"/>
                  </a:cubicBezTo>
                  <a:lnTo>
                    <a:pt x="93842" y="48505"/>
                  </a:lnTo>
                  <a:cubicBezTo>
                    <a:pt x="94919" y="22656"/>
                    <a:pt x="75532" y="1114"/>
                    <a:pt x="49682" y="37"/>
                  </a:cubicBezTo>
                  <a:lnTo>
                    <a:pt x="49682" y="37"/>
                  </a:lnTo>
                  <a:cubicBezTo>
                    <a:pt x="21678" y="-1040"/>
                    <a:pt x="-2018" y="21579"/>
                    <a:pt x="136" y="49583"/>
                  </a:cubicBezTo>
                  <a:close/>
                </a:path>
              </a:pathLst>
            </a:custGeom>
            <a:solidFill>
              <a:srgbClr val="0D3E60"/>
            </a:solidFill>
            <a:ln w="107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B37C72A3-E479-7D9E-48BD-8AD47C0C35B5}"/>
                </a:ext>
              </a:extLst>
            </p:cNvPr>
            <p:cNvSpPr/>
            <p:nvPr/>
          </p:nvSpPr>
          <p:spPr>
            <a:xfrm>
              <a:off x="671762" y="2588161"/>
              <a:ext cx="64625" cy="463144"/>
            </a:xfrm>
            <a:custGeom>
              <a:avLst/>
              <a:gdLst>
                <a:gd name="connsiteX0" fmla="*/ 1077 w 64624"/>
                <a:gd name="connsiteY0" fmla="*/ 463192 h 463143"/>
                <a:gd name="connsiteX1" fmla="*/ 53854 w 64624"/>
                <a:gd name="connsiteY1" fmla="*/ 461038 h 463143"/>
                <a:gd name="connsiteX2" fmla="*/ 72164 w 64624"/>
                <a:gd name="connsiteY2" fmla="*/ 37746 h 463143"/>
                <a:gd name="connsiteX3" fmla="*/ 34467 w 64624"/>
                <a:gd name="connsiteY3" fmla="*/ 48 h 463143"/>
                <a:gd name="connsiteX4" fmla="*/ 34467 w 64624"/>
                <a:gd name="connsiteY4" fmla="*/ 48 h 463143"/>
                <a:gd name="connsiteX5" fmla="*/ 0 w 64624"/>
                <a:gd name="connsiteY5" fmla="*/ 36669 h 463143"/>
                <a:gd name="connsiteX6" fmla="*/ 1077 w 64624"/>
                <a:gd name="connsiteY6" fmla="*/ 463192 h 46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4624" h="463143">
                  <a:moveTo>
                    <a:pt x="1077" y="463192"/>
                  </a:moveTo>
                  <a:lnTo>
                    <a:pt x="53854" y="461038"/>
                  </a:lnTo>
                  <a:lnTo>
                    <a:pt x="72164" y="37746"/>
                  </a:lnTo>
                  <a:cubicBezTo>
                    <a:pt x="73241" y="16204"/>
                    <a:pt x="56008" y="-1029"/>
                    <a:pt x="34467" y="48"/>
                  </a:cubicBezTo>
                  <a:lnTo>
                    <a:pt x="34467" y="48"/>
                  </a:lnTo>
                  <a:cubicBezTo>
                    <a:pt x="15079" y="1125"/>
                    <a:pt x="0" y="17281"/>
                    <a:pt x="0" y="36669"/>
                  </a:cubicBezTo>
                  <a:lnTo>
                    <a:pt x="1077" y="463192"/>
                  </a:lnTo>
                  <a:close/>
                </a:path>
              </a:pathLst>
            </a:custGeom>
            <a:solidFill>
              <a:srgbClr val="0D3E60"/>
            </a:solidFill>
            <a:ln w="107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grpSp>
          <p:nvGrpSpPr>
            <p:cNvPr id="213" name="Graphic 585">
              <a:extLst>
                <a:ext uri="{FF2B5EF4-FFF2-40B4-BE49-F238E27FC236}">
                  <a16:creationId xmlns:a16="http://schemas.microsoft.com/office/drawing/2014/main" id="{C2D193BC-D6E2-4ABA-A22D-6A702E6550E1}"/>
                </a:ext>
              </a:extLst>
            </p:cNvPr>
            <p:cNvGrpSpPr/>
            <p:nvPr/>
          </p:nvGrpSpPr>
          <p:grpSpPr>
            <a:xfrm>
              <a:off x="687266" y="1940232"/>
              <a:ext cx="193874" cy="280041"/>
              <a:chOff x="687266" y="1940232"/>
              <a:chExt cx="193874" cy="280041"/>
            </a:xfrm>
            <a:solidFill>
              <a:schemeClr val="accent1"/>
            </a:solidFill>
          </p:grpSpPr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8945C9BD-44B5-526F-7E3F-6A6C1FC51985}"/>
                  </a:ext>
                </a:extLst>
              </p:cNvPr>
              <p:cNvSpPr/>
              <p:nvPr/>
            </p:nvSpPr>
            <p:spPr>
              <a:xfrm>
                <a:off x="691023" y="1947863"/>
                <a:ext cx="183103" cy="269270"/>
              </a:xfrm>
              <a:custGeom>
                <a:avLst/>
                <a:gdLst>
                  <a:gd name="connsiteX0" fmla="*/ 22745 w 183103"/>
                  <a:gd name="connsiteY0" fmla="*/ 5946 h 269269"/>
                  <a:gd name="connsiteX1" fmla="*/ 18436 w 183103"/>
                  <a:gd name="connsiteY1" fmla="*/ 9178 h 269269"/>
                  <a:gd name="connsiteX2" fmla="*/ 5511 w 183103"/>
                  <a:gd name="connsiteY2" fmla="*/ 63032 h 269269"/>
                  <a:gd name="connsiteX3" fmla="*/ 119682 w 183103"/>
                  <a:gd name="connsiteY3" fmla="*/ 254752 h 269269"/>
                  <a:gd name="connsiteX4" fmla="*/ 176767 w 183103"/>
                  <a:gd name="connsiteY4" fmla="*/ 266600 h 269269"/>
                  <a:gd name="connsiteX5" fmla="*/ 176767 w 183103"/>
                  <a:gd name="connsiteY5" fmla="*/ 266600 h 269269"/>
                  <a:gd name="connsiteX6" fmla="*/ 188615 w 183103"/>
                  <a:gd name="connsiteY6" fmla="*/ 214900 h 269269"/>
                  <a:gd name="connsiteX7" fmla="*/ 78753 w 183103"/>
                  <a:gd name="connsiteY7" fmla="*/ 19949 h 269269"/>
                  <a:gd name="connsiteX8" fmla="*/ 22745 w 183103"/>
                  <a:gd name="connsiteY8" fmla="*/ 5946 h 26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3103" h="269269">
                    <a:moveTo>
                      <a:pt x="22745" y="5946"/>
                    </a:moveTo>
                    <a:lnTo>
                      <a:pt x="18436" y="9178"/>
                    </a:lnTo>
                    <a:cubicBezTo>
                      <a:pt x="126" y="21026"/>
                      <a:pt x="-5259" y="44721"/>
                      <a:pt x="5511" y="63032"/>
                    </a:cubicBezTo>
                    <a:lnTo>
                      <a:pt x="119682" y="254752"/>
                    </a:lnTo>
                    <a:cubicBezTo>
                      <a:pt x="131530" y="275216"/>
                      <a:pt x="158457" y="280602"/>
                      <a:pt x="176767" y="266600"/>
                    </a:cubicBezTo>
                    <a:lnTo>
                      <a:pt x="176767" y="266600"/>
                    </a:lnTo>
                    <a:cubicBezTo>
                      <a:pt x="192923" y="254752"/>
                      <a:pt x="198309" y="232133"/>
                      <a:pt x="188615" y="214900"/>
                    </a:cubicBezTo>
                    <a:lnTo>
                      <a:pt x="78753" y="19949"/>
                    </a:lnTo>
                    <a:cubicBezTo>
                      <a:pt x="67982" y="561"/>
                      <a:pt x="42132" y="-5901"/>
                      <a:pt x="22745" y="5946"/>
                    </a:cubicBezTo>
                    <a:close/>
                  </a:path>
                </a:pathLst>
              </a:custGeom>
              <a:solidFill>
                <a:srgbClr val="F7B685"/>
              </a:solidFill>
              <a:ln w="10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41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81EFA023-FB59-2F0C-C048-D53D55796ACE}"/>
                  </a:ext>
                </a:extLst>
              </p:cNvPr>
              <p:cNvSpPr/>
              <p:nvPr/>
            </p:nvSpPr>
            <p:spPr>
              <a:xfrm>
                <a:off x="687266" y="1940232"/>
                <a:ext cx="140020" cy="172333"/>
              </a:xfrm>
              <a:custGeom>
                <a:avLst/>
                <a:gdLst>
                  <a:gd name="connsiteX0" fmla="*/ 149289 w 140020"/>
                  <a:gd name="connsiteY0" fmla="*/ 133133 h 172332"/>
                  <a:gd name="connsiteX1" fmla="*/ 65277 w 140020"/>
                  <a:gd name="connsiteY1" fmla="*/ 179447 h 172332"/>
                  <a:gd name="connsiteX2" fmla="*/ 6038 w 140020"/>
                  <a:gd name="connsiteY2" fmla="*/ 70663 h 172332"/>
                  <a:gd name="connsiteX3" fmla="*/ 24348 w 140020"/>
                  <a:gd name="connsiteY3" fmla="*/ 6038 h 172332"/>
                  <a:gd name="connsiteX4" fmla="*/ 24348 w 140020"/>
                  <a:gd name="connsiteY4" fmla="*/ 6038 h 172332"/>
                  <a:gd name="connsiteX5" fmla="*/ 88973 w 140020"/>
                  <a:gd name="connsiteY5" fmla="*/ 24348 h 172332"/>
                  <a:gd name="connsiteX6" fmla="*/ 149289 w 140020"/>
                  <a:gd name="connsiteY6" fmla="*/ 133133 h 172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020" h="172332">
                    <a:moveTo>
                      <a:pt x="149289" y="133133"/>
                    </a:moveTo>
                    <a:lnTo>
                      <a:pt x="65277" y="179447"/>
                    </a:lnTo>
                    <a:lnTo>
                      <a:pt x="6038" y="70663"/>
                    </a:lnTo>
                    <a:cubicBezTo>
                      <a:pt x="-6887" y="48044"/>
                      <a:pt x="1729" y="18963"/>
                      <a:pt x="24348" y="6038"/>
                    </a:cubicBezTo>
                    <a:lnTo>
                      <a:pt x="24348" y="6038"/>
                    </a:lnTo>
                    <a:cubicBezTo>
                      <a:pt x="46967" y="-6887"/>
                      <a:pt x="76048" y="1729"/>
                      <a:pt x="88973" y="24348"/>
                    </a:cubicBezTo>
                    <a:lnTo>
                      <a:pt x="149289" y="133133"/>
                    </a:lnTo>
                    <a:close/>
                  </a:path>
                </a:pathLst>
              </a:custGeom>
              <a:solidFill>
                <a:srgbClr val="F5A714"/>
              </a:solidFill>
              <a:ln w="10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41"/>
              </a:p>
            </p:txBody>
          </p:sp>
        </p:grp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5F53248F-28E7-EC55-CCD2-B0CE76E8C5E7}"/>
                </a:ext>
              </a:extLst>
            </p:cNvPr>
            <p:cNvSpPr/>
            <p:nvPr/>
          </p:nvSpPr>
          <p:spPr>
            <a:xfrm>
              <a:off x="552206" y="2219848"/>
              <a:ext cx="204645" cy="183103"/>
            </a:xfrm>
            <a:custGeom>
              <a:avLst/>
              <a:gdLst>
                <a:gd name="connsiteX0" fmla="*/ 0 w 204645"/>
                <a:gd name="connsiteY0" fmla="*/ 0 h 183103"/>
                <a:gd name="connsiteX1" fmla="*/ 0 w 204645"/>
                <a:gd name="connsiteY1" fmla="*/ 98014 h 183103"/>
                <a:gd name="connsiteX2" fmla="*/ 87243 w 204645"/>
                <a:gd name="connsiteY2" fmla="*/ 185258 h 183103"/>
                <a:gd name="connsiteX3" fmla="*/ 132481 w 204645"/>
                <a:gd name="connsiteY3" fmla="*/ 185258 h 183103"/>
                <a:gd name="connsiteX4" fmla="*/ 208953 w 204645"/>
                <a:gd name="connsiteY4" fmla="*/ 108785 h 183103"/>
                <a:gd name="connsiteX5" fmla="*/ 208953 w 204645"/>
                <a:gd name="connsiteY5" fmla="*/ 0 h 183103"/>
                <a:gd name="connsiteX6" fmla="*/ 0 w 204645"/>
                <a:gd name="connsiteY6" fmla="*/ 0 h 18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645" h="183103">
                  <a:moveTo>
                    <a:pt x="0" y="0"/>
                  </a:moveTo>
                  <a:lnTo>
                    <a:pt x="0" y="98014"/>
                  </a:lnTo>
                  <a:cubicBezTo>
                    <a:pt x="0" y="146483"/>
                    <a:pt x="38775" y="185258"/>
                    <a:pt x="87243" y="185258"/>
                  </a:cubicBezTo>
                  <a:lnTo>
                    <a:pt x="132481" y="185258"/>
                  </a:lnTo>
                  <a:cubicBezTo>
                    <a:pt x="174487" y="185258"/>
                    <a:pt x="208953" y="150791"/>
                    <a:pt x="208953" y="108785"/>
                  </a:cubicBezTo>
                  <a:lnTo>
                    <a:pt x="2089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3E60"/>
            </a:solidFill>
            <a:ln w="107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21554FE0-FFC7-B70A-9C01-AE4181D436A0}"/>
                </a:ext>
              </a:extLst>
            </p:cNvPr>
            <p:cNvSpPr/>
            <p:nvPr/>
          </p:nvSpPr>
          <p:spPr>
            <a:xfrm>
              <a:off x="516780" y="1936545"/>
              <a:ext cx="258499" cy="366207"/>
            </a:xfrm>
            <a:custGeom>
              <a:avLst/>
              <a:gdLst>
                <a:gd name="connsiteX0" fmla="*/ 960 w 258498"/>
                <a:gd name="connsiteY0" fmla="*/ 76504 h 366206"/>
                <a:gd name="connsiteX1" fmla="*/ 40812 w 258498"/>
                <a:gd name="connsiteY1" fmla="*/ 371623 h 366206"/>
                <a:gd name="connsiteX2" fmla="*/ 250842 w 258498"/>
                <a:gd name="connsiteY2" fmla="*/ 359776 h 366206"/>
                <a:gd name="connsiteX3" fmla="*/ 269152 w 258498"/>
                <a:gd name="connsiteY3" fmla="*/ 60348 h 366206"/>
                <a:gd name="connsiteX4" fmla="*/ 205605 w 258498"/>
                <a:gd name="connsiteY4" fmla="*/ 31 h 366206"/>
                <a:gd name="connsiteX5" fmla="*/ 59122 w 258498"/>
                <a:gd name="connsiteY5" fmla="*/ 6494 h 366206"/>
                <a:gd name="connsiteX6" fmla="*/ 960 w 258498"/>
                <a:gd name="connsiteY6" fmla="*/ 76504 h 366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498" h="366206">
                  <a:moveTo>
                    <a:pt x="960" y="76504"/>
                  </a:moveTo>
                  <a:lnTo>
                    <a:pt x="40812" y="371623"/>
                  </a:lnTo>
                  <a:lnTo>
                    <a:pt x="250842" y="359776"/>
                  </a:lnTo>
                  <a:lnTo>
                    <a:pt x="269152" y="60348"/>
                  </a:lnTo>
                  <a:cubicBezTo>
                    <a:pt x="268075" y="25881"/>
                    <a:pt x="240071" y="-1046"/>
                    <a:pt x="205605" y="31"/>
                  </a:cubicBezTo>
                  <a:lnTo>
                    <a:pt x="59122" y="6494"/>
                  </a:lnTo>
                  <a:cubicBezTo>
                    <a:pt x="21424" y="7571"/>
                    <a:pt x="-5503" y="40960"/>
                    <a:pt x="960" y="76504"/>
                  </a:cubicBezTo>
                  <a:close/>
                </a:path>
              </a:pathLst>
            </a:custGeom>
            <a:solidFill>
              <a:srgbClr val="F5A714"/>
            </a:solidFill>
            <a:ln w="107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46701445-C0E2-CB9B-AD17-FAC010D9F109}"/>
                </a:ext>
              </a:extLst>
            </p:cNvPr>
            <p:cNvSpPr/>
            <p:nvPr/>
          </p:nvSpPr>
          <p:spPr>
            <a:xfrm>
              <a:off x="601704" y="1826714"/>
              <a:ext cx="86166" cy="161562"/>
            </a:xfrm>
            <a:custGeom>
              <a:avLst/>
              <a:gdLst>
                <a:gd name="connsiteX0" fmla="*/ 38823 w 86166"/>
                <a:gd name="connsiteY0" fmla="*/ 171256 h 161561"/>
                <a:gd name="connsiteX1" fmla="*/ 38823 w 86166"/>
                <a:gd name="connsiteY1" fmla="*/ 171256 h 161561"/>
                <a:gd name="connsiteX2" fmla="*/ 48 w 86166"/>
                <a:gd name="connsiteY2" fmla="*/ 127095 h 161561"/>
                <a:gd name="connsiteX3" fmla="*/ 8664 w 86166"/>
                <a:gd name="connsiteY3" fmla="*/ 0 h 161561"/>
                <a:gd name="connsiteX4" fmla="*/ 90523 w 86166"/>
                <a:gd name="connsiteY4" fmla="*/ 5385 h 161561"/>
                <a:gd name="connsiteX5" fmla="*/ 82983 w 86166"/>
                <a:gd name="connsiteY5" fmla="*/ 132481 h 161561"/>
                <a:gd name="connsiteX6" fmla="*/ 38823 w 86166"/>
                <a:gd name="connsiteY6" fmla="*/ 171256 h 161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166" h="161561">
                  <a:moveTo>
                    <a:pt x="38823" y="171256"/>
                  </a:moveTo>
                  <a:lnTo>
                    <a:pt x="38823" y="171256"/>
                  </a:lnTo>
                  <a:cubicBezTo>
                    <a:pt x="16204" y="170178"/>
                    <a:pt x="-1029" y="149714"/>
                    <a:pt x="48" y="127095"/>
                  </a:cubicBezTo>
                  <a:lnTo>
                    <a:pt x="8664" y="0"/>
                  </a:lnTo>
                  <a:lnTo>
                    <a:pt x="90523" y="5385"/>
                  </a:lnTo>
                  <a:lnTo>
                    <a:pt x="82983" y="132481"/>
                  </a:lnTo>
                  <a:cubicBezTo>
                    <a:pt x="81906" y="155099"/>
                    <a:pt x="61441" y="172333"/>
                    <a:pt x="38823" y="171256"/>
                  </a:cubicBezTo>
                  <a:close/>
                </a:path>
              </a:pathLst>
            </a:custGeom>
            <a:solidFill>
              <a:srgbClr val="F7B685"/>
            </a:solidFill>
            <a:ln w="107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grpSp>
          <p:nvGrpSpPr>
            <p:cNvPr id="217" name="Graphic 585">
              <a:extLst>
                <a:ext uri="{FF2B5EF4-FFF2-40B4-BE49-F238E27FC236}">
                  <a16:creationId xmlns:a16="http://schemas.microsoft.com/office/drawing/2014/main" id="{FCE46EBA-30C1-3AF1-7D77-FC3AC5EACCF1}"/>
                </a:ext>
              </a:extLst>
            </p:cNvPr>
            <p:cNvGrpSpPr/>
            <p:nvPr/>
          </p:nvGrpSpPr>
          <p:grpSpPr>
            <a:xfrm>
              <a:off x="592017" y="1695310"/>
              <a:ext cx="140020" cy="204645"/>
              <a:chOff x="592017" y="1695310"/>
              <a:chExt cx="140020" cy="204645"/>
            </a:xfrm>
            <a:solidFill>
              <a:schemeClr val="accent1"/>
            </a:solidFill>
          </p:grpSpPr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2776771F-9F36-CAF7-17C3-05C5A9CBBDE8}"/>
                  </a:ext>
                </a:extLst>
              </p:cNvPr>
              <p:cNvSpPr/>
              <p:nvPr/>
            </p:nvSpPr>
            <p:spPr>
              <a:xfrm>
                <a:off x="668531" y="1725468"/>
                <a:ext cx="53854" cy="86166"/>
              </a:xfrm>
              <a:custGeom>
                <a:avLst/>
                <a:gdLst>
                  <a:gd name="connsiteX0" fmla="*/ 51700 w 53853"/>
                  <a:gd name="connsiteY0" fmla="*/ 0 h 86166"/>
                  <a:gd name="connsiteX1" fmla="*/ 43083 w 53853"/>
                  <a:gd name="connsiteY1" fmla="*/ 88320 h 86166"/>
                  <a:gd name="connsiteX2" fmla="*/ 0 w 53853"/>
                  <a:gd name="connsiteY2" fmla="*/ 4308 h 86166"/>
                  <a:gd name="connsiteX3" fmla="*/ 51700 w 53853"/>
                  <a:gd name="connsiteY3" fmla="*/ 0 h 86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53" h="86166">
                    <a:moveTo>
                      <a:pt x="51700" y="0"/>
                    </a:moveTo>
                    <a:cubicBezTo>
                      <a:pt x="63548" y="24773"/>
                      <a:pt x="63548" y="75396"/>
                      <a:pt x="43083" y="88320"/>
                    </a:cubicBezTo>
                    <a:cubicBezTo>
                      <a:pt x="21542" y="100168"/>
                      <a:pt x="0" y="4308"/>
                      <a:pt x="0" y="4308"/>
                    </a:cubicBezTo>
                    <a:lnTo>
                      <a:pt x="51700" y="0"/>
                    </a:lnTo>
                    <a:close/>
                  </a:path>
                </a:pathLst>
              </a:custGeom>
              <a:solidFill>
                <a:srgbClr val="242E47"/>
              </a:solidFill>
              <a:ln w="1076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sz="1141"/>
              </a:p>
            </p:txBody>
          </p:sp>
          <p:grpSp>
            <p:nvGrpSpPr>
              <p:cNvPr id="221" name="Graphic 585">
                <a:extLst>
                  <a:ext uri="{FF2B5EF4-FFF2-40B4-BE49-F238E27FC236}">
                    <a16:creationId xmlns:a16="http://schemas.microsoft.com/office/drawing/2014/main" id="{1076BE41-5416-DA54-BA82-A7F95D769E8C}"/>
                  </a:ext>
                </a:extLst>
              </p:cNvPr>
              <p:cNvGrpSpPr/>
              <p:nvPr/>
            </p:nvGrpSpPr>
            <p:grpSpPr>
              <a:xfrm>
                <a:off x="592017" y="1695310"/>
                <a:ext cx="140020" cy="204645"/>
                <a:chOff x="592017" y="1695310"/>
                <a:chExt cx="140020" cy="204645"/>
              </a:xfrm>
              <a:solidFill>
                <a:schemeClr val="accent1"/>
              </a:solidFill>
            </p:grpSpPr>
            <p:sp>
              <p:nvSpPr>
                <p:cNvPr id="222" name="Freeform: Shape 221">
                  <a:extLst>
                    <a:ext uri="{FF2B5EF4-FFF2-40B4-BE49-F238E27FC236}">
                      <a16:creationId xmlns:a16="http://schemas.microsoft.com/office/drawing/2014/main" id="{35D5F7D7-C940-77DF-4EE4-5BF58F6A769C}"/>
                    </a:ext>
                  </a:extLst>
                </p:cNvPr>
                <p:cNvSpPr/>
                <p:nvPr/>
              </p:nvSpPr>
              <p:spPr>
                <a:xfrm>
                  <a:off x="607232" y="1712089"/>
                  <a:ext cx="107708" cy="172333"/>
                </a:xfrm>
                <a:custGeom>
                  <a:avLst/>
                  <a:gdLst>
                    <a:gd name="connsiteX0" fmla="*/ 22524 w 107707"/>
                    <a:gd name="connsiteY0" fmla="*/ 11225 h 172332"/>
                    <a:gd name="connsiteX1" fmla="*/ 110845 w 107707"/>
                    <a:gd name="connsiteY1" fmla="*/ 47846 h 172332"/>
                    <a:gd name="connsiteX2" fmla="*/ 94688 w 107707"/>
                    <a:gd name="connsiteY2" fmla="*/ 176018 h 172332"/>
                    <a:gd name="connsiteX3" fmla="*/ 8522 w 107707"/>
                    <a:gd name="connsiteY3" fmla="*/ 126473 h 172332"/>
                    <a:gd name="connsiteX4" fmla="*/ 22524 w 107707"/>
                    <a:gd name="connsiteY4" fmla="*/ 11225 h 1723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707" h="172332">
                      <a:moveTo>
                        <a:pt x="22524" y="11225"/>
                      </a:moveTo>
                      <a:cubicBezTo>
                        <a:pt x="75301" y="-14624"/>
                        <a:pt x="100074" y="6917"/>
                        <a:pt x="110845" y="47846"/>
                      </a:cubicBezTo>
                      <a:cubicBezTo>
                        <a:pt x="121615" y="89852"/>
                        <a:pt x="122692" y="166325"/>
                        <a:pt x="94688" y="176018"/>
                      </a:cubicBezTo>
                      <a:cubicBezTo>
                        <a:pt x="66684" y="184635"/>
                        <a:pt x="19293" y="168479"/>
                        <a:pt x="8522" y="126473"/>
                      </a:cubicBezTo>
                      <a:cubicBezTo>
                        <a:pt x="-2249" y="83390"/>
                        <a:pt x="-7634" y="25227"/>
                        <a:pt x="22524" y="11225"/>
                      </a:cubicBezTo>
                      <a:close/>
                    </a:path>
                  </a:pathLst>
                </a:custGeom>
                <a:solidFill>
                  <a:srgbClr val="F7B685"/>
                </a:solidFill>
                <a:ln w="107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41"/>
                </a:p>
              </p:txBody>
            </p:sp>
            <p:sp>
              <p:nvSpPr>
                <p:cNvPr id="223" name="Freeform: Shape 222">
                  <a:extLst>
                    <a:ext uri="{FF2B5EF4-FFF2-40B4-BE49-F238E27FC236}">
                      <a16:creationId xmlns:a16="http://schemas.microsoft.com/office/drawing/2014/main" id="{B8649797-CE38-0C7D-07E4-C4BC6559B21A}"/>
                    </a:ext>
                  </a:extLst>
                </p:cNvPr>
                <p:cNvSpPr/>
                <p:nvPr/>
              </p:nvSpPr>
              <p:spPr>
                <a:xfrm>
                  <a:off x="592017" y="1695310"/>
                  <a:ext cx="140020" cy="204645"/>
                </a:xfrm>
                <a:custGeom>
                  <a:avLst/>
                  <a:gdLst>
                    <a:gd name="connsiteX0" fmla="*/ 131445 w 140020"/>
                    <a:gd name="connsiteY0" fmla="*/ 0 h 204645"/>
                    <a:gd name="connsiteX1" fmla="*/ 124982 w 140020"/>
                    <a:gd name="connsiteY1" fmla="*/ 50623 h 204645"/>
                    <a:gd name="connsiteX2" fmla="*/ 64666 w 140020"/>
                    <a:gd name="connsiteY2" fmla="*/ 50623 h 204645"/>
                    <a:gd name="connsiteX3" fmla="*/ 64666 w 140020"/>
                    <a:gd name="connsiteY3" fmla="*/ 144329 h 204645"/>
                    <a:gd name="connsiteX4" fmla="*/ 126059 w 140020"/>
                    <a:gd name="connsiteY4" fmla="*/ 135712 h 204645"/>
                    <a:gd name="connsiteX5" fmla="*/ 116366 w 140020"/>
                    <a:gd name="connsiteY5" fmla="*/ 214339 h 204645"/>
                    <a:gd name="connsiteX6" fmla="*/ 40970 w 140020"/>
                    <a:gd name="connsiteY6" fmla="*/ 175564 h 204645"/>
                    <a:gd name="connsiteX7" fmla="*/ 40970 w 140020"/>
                    <a:gd name="connsiteY7" fmla="*/ 84012 h 204645"/>
                    <a:gd name="connsiteX8" fmla="*/ 19429 w 140020"/>
                    <a:gd name="connsiteY8" fmla="*/ 91552 h 204645"/>
                    <a:gd name="connsiteX9" fmla="*/ 19429 w 140020"/>
                    <a:gd name="connsiteY9" fmla="*/ 156176 h 204645"/>
                    <a:gd name="connsiteX10" fmla="*/ 41 w 140020"/>
                    <a:gd name="connsiteY10" fmla="*/ 65702 h 204645"/>
                    <a:gd name="connsiteX11" fmla="*/ 50664 w 140020"/>
                    <a:gd name="connsiteY11" fmla="*/ 6462 h 204645"/>
                    <a:gd name="connsiteX12" fmla="*/ 112057 w 140020"/>
                    <a:gd name="connsiteY12" fmla="*/ 17233 h 204645"/>
                    <a:gd name="connsiteX13" fmla="*/ 131445 w 140020"/>
                    <a:gd name="connsiteY13" fmla="*/ 0 h 204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0020" h="204645">
                      <a:moveTo>
                        <a:pt x="131445" y="0"/>
                      </a:moveTo>
                      <a:cubicBezTo>
                        <a:pt x="159449" y="29081"/>
                        <a:pt x="151909" y="47391"/>
                        <a:pt x="124982" y="50623"/>
                      </a:cubicBezTo>
                      <a:cubicBezTo>
                        <a:pt x="98055" y="53854"/>
                        <a:pt x="64666" y="50623"/>
                        <a:pt x="64666" y="50623"/>
                      </a:cubicBezTo>
                      <a:cubicBezTo>
                        <a:pt x="64666" y="50623"/>
                        <a:pt x="45278" y="135712"/>
                        <a:pt x="64666" y="144329"/>
                      </a:cubicBezTo>
                      <a:cubicBezTo>
                        <a:pt x="84053" y="152945"/>
                        <a:pt x="88362" y="129249"/>
                        <a:pt x="126059" y="135712"/>
                      </a:cubicBezTo>
                      <a:cubicBezTo>
                        <a:pt x="148678" y="140020"/>
                        <a:pt x="142215" y="211108"/>
                        <a:pt x="116366" y="214339"/>
                      </a:cubicBezTo>
                      <a:cubicBezTo>
                        <a:pt x="90516" y="217570"/>
                        <a:pt x="46355" y="198183"/>
                        <a:pt x="40970" y="175564"/>
                      </a:cubicBezTo>
                      <a:cubicBezTo>
                        <a:pt x="35585" y="152945"/>
                        <a:pt x="52818" y="99091"/>
                        <a:pt x="40970" y="84012"/>
                      </a:cubicBezTo>
                      <a:cubicBezTo>
                        <a:pt x="29122" y="68933"/>
                        <a:pt x="18351" y="79704"/>
                        <a:pt x="19429" y="91552"/>
                      </a:cubicBezTo>
                      <a:cubicBezTo>
                        <a:pt x="20506" y="103400"/>
                        <a:pt x="19429" y="156176"/>
                        <a:pt x="19429" y="156176"/>
                      </a:cubicBezTo>
                      <a:cubicBezTo>
                        <a:pt x="19429" y="156176"/>
                        <a:pt x="-1036" y="100168"/>
                        <a:pt x="41" y="65702"/>
                      </a:cubicBezTo>
                      <a:cubicBezTo>
                        <a:pt x="1118" y="31235"/>
                        <a:pt x="15120" y="2154"/>
                        <a:pt x="50664" y="6462"/>
                      </a:cubicBezTo>
                      <a:cubicBezTo>
                        <a:pt x="86207" y="10771"/>
                        <a:pt x="90516" y="21542"/>
                        <a:pt x="112057" y="17233"/>
                      </a:cubicBezTo>
                      <a:cubicBezTo>
                        <a:pt x="134676" y="11848"/>
                        <a:pt x="131445" y="0"/>
                        <a:pt x="131445" y="0"/>
                      </a:cubicBezTo>
                      <a:close/>
                    </a:path>
                  </a:pathLst>
                </a:custGeom>
                <a:solidFill>
                  <a:srgbClr val="242E47"/>
                </a:solidFill>
                <a:ln w="1076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1141"/>
                </a:p>
              </p:txBody>
            </p:sp>
          </p:grpSp>
        </p:grp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885409DD-3193-DF5D-95EF-BDE7309800F8}"/>
                </a:ext>
              </a:extLst>
            </p:cNvPr>
            <p:cNvSpPr/>
            <p:nvPr/>
          </p:nvSpPr>
          <p:spPr>
            <a:xfrm>
              <a:off x="551531" y="1775416"/>
              <a:ext cx="75396" cy="118479"/>
            </a:xfrm>
            <a:custGeom>
              <a:avLst/>
              <a:gdLst>
                <a:gd name="connsiteX0" fmla="*/ 79302 w 75395"/>
                <a:gd name="connsiteY0" fmla="*/ 108383 h 118478"/>
                <a:gd name="connsiteX1" fmla="*/ 45912 w 75395"/>
                <a:gd name="connsiteY1" fmla="*/ 121308 h 118478"/>
                <a:gd name="connsiteX2" fmla="*/ 32987 w 75395"/>
                <a:gd name="connsiteY2" fmla="*/ 114845 h 118478"/>
                <a:gd name="connsiteX3" fmla="*/ 675 w 75395"/>
                <a:gd name="connsiteY3" fmla="*/ 26525 h 118478"/>
                <a:gd name="connsiteX4" fmla="*/ 7137 w 75395"/>
                <a:gd name="connsiteY4" fmla="*/ 13600 h 118478"/>
                <a:gd name="connsiteX5" fmla="*/ 40527 w 75395"/>
                <a:gd name="connsiteY5" fmla="*/ 675 h 118478"/>
                <a:gd name="connsiteX6" fmla="*/ 53452 w 75395"/>
                <a:gd name="connsiteY6" fmla="*/ 7137 h 118478"/>
                <a:gd name="connsiteX7" fmla="*/ 85764 w 75395"/>
                <a:gd name="connsiteY7" fmla="*/ 95458 h 118478"/>
                <a:gd name="connsiteX8" fmla="*/ 79302 w 75395"/>
                <a:gd name="connsiteY8" fmla="*/ 108383 h 11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95" h="118478">
                  <a:moveTo>
                    <a:pt x="79302" y="108383"/>
                  </a:moveTo>
                  <a:lnTo>
                    <a:pt x="45912" y="121308"/>
                  </a:lnTo>
                  <a:cubicBezTo>
                    <a:pt x="40527" y="123462"/>
                    <a:pt x="35141" y="120231"/>
                    <a:pt x="32987" y="114845"/>
                  </a:cubicBezTo>
                  <a:lnTo>
                    <a:pt x="675" y="26525"/>
                  </a:lnTo>
                  <a:cubicBezTo>
                    <a:pt x="-1479" y="21139"/>
                    <a:pt x="1752" y="15754"/>
                    <a:pt x="7137" y="13600"/>
                  </a:cubicBezTo>
                  <a:lnTo>
                    <a:pt x="40527" y="675"/>
                  </a:lnTo>
                  <a:cubicBezTo>
                    <a:pt x="45912" y="-1479"/>
                    <a:pt x="51297" y="1752"/>
                    <a:pt x="53452" y="7137"/>
                  </a:cubicBezTo>
                  <a:lnTo>
                    <a:pt x="85764" y="95458"/>
                  </a:lnTo>
                  <a:cubicBezTo>
                    <a:pt x="86841" y="99766"/>
                    <a:pt x="84687" y="106228"/>
                    <a:pt x="79302" y="108383"/>
                  </a:cubicBezTo>
                  <a:close/>
                </a:path>
              </a:pathLst>
            </a:custGeom>
            <a:solidFill>
              <a:srgbClr val="FFFFFF"/>
            </a:solidFill>
            <a:ln w="107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E1151773-9889-1C4C-D149-5E22B59E01A3}"/>
                </a:ext>
              </a:extLst>
            </p:cNvPr>
            <p:cNvSpPr/>
            <p:nvPr/>
          </p:nvSpPr>
          <p:spPr>
            <a:xfrm>
              <a:off x="387184" y="1808980"/>
              <a:ext cx="226187" cy="269270"/>
            </a:xfrm>
            <a:custGeom>
              <a:avLst/>
              <a:gdLst>
                <a:gd name="connsiteX0" fmla="*/ 148866 w 226186"/>
                <a:gd name="connsiteY0" fmla="*/ 38199 h 269269"/>
                <a:gd name="connsiteX1" fmla="*/ 8846 w 226186"/>
                <a:gd name="connsiteY1" fmla="*/ 210531 h 269269"/>
                <a:gd name="connsiteX2" fmla="*/ 14231 w 226186"/>
                <a:gd name="connsiteY2" fmla="*/ 265462 h 269269"/>
                <a:gd name="connsiteX3" fmla="*/ 14231 w 226186"/>
                <a:gd name="connsiteY3" fmla="*/ 265462 h 269269"/>
                <a:gd name="connsiteX4" fmla="*/ 74548 w 226186"/>
                <a:gd name="connsiteY4" fmla="*/ 253614 h 269269"/>
                <a:gd name="connsiteX5" fmla="*/ 174716 w 226186"/>
                <a:gd name="connsiteY5" fmla="*/ 57586 h 269269"/>
                <a:gd name="connsiteX6" fmla="*/ 213491 w 226186"/>
                <a:gd name="connsiteY6" fmla="*/ 42507 h 269269"/>
                <a:gd name="connsiteX7" fmla="*/ 225339 w 226186"/>
                <a:gd name="connsiteY7" fmla="*/ 12349 h 269269"/>
                <a:gd name="connsiteX8" fmla="*/ 225339 w 226186"/>
                <a:gd name="connsiteY8" fmla="*/ 12349 h 269269"/>
                <a:gd name="connsiteX9" fmla="*/ 191949 w 226186"/>
                <a:gd name="connsiteY9" fmla="*/ 4809 h 269269"/>
                <a:gd name="connsiteX10" fmla="*/ 148866 w 226186"/>
                <a:gd name="connsiteY10" fmla="*/ 38199 h 269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186" h="269269">
                  <a:moveTo>
                    <a:pt x="148866" y="38199"/>
                  </a:moveTo>
                  <a:lnTo>
                    <a:pt x="8846" y="210531"/>
                  </a:lnTo>
                  <a:cubicBezTo>
                    <a:pt x="-5156" y="226687"/>
                    <a:pt x="-1925" y="251460"/>
                    <a:pt x="14231" y="265462"/>
                  </a:cubicBezTo>
                  <a:lnTo>
                    <a:pt x="14231" y="265462"/>
                  </a:lnTo>
                  <a:cubicBezTo>
                    <a:pt x="33619" y="281618"/>
                    <a:pt x="62700" y="276233"/>
                    <a:pt x="74548" y="253614"/>
                  </a:cubicBezTo>
                  <a:lnTo>
                    <a:pt x="174716" y="57586"/>
                  </a:lnTo>
                  <a:lnTo>
                    <a:pt x="213491" y="42507"/>
                  </a:lnTo>
                  <a:cubicBezTo>
                    <a:pt x="225339" y="38199"/>
                    <a:pt x="230724" y="23119"/>
                    <a:pt x="225339" y="12349"/>
                  </a:cubicBezTo>
                  <a:lnTo>
                    <a:pt x="225339" y="12349"/>
                  </a:lnTo>
                  <a:cubicBezTo>
                    <a:pt x="218876" y="-576"/>
                    <a:pt x="202720" y="-3808"/>
                    <a:pt x="191949" y="4809"/>
                  </a:cubicBezTo>
                  <a:lnTo>
                    <a:pt x="148866" y="38199"/>
                  </a:lnTo>
                  <a:close/>
                </a:path>
              </a:pathLst>
            </a:custGeom>
            <a:solidFill>
              <a:srgbClr val="F7B685"/>
            </a:solidFill>
            <a:ln w="107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141"/>
            </a:p>
          </p:txBody>
        </p:sp>
      </p:grpSp>
      <p:sp>
        <p:nvSpPr>
          <p:cNvPr id="14" name="Title 4">
            <a:extLst>
              <a:ext uri="{FF2B5EF4-FFF2-40B4-BE49-F238E27FC236}">
                <a16:creationId xmlns:a16="http://schemas.microsoft.com/office/drawing/2014/main" id="{EAEE41A1-1570-A3EC-3E49-0C253FA996A2}"/>
              </a:ext>
            </a:extLst>
          </p:cNvPr>
          <p:cNvSpPr txBox="1">
            <a:spLocks/>
          </p:cNvSpPr>
          <p:nvPr/>
        </p:nvSpPr>
        <p:spPr>
          <a:xfrm>
            <a:off x="4718052" y="406268"/>
            <a:ext cx="10901136" cy="360005"/>
          </a:xfrm>
        </p:spPr>
        <p:txBody>
          <a:bodyPr/>
          <a:lstStyle>
            <a:lvl1pPr>
              <a:defRPr b="0"/>
            </a:lvl1pPr>
          </a:lstStyle>
          <a:p>
            <a:endParaRPr lang="en-US" sz="1560" b="1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6D9733-D1E7-BC61-F28F-67E9C4B0FC56}"/>
              </a:ext>
            </a:extLst>
          </p:cNvPr>
          <p:cNvSpPr txBox="1"/>
          <p:nvPr/>
        </p:nvSpPr>
        <p:spPr>
          <a:xfrm>
            <a:off x="9684152" y="2361623"/>
            <a:ext cx="1359320" cy="2100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365" kern="0" dirty="0"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AP Automation</a:t>
            </a:r>
          </a:p>
        </p:txBody>
      </p:sp>
    </p:spTree>
    <p:extLst>
      <p:ext uri="{BB962C8B-B14F-4D97-AF65-F5344CB8AC3E}">
        <p14:creationId xmlns:p14="http://schemas.microsoft.com/office/powerpoint/2010/main" val="143424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7" grpId="0"/>
      <p:bldP spid="30" grpId="0"/>
      <p:bldP spid="34" grpId="0"/>
      <p:bldP spid="111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erson and person looking at papers&#10;&#10;AI-generated content may be incorrect.">
            <a:extLst>
              <a:ext uri="{FF2B5EF4-FFF2-40B4-BE49-F238E27FC236}">
                <a16:creationId xmlns:a16="http://schemas.microsoft.com/office/drawing/2014/main" id="{9C3D3E68-F566-47A2-0BE8-6FCE5EAF76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1" b="-225"/>
          <a:stretch>
            <a:fillRect/>
          </a:stretch>
        </p:blipFill>
        <p:spPr>
          <a:xfrm>
            <a:off x="0" y="3560442"/>
            <a:ext cx="11887200" cy="314198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60ED3-3C53-6ABA-55DB-AF71CE7CBC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9384" y="1573047"/>
            <a:ext cx="9131975" cy="654985"/>
          </a:xfrm>
        </p:spPr>
        <p:txBody>
          <a:bodyPr>
            <a:normAutofit fontScale="92500"/>
          </a:bodyPr>
          <a:lstStyle/>
          <a:p>
            <a:r>
              <a:rPr lang="sv-SE" dirty="0"/>
              <a:t>Ariba Modules Overview &amp; Value Proposition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58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32D97-5395-F593-C343-0D4194857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03F257DB-2175-88C0-8353-D81223E65DBE}"/>
              </a:ext>
            </a:extLst>
          </p:cNvPr>
          <p:cNvSpPr/>
          <p:nvPr/>
        </p:nvSpPr>
        <p:spPr>
          <a:xfrm>
            <a:off x="6107724" y="1147830"/>
            <a:ext cx="5087814" cy="5038479"/>
          </a:xfrm>
          <a:prstGeom prst="round1Rect">
            <a:avLst>
              <a:gd name="adj" fmla="val 901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52106BA5-699D-F56D-9940-1B5319940A2B}"/>
              </a:ext>
            </a:extLst>
          </p:cNvPr>
          <p:cNvSpPr txBox="1">
            <a:spLocks/>
          </p:cNvSpPr>
          <p:nvPr/>
        </p:nvSpPr>
        <p:spPr>
          <a:xfrm>
            <a:off x="7015620" y="1480909"/>
            <a:ext cx="3447861" cy="42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51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6865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1442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56019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6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0596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6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45173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750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327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904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noProof="1">
                <a:solidFill>
                  <a:schemeClr val="bg1"/>
                </a:solidFill>
              </a:rPr>
              <a:t>Value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C94656A-8637-0BAC-7881-FFF2D8BC9B46}"/>
              </a:ext>
            </a:extLst>
          </p:cNvPr>
          <p:cNvSpPr txBox="1"/>
          <p:nvPr/>
        </p:nvSpPr>
        <p:spPr>
          <a:xfrm>
            <a:off x="6276019" y="1871721"/>
            <a:ext cx="470588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Accelerated Sourcing Cycles by automating and streamlining RFI / RFP / RFQ processes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Cost Savings &amp; Spend Visibility through competitive bidding in auctions and analytics to identify savings opportunities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Improve Supplier Relationships through enhanced transparency in centralized platform for supplier communication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Increased Compliance &amp; Risk Management by ensuring sourcing policies and approvals are followed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A Scalable &amp; Global solution to support future growth by supporting multi-language and mult-currency sourcing events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Seamless integration with SAP ERP or S/4 and other solutions within the SAP Ariba realm such as SLP, Contracts &amp; Procurement</a:t>
            </a:r>
          </a:p>
        </p:txBody>
      </p:sp>
      <p:sp>
        <p:nvSpPr>
          <p:cNvPr id="62" name="Chevron 70">
            <a:extLst>
              <a:ext uri="{FF2B5EF4-FFF2-40B4-BE49-F238E27FC236}">
                <a16:creationId xmlns:a16="http://schemas.microsoft.com/office/drawing/2014/main" id="{90DE2596-6C49-AD5D-431A-5CCF9614EA02}"/>
              </a:ext>
            </a:extLst>
          </p:cNvPr>
          <p:cNvSpPr/>
          <p:nvPr/>
        </p:nvSpPr>
        <p:spPr bwMode="auto">
          <a:xfrm>
            <a:off x="6553201" y="925281"/>
            <a:ext cx="4115552" cy="405161"/>
          </a:xfrm>
          <a:prstGeom prst="chevron">
            <a:avLst>
              <a:gd name="adj" fmla="val 28704"/>
            </a:avLst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206203" indent="1841" algn="ctr" defTabSz="1060681">
              <a:tabLst>
                <a:tab pos="403199" algn="l"/>
              </a:tabLst>
              <a:defRPr/>
            </a:pPr>
            <a:r>
              <a:rPr lang="sv-SE" sz="1364" b="1" noProof="1">
                <a:solidFill>
                  <a:schemeClr val="accent6"/>
                </a:solidFill>
                <a:latin typeface="Helvetica" pitchFamily="2" charset="0"/>
              </a:rPr>
              <a:t>Source to Contract</a:t>
            </a:r>
            <a:endParaRPr lang="en-US" sz="1364" b="1" noProof="1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EEC3F4-21EE-8E66-FB8D-5D488CD21687}"/>
              </a:ext>
            </a:extLst>
          </p:cNvPr>
          <p:cNvSpPr txBox="1"/>
          <p:nvPr/>
        </p:nvSpPr>
        <p:spPr>
          <a:xfrm>
            <a:off x="949952" y="3222706"/>
            <a:ext cx="2824879" cy="12580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Spend analysis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Category Management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 err="1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eSourcing</a:t>
            </a:r>
            <a:endParaRPr lang="en-US" sz="1300" kern="0" dirty="0">
              <a:solidFill>
                <a:srgbClr val="000000"/>
              </a:solidFill>
              <a:latin typeface="Helvetica" pitchFamily="2" charset="0"/>
              <a:ea typeface="Arial Unicode MS" pitchFamily="34" charset="-128"/>
              <a:cs typeface="Arial Unicode MS" pitchFamily="34" charset="-128"/>
            </a:endParaRP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Direct Material Sourcing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Savings &amp; Benefits Tracking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41AE87-A794-B348-3791-1DF05DADAF2B}"/>
              </a:ext>
            </a:extLst>
          </p:cNvPr>
          <p:cNvGrpSpPr/>
          <p:nvPr/>
        </p:nvGrpSpPr>
        <p:grpSpPr>
          <a:xfrm>
            <a:off x="905301" y="5263667"/>
            <a:ext cx="2389829" cy="452033"/>
            <a:chOff x="1688582" y="3527602"/>
            <a:chExt cx="1710333" cy="32350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C29659A-7489-F4FC-9D82-8AAE9F6B655D}"/>
                </a:ext>
              </a:extLst>
            </p:cNvPr>
            <p:cNvSpPr txBox="1"/>
            <p:nvPr/>
          </p:nvSpPr>
          <p:spPr>
            <a:xfrm>
              <a:off x="1688582" y="3725557"/>
              <a:ext cx="1710333" cy="125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3375" fontAlgn="base">
                <a:lnSpc>
                  <a:spcPct val="95000"/>
                </a:lnSpc>
                <a:spcAft>
                  <a:spcPct val="0"/>
                </a:spcAft>
                <a:buClr>
                  <a:srgbClr val="F0AB00"/>
                </a:buClr>
                <a:buSzPct val="100000"/>
                <a:defRPr/>
              </a:pPr>
              <a:r>
                <a:rPr lang="en-US" sz="1200" b="1" dirty="0">
                  <a:solidFill>
                    <a:srgbClr val="F0AB00"/>
                  </a:solidFill>
                  <a:latin typeface="Helvetica" pitchFamily="2" charset="0"/>
                </a:rPr>
                <a:t>Strategic Sourcing</a:t>
              </a:r>
              <a:endParaRPr lang="en-US" sz="1200" b="1" kern="0" dirty="0">
                <a:solidFill>
                  <a:srgbClr val="F0AB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6" name="SAP Ariba Logo" descr="SAP Ariba Logo" title="SAP Ariba Logo">
              <a:extLst>
                <a:ext uri="{FF2B5EF4-FFF2-40B4-BE49-F238E27FC236}">
                  <a16:creationId xmlns:a16="http://schemas.microsoft.com/office/drawing/2014/main" id="{4F8F5DEF-8590-DDEF-0DCB-3D7223BE8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6190" y="3527602"/>
              <a:ext cx="1012627" cy="19737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69F642-DCCF-73CF-C576-71B30355384C}"/>
              </a:ext>
            </a:extLst>
          </p:cNvPr>
          <p:cNvSpPr txBox="1"/>
          <p:nvPr/>
        </p:nvSpPr>
        <p:spPr>
          <a:xfrm>
            <a:off x="827855" y="1621747"/>
            <a:ext cx="4599930" cy="1353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i="1" dirty="0">
                <a:latin typeface="Helvetica" pitchFamily="2" charset="0"/>
              </a:rPr>
              <a:t>“The </a:t>
            </a:r>
            <a:r>
              <a:rPr lang="en-US" sz="1400" b="1" i="1" dirty="0">
                <a:latin typeface="Helvetica" pitchFamily="2" charset="0"/>
              </a:rPr>
              <a:t>main value proposition</a:t>
            </a:r>
            <a:r>
              <a:rPr lang="en-US" sz="1400" i="1" dirty="0">
                <a:latin typeface="Helvetica" pitchFamily="2" charset="0"/>
              </a:rPr>
              <a:t> of </a:t>
            </a:r>
            <a:r>
              <a:rPr lang="en-US" sz="1400" b="1" i="1" dirty="0">
                <a:latin typeface="Helvetica" pitchFamily="2" charset="0"/>
              </a:rPr>
              <a:t>SAP Ariba Sourcing</a:t>
            </a:r>
            <a:r>
              <a:rPr lang="en-US" sz="1400" i="1" dirty="0">
                <a:latin typeface="Helvetica" pitchFamily="2" charset="0"/>
              </a:rPr>
              <a:t> is its ability to </a:t>
            </a:r>
            <a:r>
              <a:rPr lang="en-US" sz="1400" b="1" i="1" dirty="0">
                <a:latin typeface="Helvetica" pitchFamily="2" charset="0"/>
              </a:rPr>
              <a:t>digitally transform and optimize strategic sourcing</a:t>
            </a:r>
            <a:r>
              <a:rPr lang="en-US" sz="1400" i="1" dirty="0">
                <a:latin typeface="Helvetica" pitchFamily="2" charset="0"/>
              </a:rPr>
              <a:t> processes, delivering </a:t>
            </a:r>
            <a:r>
              <a:rPr lang="en-US" sz="1400" b="1" i="1" dirty="0">
                <a:latin typeface="Helvetica" pitchFamily="2" charset="0"/>
              </a:rPr>
              <a:t>cost savings</a:t>
            </a:r>
            <a:r>
              <a:rPr lang="en-US" sz="1400" i="1" dirty="0">
                <a:latin typeface="Helvetica" pitchFamily="2" charset="0"/>
              </a:rPr>
              <a:t>, </a:t>
            </a:r>
            <a:r>
              <a:rPr lang="en-US" sz="1400" b="1" i="1" dirty="0">
                <a:latin typeface="Helvetica" pitchFamily="2" charset="0"/>
              </a:rPr>
              <a:t>efficiency</a:t>
            </a:r>
            <a:r>
              <a:rPr lang="en-US" sz="1400" i="1" dirty="0">
                <a:latin typeface="Helvetica" pitchFamily="2" charset="0"/>
              </a:rPr>
              <a:t>, and </a:t>
            </a:r>
            <a:r>
              <a:rPr lang="en-US" sz="1400" b="1" i="1" dirty="0">
                <a:latin typeface="Helvetica" pitchFamily="2" charset="0"/>
              </a:rPr>
              <a:t>supplier collaboration</a:t>
            </a:r>
            <a:r>
              <a:rPr lang="en-US" sz="1400" i="1" dirty="0">
                <a:latin typeface="Helvetica" pitchFamily="2" charset="0"/>
              </a:rPr>
              <a:t>.”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3861B5-1771-E536-7F2B-1337D30A9EC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7372" y="536195"/>
            <a:ext cx="4560413" cy="737086"/>
          </a:xfrm>
        </p:spPr>
        <p:txBody>
          <a:bodyPr/>
          <a:lstStyle/>
          <a:p>
            <a:r>
              <a:rPr lang="en-US" sz="3600" noProof="1">
                <a:solidFill>
                  <a:schemeClr val="accent3"/>
                </a:solidFill>
              </a:rPr>
              <a:t>Ariba Sourcing</a:t>
            </a:r>
          </a:p>
        </p:txBody>
      </p:sp>
    </p:spTree>
    <p:extLst>
      <p:ext uri="{BB962C8B-B14F-4D97-AF65-F5344CB8AC3E}">
        <p14:creationId xmlns:p14="http://schemas.microsoft.com/office/powerpoint/2010/main" val="263828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D0C02-177B-3BAB-0CB5-470C015F4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C6C53DB2-B254-278C-D280-E4B139959EB9}"/>
              </a:ext>
            </a:extLst>
          </p:cNvPr>
          <p:cNvSpPr/>
          <p:nvPr/>
        </p:nvSpPr>
        <p:spPr>
          <a:xfrm>
            <a:off x="6107724" y="1147830"/>
            <a:ext cx="5087814" cy="5038479"/>
          </a:xfrm>
          <a:prstGeom prst="round1Rect">
            <a:avLst>
              <a:gd name="adj" fmla="val 901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1654EE90-5263-B486-DC2C-7A91A6523CF7}"/>
              </a:ext>
            </a:extLst>
          </p:cNvPr>
          <p:cNvSpPr txBox="1">
            <a:spLocks/>
          </p:cNvSpPr>
          <p:nvPr/>
        </p:nvSpPr>
        <p:spPr>
          <a:xfrm>
            <a:off x="7015620" y="1480909"/>
            <a:ext cx="3447861" cy="42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51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6865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1442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56019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6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0596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6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45173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750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327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904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noProof="1">
                <a:solidFill>
                  <a:schemeClr val="bg1"/>
                </a:solidFill>
              </a:rPr>
              <a:t>Value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6033130-FD3D-4D59-6485-9AA0CE2EB93C}"/>
              </a:ext>
            </a:extLst>
          </p:cNvPr>
          <p:cNvSpPr txBox="1"/>
          <p:nvPr/>
        </p:nvSpPr>
        <p:spPr>
          <a:xfrm>
            <a:off x="6276019" y="2068436"/>
            <a:ext cx="470588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Centralized Contract Repository which eliminates version confusion and provides easy access to current and historical contracts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Automates and Streamlines the Contract Management Lifecycle by using workflows, contract templates and clause libraries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Increases Compliance and Reduces Risk by ensuring contracts adhere to company policies and internal approvals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Enhanced Visibility &amp; Analytics through real-time insights on contract statuses, value and performance using intuitive dashboards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Seamless integration with SAP ERP or S/4 and other solutions within the SAP Ariba realm such as SLP, Sourcing &amp; Procurement</a:t>
            </a:r>
          </a:p>
        </p:txBody>
      </p:sp>
      <p:sp>
        <p:nvSpPr>
          <p:cNvPr id="62" name="Chevron 70">
            <a:extLst>
              <a:ext uri="{FF2B5EF4-FFF2-40B4-BE49-F238E27FC236}">
                <a16:creationId xmlns:a16="http://schemas.microsoft.com/office/drawing/2014/main" id="{80BBD08B-6D4D-EE3C-499B-3F68E609BE9B}"/>
              </a:ext>
            </a:extLst>
          </p:cNvPr>
          <p:cNvSpPr/>
          <p:nvPr/>
        </p:nvSpPr>
        <p:spPr bwMode="auto">
          <a:xfrm>
            <a:off x="6553201" y="925281"/>
            <a:ext cx="4115552" cy="405161"/>
          </a:xfrm>
          <a:prstGeom prst="chevron">
            <a:avLst>
              <a:gd name="adj" fmla="val 28704"/>
            </a:avLst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206203" indent="1841" algn="ctr" defTabSz="1060681">
              <a:tabLst>
                <a:tab pos="403199" algn="l"/>
              </a:tabLst>
              <a:defRPr/>
            </a:pPr>
            <a:r>
              <a:rPr lang="sv-SE" sz="1364" b="1" noProof="1">
                <a:solidFill>
                  <a:schemeClr val="accent6"/>
                </a:solidFill>
                <a:latin typeface="Helvetica" pitchFamily="2" charset="0"/>
              </a:rPr>
              <a:t>Source to Contract</a:t>
            </a:r>
            <a:endParaRPr lang="en-US" sz="1364" b="1" noProof="1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F5C58-D175-BE10-08A2-6FCD6DB52D85}"/>
              </a:ext>
            </a:extLst>
          </p:cNvPr>
          <p:cNvSpPr txBox="1"/>
          <p:nvPr/>
        </p:nvSpPr>
        <p:spPr>
          <a:xfrm>
            <a:off x="918424" y="3478579"/>
            <a:ext cx="2824879" cy="991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Contact authoring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Document collaboration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eSignature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Contract repository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53BF37-0B76-D8F9-1103-7CFD36D3C96C}"/>
              </a:ext>
            </a:extLst>
          </p:cNvPr>
          <p:cNvGrpSpPr/>
          <p:nvPr/>
        </p:nvGrpSpPr>
        <p:grpSpPr>
          <a:xfrm>
            <a:off x="905301" y="5263667"/>
            <a:ext cx="2389829" cy="452033"/>
            <a:chOff x="1688582" y="3527602"/>
            <a:chExt cx="1710333" cy="32350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A6A8C5D-CEC8-53D5-8011-A0043195D698}"/>
                </a:ext>
              </a:extLst>
            </p:cNvPr>
            <p:cNvSpPr txBox="1"/>
            <p:nvPr/>
          </p:nvSpPr>
          <p:spPr>
            <a:xfrm>
              <a:off x="1688582" y="3725557"/>
              <a:ext cx="1710333" cy="125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3375" fontAlgn="base">
                <a:lnSpc>
                  <a:spcPct val="95000"/>
                </a:lnSpc>
                <a:spcAft>
                  <a:spcPct val="0"/>
                </a:spcAft>
                <a:buClr>
                  <a:srgbClr val="F0AB00"/>
                </a:buClr>
                <a:buSzPct val="100000"/>
                <a:defRPr/>
              </a:pPr>
              <a:r>
                <a:rPr lang="en-US" sz="1200" b="1" dirty="0">
                  <a:solidFill>
                    <a:srgbClr val="F0AB00"/>
                  </a:solidFill>
                  <a:latin typeface="Helvetica" pitchFamily="2" charset="0"/>
                </a:rPr>
                <a:t>Contract Management</a:t>
              </a:r>
            </a:p>
          </p:txBody>
        </p:sp>
        <p:pic>
          <p:nvPicPr>
            <p:cNvPr id="6" name="SAP Ariba Logo" descr="SAP Ariba Logo" title="SAP Ariba Logo">
              <a:extLst>
                <a:ext uri="{FF2B5EF4-FFF2-40B4-BE49-F238E27FC236}">
                  <a16:creationId xmlns:a16="http://schemas.microsoft.com/office/drawing/2014/main" id="{D5152ECD-EF78-58CB-C94B-C593D646D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6190" y="3527602"/>
              <a:ext cx="1012627" cy="19737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57BABE7-1D69-F521-4989-ECDCE3C092B5}"/>
              </a:ext>
            </a:extLst>
          </p:cNvPr>
          <p:cNvSpPr txBox="1"/>
          <p:nvPr/>
        </p:nvSpPr>
        <p:spPr>
          <a:xfrm>
            <a:off x="827855" y="1621747"/>
            <a:ext cx="4599930" cy="1676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i="1" dirty="0">
                <a:latin typeface="Helvetica" pitchFamily="2" charset="0"/>
              </a:rPr>
              <a:t>“The </a:t>
            </a:r>
            <a:r>
              <a:rPr lang="en-US" sz="1400" b="1" i="1" dirty="0">
                <a:latin typeface="Helvetica" pitchFamily="2" charset="0"/>
              </a:rPr>
              <a:t>main value proposition</a:t>
            </a:r>
            <a:r>
              <a:rPr lang="en-US" sz="1400" i="1" dirty="0">
                <a:latin typeface="Helvetica" pitchFamily="2" charset="0"/>
              </a:rPr>
              <a:t> of the </a:t>
            </a:r>
            <a:r>
              <a:rPr lang="en-US" sz="1400" b="1" i="1" dirty="0">
                <a:latin typeface="Helvetica" pitchFamily="2" charset="0"/>
              </a:rPr>
              <a:t>SAP Ariba Contract Management</a:t>
            </a:r>
            <a:r>
              <a:rPr lang="en-US" sz="1400" i="1" dirty="0">
                <a:latin typeface="Helvetica" pitchFamily="2" charset="0"/>
              </a:rPr>
              <a:t> module is its ability to </a:t>
            </a:r>
            <a:r>
              <a:rPr lang="en-US" sz="1400" b="1" i="1" dirty="0">
                <a:latin typeface="Helvetica" pitchFamily="2" charset="0"/>
              </a:rPr>
              <a:t>digitally manage the entire contract lifecycle</a:t>
            </a:r>
            <a:r>
              <a:rPr lang="en-US" sz="1400" i="1" dirty="0">
                <a:latin typeface="Helvetica" pitchFamily="2" charset="0"/>
              </a:rPr>
              <a:t>, ensuring </a:t>
            </a:r>
            <a:r>
              <a:rPr lang="en-US" sz="1400" b="1" i="1" dirty="0">
                <a:latin typeface="Helvetica" pitchFamily="2" charset="0"/>
              </a:rPr>
              <a:t>compliance</a:t>
            </a:r>
            <a:r>
              <a:rPr lang="en-US" sz="1400" i="1" dirty="0">
                <a:latin typeface="Helvetica" pitchFamily="2" charset="0"/>
              </a:rPr>
              <a:t>, </a:t>
            </a:r>
            <a:r>
              <a:rPr lang="en-US" sz="1400" b="1" i="1" dirty="0">
                <a:latin typeface="Helvetica" pitchFamily="2" charset="0"/>
              </a:rPr>
              <a:t>speed</a:t>
            </a:r>
            <a:r>
              <a:rPr lang="en-US" sz="1400" i="1" dirty="0">
                <a:latin typeface="Helvetica" pitchFamily="2" charset="0"/>
              </a:rPr>
              <a:t>, and </a:t>
            </a:r>
            <a:r>
              <a:rPr lang="en-US" sz="1400" b="1" i="1" dirty="0">
                <a:latin typeface="Helvetica" pitchFamily="2" charset="0"/>
              </a:rPr>
              <a:t>visibility</a:t>
            </a:r>
            <a:r>
              <a:rPr lang="en-US" sz="1400" i="1" dirty="0">
                <a:latin typeface="Helvetica" pitchFamily="2" charset="0"/>
              </a:rPr>
              <a:t> while reducing </a:t>
            </a:r>
            <a:r>
              <a:rPr lang="en-US" sz="1400" b="1" i="1" dirty="0">
                <a:latin typeface="Helvetica" pitchFamily="2" charset="0"/>
              </a:rPr>
              <a:t>risk</a:t>
            </a:r>
            <a:r>
              <a:rPr lang="en-US" sz="1400" i="1" dirty="0">
                <a:latin typeface="Helvetica" pitchFamily="2" charset="0"/>
              </a:rPr>
              <a:t> and </a:t>
            </a:r>
            <a:r>
              <a:rPr lang="en-US" sz="1400" b="1" i="1" dirty="0">
                <a:latin typeface="Helvetica" pitchFamily="2" charset="0"/>
              </a:rPr>
              <a:t>manual effort</a:t>
            </a:r>
            <a:r>
              <a:rPr lang="en-US" sz="1400" i="1" dirty="0">
                <a:latin typeface="Helvetica" pitchFamily="2" charset="0"/>
              </a:rPr>
              <a:t>.”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74A5E7-1B08-222C-D3E8-715FB10E5A7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7372" y="536195"/>
            <a:ext cx="4560413" cy="944714"/>
          </a:xfrm>
        </p:spPr>
        <p:txBody>
          <a:bodyPr>
            <a:normAutofit fontScale="92500" lnSpcReduction="20000"/>
          </a:bodyPr>
          <a:lstStyle/>
          <a:p>
            <a:r>
              <a:rPr lang="en-US" sz="3600" noProof="1">
                <a:solidFill>
                  <a:schemeClr val="accent3"/>
                </a:solidFill>
              </a:rPr>
              <a:t>Ariba Contract Management</a:t>
            </a:r>
          </a:p>
        </p:txBody>
      </p:sp>
    </p:spTree>
    <p:extLst>
      <p:ext uri="{BB962C8B-B14F-4D97-AF65-F5344CB8AC3E}">
        <p14:creationId xmlns:p14="http://schemas.microsoft.com/office/powerpoint/2010/main" val="100301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4D207-40F6-76F6-FE03-EEA6DA2D7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AB3E1882-0E2E-B921-B4AD-D96F11584B0F}"/>
              </a:ext>
            </a:extLst>
          </p:cNvPr>
          <p:cNvSpPr/>
          <p:nvPr/>
        </p:nvSpPr>
        <p:spPr>
          <a:xfrm>
            <a:off x="6107724" y="1147830"/>
            <a:ext cx="5087814" cy="5145394"/>
          </a:xfrm>
          <a:prstGeom prst="round1Rect">
            <a:avLst>
              <a:gd name="adj" fmla="val 901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 Placeholder 1">
            <a:extLst>
              <a:ext uri="{FF2B5EF4-FFF2-40B4-BE49-F238E27FC236}">
                <a16:creationId xmlns:a16="http://schemas.microsoft.com/office/drawing/2014/main" id="{1D4EC828-3AB6-A809-EB49-C9023891E696}"/>
              </a:ext>
            </a:extLst>
          </p:cNvPr>
          <p:cNvSpPr txBox="1">
            <a:spLocks/>
          </p:cNvSpPr>
          <p:nvPr/>
        </p:nvSpPr>
        <p:spPr>
          <a:xfrm>
            <a:off x="7015620" y="1480909"/>
            <a:ext cx="3447861" cy="4202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3510" b="1" kern="1200">
                <a:solidFill>
                  <a:srgbClr val="1C1D3B"/>
                </a:solidFill>
                <a:latin typeface="Helvetica" pitchFamily="2" charset="0"/>
                <a:ea typeface="+mn-ea"/>
                <a:cs typeface="+mn-cs"/>
              </a:defRPr>
            </a:lvl1pPr>
            <a:lvl2pPr marL="66865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95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1442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56019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6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05965" indent="-222885" algn="l" defTabSz="891540" rtl="0" eaLnBrk="1" latinLnBrk="0" hangingPunct="1">
              <a:lnSpc>
                <a:spcPct val="100000"/>
              </a:lnSpc>
              <a:spcBef>
                <a:spcPts val="585"/>
              </a:spcBef>
              <a:spcAft>
                <a:spcPts val="585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56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45173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9750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4327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89045" indent="-222885" algn="l" defTabSz="891540" rtl="0" eaLnBrk="1" latinLnBrk="0" hangingPunct="1">
              <a:lnSpc>
                <a:spcPct val="90000"/>
              </a:lnSpc>
              <a:spcBef>
                <a:spcPts val="488"/>
              </a:spcBef>
              <a:buFont typeface="Arial" panose="020B0604020202020204" pitchFamily="34" charset="0"/>
              <a:buChar char="•"/>
              <a:defRPr sz="17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noProof="1">
                <a:solidFill>
                  <a:schemeClr val="bg1"/>
                </a:solidFill>
              </a:rPr>
              <a:t>Value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0D821A9-85E9-1E39-9D9F-FA1274051B66}"/>
              </a:ext>
            </a:extLst>
          </p:cNvPr>
          <p:cNvSpPr txBox="1"/>
          <p:nvPr/>
        </p:nvSpPr>
        <p:spPr>
          <a:xfrm>
            <a:off x="6276019" y="1901122"/>
            <a:ext cx="4705880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Streamlines the Supplier Onboarding Process through onboarding workflows and reduced manual data entry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Cantralizes Supplier Data Management maintaining a single source of truth ensuring data consistency across modules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Minimizes Supplier Risk by helping to track supplier certifications or regulatory documents and flags potential areas of risk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Provides Supplier Qualification &amp; Segmentation through dynamic questionnaires and scoring models and segmentation by category, region or business unit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Provides Supplier Monitoring by capturing Supplier KPIs and help facilitate corrective actions and continuous improvement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ü"/>
            </a:pPr>
            <a:r>
              <a:rPr lang="en-US" sz="1300" noProof="1">
                <a:solidFill>
                  <a:schemeClr val="bg1"/>
                </a:solidFill>
                <a:latin typeface="Helvetica" pitchFamily="2" charset="0"/>
              </a:rPr>
              <a:t>Seamless integration with SAP ERP or S/4 and other solutions within the SAP Ariba realm such as Sourcing, Contracts &amp; Procurement</a:t>
            </a:r>
          </a:p>
        </p:txBody>
      </p:sp>
      <p:sp>
        <p:nvSpPr>
          <p:cNvPr id="62" name="Chevron 70">
            <a:extLst>
              <a:ext uri="{FF2B5EF4-FFF2-40B4-BE49-F238E27FC236}">
                <a16:creationId xmlns:a16="http://schemas.microsoft.com/office/drawing/2014/main" id="{26F02FE0-58D5-2115-3B3F-E743D04A8ACD}"/>
              </a:ext>
            </a:extLst>
          </p:cNvPr>
          <p:cNvSpPr/>
          <p:nvPr/>
        </p:nvSpPr>
        <p:spPr bwMode="auto">
          <a:xfrm>
            <a:off x="6553201" y="925281"/>
            <a:ext cx="4115552" cy="405161"/>
          </a:xfrm>
          <a:prstGeom prst="chevron">
            <a:avLst>
              <a:gd name="adj" fmla="val 28704"/>
            </a:avLst>
          </a:prstGeom>
          <a:solidFill>
            <a:schemeClr val="accent1"/>
          </a:solidFill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tIns="0" rIns="0" bIns="0" anchor="ctr"/>
          <a:lstStyle/>
          <a:p>
            <a:pPr marL="206203" indent="1841" algn="ctr" defTabSz="1060681">
              <a:tabLst>
                <a:tab pos="403199" algn="l"/>
              </a:tabLst>
              <a:defRPr/>
            </a:pPr>
            <a:r>
              <a:rPr lang="sv-SE" sz="1364" b="1" noProof="1">
                <a:solidFill>
                  <a:schemeClr val="accent6"/>
                </a:solidFill>
                <a:latin typeface="Helvetica" pitchFamily="2" charset="0"/>
              </a:rPr>
              <a:t>Source to Contract</a:t>
            </a:r>
            <a:endParaRPr lang="en-US" sz="1364" b="1" noProof="1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DD9CE8-59E7-D0CC-BA61-B968A041963C}"/>
              </a:ext>
            </a:extLst>
          </p:cNvPr>
          <p:cNvSpPr txBox="1"/>
          <p:nvPr/>
        </p:nvSpPr>
        <p:spPr>
          <a:xfrm>
            <a:off x="918424" y="3478579"/>
            <a:ext cx="2824879" cy="7240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Supplier self service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Supplier information management</a:t>
            </a:r>
          </a:p>
          <a:p>
            <a:pPr marL="205579" indent="-205579" defTabSz="913375"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300" kern="0" dirty="0">
                <a:solidFill>
                  <a:srgbClr val="000000"/>
                </a:solidFill>
                <a:latin typeface="Helvetica" pitchFamily="2" charset="0"/>
                <a:ea typeface="Arial Unicode MS" pitchFamily="34" charset="-128"/>
                <a:cs typeface="Arial Unicode MS" pitchFamily="34" charset="-128"/>
              </a:rPr>
              <a:t>Supplier risk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E0B50A-7E21-B71B-00B7-723CCC29BDF6}"/>
              </a:ext>
            </a:extLst>
          </p:cNvPr>
          <p:cNvGrpSpPr/>
          <p:nvPr/>
        </p:nvGrpSpPr>
        <p:grpSpPr>
          <a:xfrm>
            <a:off x="905301" y="5263667"/>
            <a:ext cx="2389829" cy="452033"/>
            <a:chOff x="1688582" y="3527602"/>
            <a:chExt cx="1710333" cy="32350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BDA1C3-6B4B-A811-D240-3A29B52FB1A2}"/>
                </a:ext>
              </a:extLst>
            </p:cNvPr>
            <p:cNvSpPr txBox="1"/>
            <p:nvPr/>
          </p:nvSpPr>
          <p:spPr>
            <a:xfrm>
              <a:off x="1688582" y="3725557"/>
              <a:ext cx="1710333" cy="125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3375" fontAlgn="base">
                <a:lnSpc>
                  <a:spcPct val="95000"/>
                </a:lnSpc>
                <a:spcAft>
                  <a:spcPct val="0"/>
                </a:spcAft>
                <a:buClr>
                  <a:srgbClr val="F0AB00"/>
                </a:buClr>
                <a:buSzPct val="100000"/>
                <a:defRPr/>
              </a:pPr>
              <a:r>
                <a:rPr lang="en-US" sz="1200" b="1" dirty="0">
                  <a:solidFill>
                    <a:srgbClr val="F0AB00"/>
                  </a:solidFill>
                  <a:latin typeface="Helvetica" pitchFamily="2" charset="0"/>
                </a:rPr>
                <a:t>Supplier Management</a:t>
              </a:r>
            </a:p>
          </p:txBody>
        </p:sp>
        <p:pic>
          <p:nvPicPr>
            <p:cNvPr id="6" name="SAP Ariba Logo" descr="SAP Ariba Logo" title="SAP Ariba Logo">
              <a:extLst>
                <a:ext uri="{FF2B5EF4-FFF2-40B4-BE49-F238E27FC236}">
                  <a16:creationId xmlns:a16="http://schemas.microsoft.com/office/drawing/2014/main" id="{1DF63701-BE00-0DC3-917F-229B25A81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96190" y="3527602"/>
              <a:ext cx="1012627" cy="19737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D004067-BF2A-A898-4C79-0A82868877DB}"/>
              </a:ext>
            </a:extLst>
          </p:cNvPr>
          <p:cNvSpPr txBox="1"/>
          <p:nvPr/>
        </p:nvSpPr>
        <p:spPr>
          <a:xfrm>
            <a:off x="827855" y="1621747"/>
            <a:ext cx="4599930" cy="1676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i="1" dirty="0">
                <a:solidFill>
                  <a:srgbClr val="000000"/>
                </a:solidFill>
                <a:latin typeface="Helvetica" pitchFamily="2" charset="0"/>
              </a:rPr>
              <a:t>“</a:t>
            </a:r>
            <a:r>
              <a:rPr lang="en-US" sz="1400" i="1" dirty="0">
                <a:latin typeface="Helvetica" pitchFamily="2" charset="0"/>
              </a:rPr>
              <a:t>The </a:t>
            </a:r>
            <a:r>
              <a:rPr lang="en-US" sz="1400" b="1" i="1" dirty="0">
                <a:latin typeface="Helvetica" pitchFamily="2" charset="0"/>
              </a:rPr>
              <a:t>main value proposition</a:t>
            </a:r>
            <a:r>
              <a:rPr lang="en-US" sz="1400" i="1" dirty="0">
                <a:latin typeface="Helvetica" pitchFamily="2" charset="0"/>
              </a:rPr>
              <a:t> of </a:t>
            </a:r>
            <a:r>
              <a:rPr lang="en-US" sz="1400" b="1" i="1" dirty="0">
                <a:latin typeface="Helvetica" pitchFamily="2" charset="0"/>
              </a:rPr>
              <a:t>SAP Ariba Supplier Lifecycle and Performance (SLP)</a:t>
            </a:r>
            <a:r>
              <a:rPr lang="en-US" sz="1400" i="1" dirty="0">
                <a:latin typeface="Helvetica" pitchFamily="2" charset="0"/>
              </a:rPr>
              <a:t> is to provide a </a:t>
            </a:r>
            <a:r>
              <a:rPr lang="en-US" sz="1400" b="1" i="1" dirty="0">
                <a:latin typeface="Helvetica" pitchFamily="2" charset="0"/>
              </a:rPr>
              <a:t>centralized, intelligent, and integrated platform</a:t>
            </a:r>
            <a:r>
              <a:rPr lang="en-US" sz="1400" i="1" dirty="0">
                <a:latin typeface="Helvetica" pitchFamily="2" charset="0"/>
              </a:rPr>
              <a:t> for managing supplier information, onboarding, qualification, and performance</a:t>
            </a:r>
            <a:r>
              <a:rPr lang="en-US" sz="1400" i="1" dirty="0">
                <a:solidFill>
                  <a:srgbClr val="000000"/>
                </a:solidFill>
                <a:latin typeface="Helvetica" pitchFamily="2" charset="0"/>
              </a:rPr>
              <a:t>.”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13D9CA-7DFD-2BB5-FE08-42CE18F0A6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67372" y="536195"/>
            <a:ext cx="4912105" cy="944714"/>
          </a:xfrm>
        </p:spPr>
        <p:txBody>
          <a:bodyPr>
            <a:normAutofit fontScale="85000" lnSpcReduction="10000"/>
          </a:bodyPr>
          <a:lstStyle/>
          <a:p>
            <a:r>
              <a:rPr lang="en-US" sz="3600" noProof="1">
                <a:solidFill>
                  <a:schemeClr val="accent3"/>
                </a:solidFill>
              </a:rPr>
              <a:t>Ariba Supplier Lifecycle &amp; Performance</a:t>
            </a:r>
          </a:p>
        </p:txBody>
      </p:sp>
    </p:spTree>
    <p:extLst>
      <p:ext uri="{BB962C8B-B14F-4D97-AF65-F5344CB8AC3E}">
        <p14:creationId xmlns:p14="http://schemas.microsoft.com/office/powerpoint/2010/main" val="335787172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2478FF 1">
      <a:dk1>
        <a:srgbClr val="000000"/>
      </a:dk1>
      <a:lt1>
        <a:srgbClr val="FFFFFF"/>
      </a:lt1>
      <a:dk2>
        <a:srgbClr val="323232"/>
      </a:dk2>
      <a:lt2>
        <a:srgbClr val="FFFFFF"/>
      </a:lt2>
      <a:accent1>
        <a:srgbClr val="D30B0B"/>
      </a:accent1>
      <a:accent2>
        <a:srgbClr val="2478FF"/>
      </a:accent2>
      <a:accent3>
        <a:srgbClr val="1C1D3B"/>
      </a:accent3>
      <a:accent4>
        <a:srgbClr val="FFC000"/>
      </a:accent4>
      <a:accent5>
        <a:srgbClr val="000000"/>
      </a:accent5>
      <a:accent6>
        <a:srgbClr val="FFFFFF"/>
      </a:accent6>
      <a:hlink>
        <a:srgbClr val="2478FF"/>
      </a:hlink>
      <a:folHlink>
        <a:srgbClr val="6D1ED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2025" id="{0D64E6C5-0ED3-9F40-8BAA-99B115482B6D}" vid="{7A782CD4-C585-C547-A38D-83776DC143F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20B9F02274449AEB188876A1E4C16" ma:contentTypeVersion="19" ma:contentTypeDescription="Create a new document." ma:contentTypeScope="" ma:versionID="9b2c47ef5a2bfed00aba4917a4d1b912">
  <xsd:schema xmlns:xsd="http://www.w3.org/2001/XMLSchema" xmlns:xs="http://www.w3.org/2001/XMLSchema" xmlns:p="http://schemas.microsoft.com/office/2006/metadata/properties" xmlns:ns2="14f4f4a2-3af9-4cc4-9a93-c23463beaaf5" xmlns:ns3="7e9375c6-efdf-4ad5-8d29-4507a898058a" targetNamespace="http://schemas.microsoft.com/office/2006/metadata/properties" ma:root="true" ma:fieldsID="7f4a81121241982ed70c100efd8e0d6c" ns2:_="" ns3:_="">
    <xsd:import namespace="14f4f4a2-3af9-4cc4-9a93-c23463beaaf5"/>
    <xsd:import namespace="7e9375c6-efdf-4ad5-8d29-4507a89805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f4f4a2-3af9-4cc4-9a93-c23463beaa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895ba9d-5846-42da-98e4-e22e845eb1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9375c6-efdf-4ad5-8d29-4507a89805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f260b1a-737a-4ec5-840c-a05d270daeed}" ma:internalName="TaxCatchAll" ma:showField="CatchAllData" ma:web="7e9375c6-efdf-4ad5-8d29-4507a898058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f4f4a2-3af9-4cc4-9a93-c23463beaaf5">
      <Terms xmlns="http://schemas.microsoft.com/office/infopath/2007/PartnerControls"/>
    </lcf76f155ced4ddcb4097134ff3c332f>
    <TaxCatchAll xmlns="7e9375c6-efdf-4ad5-8d29-4507a898058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717FA7-A1B3-40E4-A358-D4EA832E6500}"/>
</file>

<file path=customXml/itemProps2.xml><?xml version="1.0" encoding="utf-8"?>
<ds:datastoreItem xmlns:ds="http://schemas.openxmlformats.org/officeDocument/2006/customXml" ds:itemID="{87E03279-E904-4384-9308-D8341DB210EB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9d60c1a1-ca45-464e-a4b6-c8166f57fd47"/>
    <ds:schemaRef ds:uri="http://schemas.microsoft.com/office/infopath/2007/PartnerControls"/>
    <ds:schemaRef ds:uri="http://www.w3.org/XML/1998/namespace"/>
    <ds:schemaRef ds:uri="16407873-d4d9-4a8e-ba8c-de1f4baab728"/>
    <ds:schemaRef ds:uri="65800f4e-2fce-4c7d-bede-f6e131980058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05858C4-E4A5-486D-90BF-EC257A709A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3536</TotalTime>
  <Words>1310</Words>
  <Application>Microsoft Macintosh PowerPoint</Application>
  <PresentationFormat>Custom</PresentationFormat>
  <Paragraphs>222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Helvetica Bold</vt:lpstr>
      <vt:lpstr>Calibri</vt:lpstr>
      <vt:lpstr>Wingdings</vt:lpstr>
      <vt:lpstr>Arial Unicode MS</vt:lpstr>
      <vt:lpstr>Aptos</vt:lpstr>
      <vt:lpstr>Arial</vt:lpstr>
      <vt:lpstr>Helvetica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Cloud Migration Case Study</dc:title>
  <dc:subject/>
  <dc:creator>Julia Amorim</dc:creator>
  <cp:keywords/>
  <dc:description/>
  <cp:lastModifiedBy>Julia Amorim</cp:lastModifiedBy>
  <cp:revision>3</cp:revision>
  <dcterms:created xsi:type="dcterms:W3CDTF">2006-08-16T00:00:00Z</dcterms:created>
  <dcterms:modified xsi:type="dcterms:W3CDTF">2025-10-04T00:00:33Z</dcterms:modified>
  <cp:category/>
  <dc:identifier>DAFpHaG4fSo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0x010100C7E20B9F02274449AEB188876A1E4C16</vt:lpwstr>
  </property>
</Properties>
</file>