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7FFFEE4F_D96D0F47.xml" ContentType="application/vnd.ms-powerpoint.comment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omments/modernComment_7FFFEE50_23D3D048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2" r:id="rId8"/>
  </p:sldMasterIdLst>
  <p:notesMasterIdLst>
    <p:notesMasterId r:id="rId17"/>
  </p:notesMasterIdLst>
  <p:handoutMasterIdLst>
    <p:handoutMasterId r:id="rId18"/>
  </p:handoutMasterIdLst>
  <p:sldIdLst>
    <p:sldId id="2147479121" r:id="rId9"/>
    <p:sldId id="2147479122" r:id="rId10"/>
    <p:sldId id="2147479123" r:id="rId11"/>
    <p:sldId id="257" r:id="rId12"/>
    <p:sldId id="2147479124" r:id="rId13"/>
    <p:sldId id="2147479117" r:id="rId14"/>
    <p:sldId id="2147479119" r:id="rId15"/>
    <p:sldId id="2147479120" r:id="rId16"/>
  </p:sldIdLst>
  <p:sldSz cx="12195175" cy="6858000"/>
  <p:notesSz cx="6858000" cy="9144000"/>
  <p:custDataLst>
    <p:tags r:id="rId19"/>
  </p:custDataLst>
  <p:defaultTextStyle>
    <a:defPPr>
      <a:defRPr lang="de-DE"/>
    </a:defPPr>
    <a:lvl1pPr marL="0" algn="l" defTabSz="1088776" rtl="0" eaLnBrk="1" latinLnBrk="0" hangingPunct="1">
      <a:defRPr lang="de-DE" sz="2100" kern="1200">
        <a:solidFill>
          <a:schemeClr val="tx1"/>
        </a:solidFill>
        <a:latin typeface="Arial"/>
        <a:ea typeface="+mn-ea"/>
        <a:cs typeface="+mn-cs"/>
      </a:defRPr>
    </a:lvl1pPr>
    <a:lvl2pPr marL="544388" algn="l" defTabSz="1088776" rtl="0" eaLnBrk="1" latinLnBrk="0" hangingPunct="1">
      <a:buClr>
        <a:srgbClr val="FDB913"/>
      </a:buClr>
      <a:buSzPct val="100000"/>
      <a:buFont typeface="wingdings"/>
      <a:buChar char=""/>
      <a:defRPr lang="de-DE" sz="2100" kern="1200">
        <a:solidFill>
          <a:schemeClr val="tx1"/>
        </a:solidFill>
        <a:latin typeface="Arial"/>
        <a:ea typeface="+mn-ea"/>
        <a:cs typeface="+mn-cs"/>
      </a:defRPr>
    </a:lvl2pPr>
    <a:lvl3pPr marL="1088776" algn="l" defTabSz="1088776" rtl="0" eaLnBrk="1" latinLnBrk="0" hangingPunct="1">
      <a:buClr>
        <a:srgbClr val="666666"/>
      </a:buClr>
      <a:buSzPct val="80000"/>
      <a:buFont typeface="Wingdings"/>
      <a:buChar char="n"/>
      <a:defRPr lang="de-DE" sz="1700" kern="1200">
        <a:solidFill>
          <a:schemeClr val="tx1"/>
        </a:solidFill>
        <a:latin typeface="Arial"/>
        <a:ea typeface="+mn-ea"/>
        <a:cs typeface="+mn-cs"/>
      </a:defRPr>
    </a:lvl3pPr>
    <a:lvl4pPr marL="1633164" algn="l" defTabSz="1088776" rtl="0" eaLnBrk="1" latinLnBrk="0" hangingPunct="1">
      <a:buClr>
        <a:srgbClr val="666666"/>
      </a:buClr>
      <a:buSzPct val="80000"/>
      <a:buFont typeface="Arial"/>
      <a:buChar char=""/>
      <a:defRPr lang="de-DE" sz="1400" kern="1200">
        <a:solidFill>
          <a:schemeClr val="tx1"/>
        </a:solidFill>
        <a:latin typeface="Arial"/>
        <a:ea typeface="+mn-ea"/>
        <a:cs typeface="+mn-cs"/>
      </a:defRPr>
    </a:lvl4pPr>
    <a:lvl5pPr marL="2177552" algn="l" defTabSz="1088776" rtl="0" eaLnBrk="1" latinLnBrk="0" hangingPunct="1">
      <a:buClr>
        <a:srgbClr val="666666"/>
      </a:buClr>
      <a:buSzPct val="80000"/>
      <a:buFont typeface="Arial"/>
      <a:buChar char=""/>
      <a:defRPr lang="de-DE" sz="1200" kern="1200">
        <a:solidFill>
          <a:schemeClr val="tx1"/>
        </a:solidFill>
        <a:latin typeface="Arial"/>
        <a:ea typeface="+mn-ea"/>
        <a:cs typeface="+mn-cs"/>
      </a:defRPr>
    </a:lvl5pPr>
    <a:lvl6pPr marL="272194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2452EE-4527-0245-9BD1-9A140F79FC01}">
          <p14:sldIdLst>
            <p14:sldId id="2147479121"/>
            <p14:sldId id="2147479122"/>
            <p14:sldId id="2147479123"/>
            <p14:sldId id="257"/>
            <p14:sldId id="2147479124"/>
          </p14:sldIdLst>
        </p14:section>
        <p14:section name="Old" id="{59A71425-264E-C349-BD78-E75263A7ADA6}">
          <p14:sldIdLst>
            <p14:sldId id="2147479117"/>
            <p14:sldId id="2147479119"/>
            <p14:sldId id="2147479120"/>
          </p14:sldIdLst>
        </p14:section>
      </p14:sectionLst>
    </p:ext>
    <p:ext uri="{EFAFB233-063F-42B5-8137-9DF3F51BA10A}">
      <p15:sldGuideLst xmlns:p15="http://schemas.microsoft.com/office/powerpoint/2012/main">
        <p15:guide id="1" pos="3841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D3B"/>
    <a:srgbClr val="00195A"/>
    <a:srgbClr val="EEB500"/>
    <a:srgbClr val="FFCB00"/>
    <a:srgbClr val="FF0000"/>
    <a:srgbClr val="0F46A7"/>
    <a:srgbClr val="970A82"/>
    <a:srgbClr val="FF3399"/>
    <a:srgbClr val="FFFFFF"/>
    <a:srgbClr val="FEE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8F1978-A630-5D4C-AC39-EB4B02806538}" v="3" dt="2026-03-23T16:30:37.717"/>
  </p1510:revLst>
</p1510:revInfo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7"/>
    <p:restoredTop sz="94675"/>
  </p:normalViewPr>
  <p:slideViewPr>
    <p:cSldViewPr snapToGrid="0">
      <p:cViewPr varScale="1">
        <p:scale>
          <a:sx n="114" d="100"/>
          <a:sy n="114" d="100"/>
        </p:scale>
        <p:origin x="608" y="168"/>
      </p:cViewPr>
      <p:guideLst>
        <p:guide pos="3841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Amorim" userId="1a2a34cf-f6eb-4dd8-86b7-3335b97f07d5" providerId="ADAL" clId="{FF6581B4-D95E-507C-BCCC-8278391A8E71}"/>
    <pc:docChg chg="modMainMaster">
      <pc:chgData name="Julia Amorim" userId="1a2a34cf-f6eb-4dd8-86b7-3335b97f07d5" providerId="ADAL" clId="{FF6581B4-D95E-507C-BCCC-8278391A8E71}" dt="2026-03-23T16:30:41.343" v="3" actId="20577"/>
      <pc:docMkLst>
        <pc:docMk/>
      </pc:docMkLst>
      <pc:sldMasterChg chg="modSp modSldLayout">
        <pc:chgData name="Julia Amorim" userId="1a2a34cf-f6eb-4dd8-86b7-3335b97f07d5" providerId="ADAL" clId="{FF6581B4-D95E-507C-BCCC-8278391A8E71}" dt="2026-03-23T16:30:41.343" v="3" actId="20577"/>
        <pc:sldMasterMkLst>
          <pc:docMk/>
          <pc:sldMasterMk cId="4224172625" sldId="2147483902"/>
        </pc:sldMasterMkLst>
        <pc:spChg chg="mod">
          <ac:chgData name="Julia Amorim" userId="1a2a34cf-f6eb-4dd8-86b7-3335b97f07d5" providerId="ADAL" clId="{FF6581B4-D95E-507C-BCCC-8278391A8E71}" dt="2026-03-23T16:30:26.260" v="0"/>
          <ac:spMkLst>
            <pc:docMk/>
            <pc:sldMasterMk cId="4224172625" sldId="2147483902"/>
            <ac:spMk id="3" creationId="{82374349-5971-14CC-B491-5EA13FDA5787}"/>
          </ac:spMkLst>
        </pc:spChg>
        <pc:sldLayoutChg chg="modSp mod">
          <pc:chgData name="Julia Amorim" userId="1a2a34cf-f6eb-4dd8-86b7-3335b97f07d5" providerId="ADAL" clId="{FF6581B4-D95E-507C-BCCC-8278391A8E71}" dt="2026-03-23T16:30:41.343" v="3" actId="20577"/>
          <pc:sldLayoutMkLst>
            <pc:docMk/>
            <pc:sldMasterMk cId="4224172625" sldId="2147483902"/>
            <pc:sldLayoutMk cId="1249277094" sldId="2147483903"/>
          </pc:sldLayoutMkLst>
          <pc:spChg chg="mod">
            <ac:chgData name="Julia Amorim" userId="1a2a34cf-f6eb-4dd8-86b7-3335b97f07d5" providerId="ADAL" clId="{FF6581B4-D95E-507C-BCCC-8278391A8E71}" dt="2026-03-23T16:30:41.343" v="3" actId="20577"/>
            <ac:spMkLst>
              <pc:docMk/>
              <pc:sldMasterMk cId="4224172625" sldId="2147483902"/>
              <pc:sldLayoutMk cId="1249277094" sldId="2147483903"/>
              <ac:spMk id="60" creationId="{DDB2AB9A-54EC-3569-E48D-6F355A3EBFBE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PRA EHP8 or above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PRA</c:v>
                </c:pt>
              </c:strCache>
            </c:strRef>
          </c:tx>
          <c:spPr>
            <a:solidFill>
              <a:srgbClr val="00195A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95-4742-99D8-917475C3D1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non-PRA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95-4742-99D8-917475C3D1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3498352"/>
        <c:axId val="755320352"/>
      </c:barChart>
      <c:catAx>
        <c:axId val="54349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5320352"/>
        <c:crosses val="autoZero"/>
        <c:auto val="1"/>
        <c:lblAlgn val="ctr"/>
        <c:lblOffset val="100"/>
        <c:noMultiLvlLbl val="0"/>
      </c:catAx>
      <c:valAx>
        <c:axId val="75532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49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PRA below EHP8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PRA</c:v>
                </c:pt>
              </c:strCache>
            </c:strRef>
          </c:tx>
          <c:spPr>
            <a:solidFill>
              <a:srgbClr val="00195A"/>
            </a:solidFill>
            <a:ln>
              <a:noFill/>
            </a:ln>
            <a:effectLst/>
          </c:spPr>
          <c:invertIfNegative val="0"/>
          <c:cat>
            <c:strRef>
              <c:f>Sheet1!$A$7:$A$8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Sheet1!$B$7:$B$8</c:f>
              <c:numCache>
                <c:formatCode>General</c:formatCode>
                <c:ptCount val="2"/>
                <c:pt idx="0">
                  <c:v>6</c:v>
                </c:pt>
                <c:pt idx="1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A7-4DDC-9066-7679A99CAC0D}"/>
            </c:ext>
          </c:extLst>
        </c:ser>
        <c:ser>
          <c:idx val="1"/>
          <c:order val="1"/>
          <c:tx>
            <c:strRef>
              <c:f>Sheet1!$C$6</c:f>
              <c:strCache>
                <c:ptCount val="1"/>
                <c:pt idx="0">
                  <c:v>non-PRA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Sheet1!$A$7:$A$8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Sheet1!$C$7:$C$8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A7-4DDC-9066-7679A99CAC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7681376"/>
        <c:axId val="597236256"/>
      </c:barChart>
      <c:catAx>
        <c:axId val="89768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236256"/>
        <c:crosses val="autoZero"/>
        <c:auto val="1"/>
        <c:lblAlgn val="ctr"/>
        <c:lblOffset val="100"/>
        <c:noMultiLvlLbl val="0"/>
      </c:catAx>
      <c:valAx>
        <c:axId val="59723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768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PRA EHP8 or above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95-4742-99D8-917475C3D1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non-PRA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95-4742-99D8-917475C3D1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3498352"/>
        <c:axId val="755320352"/>
      </c:barChart>
      <c:catAx>
        <c:axId val="54349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5320352"/>
        <c:crosses val="autoZero"/>
        <c:auto val="1"/>
        <c:lblAlgn val="ctr"/>
        <c:lblOffset val="100"/>
        <c:noMultiLvlLbl val="0"/>
      </c:catAx>
      <c:valAx>
        <c:axId val="75532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49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PRA below EHP8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PRA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Sheet1!$A$7:$A$8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Sheet1!$B$7:$B$8</c:f>
              <c:numCache>
                <c:formatCode>General</c:formatCode>
                <c:ptCount val="2"/>
                <c:pt idx="0">
                  <c:v>6</c:v>
                </c:pt>
                <c:pt idx="1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A7-4DDC-9066-7679A99CAC0D}"/>
            </c:ext>
          </c:extLst>
        </c:ser>
        <c:ser>
          <c:idx val="1"/>
          <c:order val="1"/>
          <c:tx>
            <c:strRef>
              <c:f>Sheet1!$C$6</c:f>
              <c:strCache>
                <c:ptCount val="1"/>
                <c:pt idx="0">
                  <c:v>non-PRA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Sheet1!$A$7:$A$8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Sheet1!$C$7:$C$8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A7-4DDC-9066-7679A99CAC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7681376"/>
        <c:axId val="597236256"/>
      </c:barChart>
      <c:catAx>
        <c:axId val="89768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236256"/>
        <c:crosses val="autoZero"/>
        <c:auto val="1"/>
        <c:lblAlgn val="ctr"/>
        <c:lblOffset val="100"/>
        <c:noMultiLvlLbl val="0"/>
      </c:catAx>
      <c:valAx>
        <c:axId val="59723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768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7FFFEE4F_D96D0F4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19BF0B9-673B-41BB-BFE0-2B58AA5880A0}" authorId="{00000000-0000-0000-0000-000000000000}" created="2023-08-16T21:55:44.50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647803207" sldId="2147479119"/>
      <ac:spMk id="2" creationId="{06E7A588-078A-B7A4-182E-E7D1A512E834}"/>
    </ac:deMkLst>
    <p188:txBody>
      <a:bodyPr/>
      <a:lstStyle/>
      <a:p>
        <a:r>
          <a:rPr lang="en-US"/>
          <a:t>Do we have a graphic example of the process?  Screen shot or scrape of looking up archived entry, adding that text to the current period journal entry?
</a:t>
        </a:r>
      </a:p>
    </p188:txBody>
  </p188:cm>
</p188:cmLst>
</file>

<file path=ppt/comments/modernComment_7FFFEE50_23D3D04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5BADF0F-B832-4A72-8421-EBAD91BE482D}" authorId="{00000000-0000-0000-0000-000000000000}" created="2023-08-16T21:53:24.82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601083976" sldId="2147479120"/>
      <ac:spMk id="2" creationId="{06E7A588-078A-B7A4-182E-E7D1A512E834}"/>
    </ac:deMkLst>
    <p188:txBody>
      <a:bodyPr/>
      <a:lstStyle/>
      <a:p>
        <a:r>
          <a:rPr lang="en-US"/>
          <a:t>Love to be able to name Apache - and making sure the sizing is correct
</a:t>
        </a:r>
      </a:p>
    </p188:txBody>
  </p188:cm>
  <p188:cm id="{3E6FBE7C-3CB2-41AA-931C-9669DD5F0CA1}" authorId="{00000000-0000-0000-0000-000000000000}" created="2023-08-16T21:54:14.11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601083976" sldId="2147479120"/>
      <ac:spMk id="2" creationId="{06E7A588-078A-B7A4-182E-E7D1A512E834}"/>
    </ac:deMkLst>
    <p188:txBody>
      <a:bodyPr/>
      <a:lstStyle/>
      <a:p>
        <a:r>
          <a:rPr lang="en-US"/>
          <a:t>For utility, any better commentary on sizing or available feature/function?
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9431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47855BD9-AF71-426C-9B9B-B0E52B88852E}" type="slidenum">
              <a:rPr lang="de-DE" sz="1000" smtClean="0"/>
              <a:pPr algn="ctr"/>
              <a:t>‹#›</a:t>
            </a:fld>
            <a:endParaRPr lang="de-DE" sz="1000"/>
          </a:p>
        </p:txBody>
      </p:sp>
    </p:spTree>
    <p:extLst>
      <p:ext uri="{BB962C8B-B14F-4D97-AF65-F5344CB8AC3E}">
        <p14:creationId xmlns:p14="http://schemas.microsoft.com/office/powerpoint/2010/main" val="2359932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7688" y="612775"/>
            <a:ext cx="576262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49000" y="4120162"/>
            <a:ext cx="5760000" cy="4563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57512" y="8935722"/>
            <a:ext cx="942976" cy="2053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/>
            </a:lvl1pPr>
          </a:lstStyle>
          <a:p>
            <a:fld id="{7D8C2C35-2B8A-446E-BEC0-FD36716C29A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738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180000" indent="-180000" algn="l" defTabSz="1088776" rtl="0" eaLnBrk="1" latinLnBrk="0" hangingPunct="1">
      <a:buClr>
        <a:schemeClr val="accent1"/>
      </a:buClr>
      <a:buSzPct val="100000"/>
      <a:buFont typeface="Wingdings" pitchFamily="2" charset="2"/>
      <a:buChar char="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1088776" rtl="0" eaLnBrk="1" latinLnBrk="0" hangingPunct="1">
      <a:buClr>
        <a:schemeClr val="accent2"/>
      </a:buClr>
      <a:buSzPct val="80000"/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674815" indent="-158780" algn="l" defTabSz="1088776" rtl="0" eaLnBrk="1" latinLnBrk="0" hangingPunct="1">
      <a:buClr>
        <a:schemeClr val="accent2"/>
      </a:buClr>
      <a:buFont typeface="Arial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177552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Deepak</a:t>
            </a:r>
            <a:br>
              <a:rPr lang="en-US"/>
            </a:br>
            <a:br>
              <a:rPr lang="en-US"/>
            </a:br>
            <a:r>
              <a:rPr lang="en-US"/>
              <a:t>(Industry) Companies have historically chosen not to archive their PRA data due to the inability to update the transaction after archiving. </a:t>
            </a:r>
            <a:r>
              <a:rPr lang="en-US" sz="1400"/>
              <a:t>This has led to huge amount of data taking up database size in their environment that needs to be addressed prior to any migration.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48D67-2A12-4317-91B0-57D0E3C91F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115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Deepak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48D67-2A12-4317-91B0-57D0E3C91F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946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Deepak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48D67-2A12-4317-91B0-57D0E3C91F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113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Deepak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48D67-2A12-4317-91B0-57D0E3C91F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744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Deepak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48D67-2A12-4317-91B0-57D0E3C91F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238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Deepak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48D67-2A12-4317-91B0-57D0E3C91F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617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B9188BAB-85D5-DD13-C67E-E27202EAE7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61421" y="2824428"/>
            <a:ext cx="6804050" cy="2516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48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r>
              <a:rPr lang="en-US" sz="4400" b="1">
                <a:solidFill>
                  <a:srgbClr val="1C1D3B"/>
                </a:solidFill>
                <a:latin typeface="Helvetica" pitchFamily="2" charset="0"/>
                <a:cs typeface="Sora" pitchFamily="2" charset="0"/>
              </a:rPr>
              <a:t>The presentation title will come here</a:t>
            </a:r>
          </a:p>
          <a:p>
            <a:r>
              <a:rPr lang="en-US" sz="4400" b="1">
                <a:solidFill>
                  <a:srgbClr val="1C1D3B"/>
                </a:solidFill>
                <a:latin typeface="Helvetica" pitchFamily="2" charset="0"/>
                <a:cs typeface="Sora" pitchFamily="2" charset="0"/>
              </a:rPr>
              <a:t>(up to three lines)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9EF4BB-C667-DD16-7B1E-C4A8E3017170}"/>
              </a:ext>
            </a:extLst>
          </p:cNvPr>
          <p:cNvGrpSpPr/>
          <p:nvPr userDrawn="1"/>
        </p:nvGrpSpPr>
        <p:grpSpPr>
          <a:xfrm>
            <a:off x="10571894" y="5611844"/>
            <a:ext cx="1443252" cy="1055415"/>
            <a:chOff x="9742316" y="4858326"/>
            <a:chExt cx="1587162" cy="116095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1E5F9BA-617A-B0BA-907C-867F56DA41B5}"/>
                </a:ext>
              </a:extLst>
            </p:cNvPr>
            <p:cNvSpPr/>
            <p:nvPr/>
          </p:nvSpPr>
          <p:spPr>
            <a:xfrm>
              <a:off x="974231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6809C12-3214-8461-E791-55EA82D68A54}"/>
                </a:ext>
              </a:extLst>
            </p:cNvPr>
            <p:cNvSpPr/>
            <p:nvPr/>
          </p:nvSpPr>
          <p:spPr>
            <a:xfrm>
              <a:off x="974231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E92F0E-DA18-3D69-61EA-598E22779C89}"/>
                </a:ext>
              </a:extLst>
            </p:cNvPr>
            <p:cNvSpPr/>
            <p:nvPr/>
          </p:nvSpPr>
          <p:spPr>
            <a:xfrm>
              <a:off x="974231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766CD77-DF13-BB39-6A84-C32C4D303EB6}"/>
                </a:ext>
              </a:extLst>
            </p:cNvPr>
            <p:cNvSpPr/>
            <p:nvPr/>
          </p:nvSpPr>
          <p:spPr>
            <a:xfrm>
              <a:off x="974231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04714BE-61FF-118A-9FA5-83B7E097E2A9}"/>
                </a:ext>
              </a:extLst>
            </p:cNvPr>
            <p:cNvSpPr/>
            <p:nvPr/>
          </p:nvSpPr>
          <p:spPr>
            <a:xfrm>
              <a:off x="974231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CE47359-5BBA-6469-155D-330B00ED6237}"/>
                </a:ext>
              </a:extLst>
            </p:cNvPr>
            <p:cNvSpPr/>
            <p:nvPr/>
          </p:nvSpPr>
          <p:spPr>
            <a:xfrm>
              <a:off x="974231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463834F-BB22-7C42-588D-998182DA2107}"/>
                </a:ext>
              </a:extLst>
            </p:cNvPr>
            <p:cNvSpPr/>
            <p:nvPr/>
          </p:nvSpPr>
          <p:spPr>
            <a:xfrm>
              <a:off x="9960848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2AC4676-3F9B-B363-1811-BBA9954A4ECE}"/>
                </a:ext>
              </a:extLst>
            </p:cNvPr>
            <p:cNvSpPr/>
            <p:nvPr/>
          </p:nvSpPr>
          <p:spPr>
            <a:xfrm>
              <a:off x="9960848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A89CBD-CB7E-9616-683E-7FDB69F24D8B}"/>
                </a:ext>
              </a:extLst>
            </p:cNvPr>
            <p:cNvSpPr/>
            <p:nvPr/>
          </p:nvSpPr>
          <p:spPr>
            <a:xfrm>
              <a:off x="9960848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D1ED26E-4806-5A4A-B2B2-C7214A5035EA}"/>
                </a:ext>
              </a:extLst>
            </p:cNvPr>
            <p:cNvSpPr/>
            <p:nvPr/>
          </p:nvSpPr>
          <p:spPr>
            <a:xfrm>
              <a:off x="9960848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2A14418-6267-4B50-2234-A3B2B1ED178A}"/>
                </a:ext>
              </a:extLst>
            </p:cNvPr>
            <p:cNvSpPr/>
            <p:nvPr/>
          </p:nvSpPr>
          <p:spPr>
            <a:xfrm>
              <a:off x="9960848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8B61E1D-448E-1940-DD01-F5178758E149}"/>
                </a:ext>
              </a:extLst>
            </p:cNvPr>
            <p:cNvSpPr/>
            <p:nvPr/>
          </p:nvSpPr>
          <p:spPr>
            <a:xfrm>
              <a:off x="9960848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97A3EB2-A3DD-1D0E-A47E-CF05C9AFCDEF}"/>
                </a:ext>
              </a:extLst>
            </p:cNvPr>
            <p:cNvSpPr/>
            <p:nvPr/>
          </p:nvSpPr>
          <p:spPr>
            <a:xfrm>
              <a:off x="10179379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AF7B9CF-CE5C-9D30-7050-DCB5F684EC1A}"/>
                </a:ext>
              </a:extLst>
            </p:cNvPr>
            <p:cNvSpPr/>
            <p:nvPr/>
          </p:nvSpPr>
          <p:spPr>
            <a:xfrm>
              <a:off x="10179379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98C4E48-54D1-56DC-2F01-308F6360FEBA}"/>
                </a:ext>
              </a:extLst>
            </p:cNvPr>
            <p:cNvSpPr/>
            <p:nvPr/>
          </p:nvSpPr>
          <p:spPr>
            <a:xfrm>
              <a:off x="10179379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500999A-671B-73C1-72D0-8ECF91D8AD06}"/>
                </a:ext>
              </a:extLst>
            </p:cNvPr>
            <p:cNvSpPr/>
            <p:nvPr/>
          </p:nvSpPr>
          <p:spPr>
            <a:xfrm>
              <a:off x="10179379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1B09303-8FC7-0CB4-CD04-95929ED7084E}"/>
                </a:ext>
              </a:extLst>
            </p:cNvPr>
            <p:cNvSpPr/>
            <p:nvPr/>
          </p:nvSpPr>
          <p:spPr>
            <a:xfrm>
              <a:off x="10179379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4CE1726-7AC5-F56E-6FEC-9B26B8EB3E26}"/>
                </a:ext>
              </a:extLst>
            </p:cNvPr>
            <p:cNvSpPr/>
            <p:nvPr/>
          </p:nvSpPr>
          <p:spPr>
            <a:xfrm>
              <a:off x="10179379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0132A18-5DE3-F130-839C-8E32858653F0}"/>
                </a:ext>
              </a:extLst>
            </p:cNvPr>
            <p:cNvSpPr/>
            <p:nvPr/>
          </p:nvSpPr>
          <p:spPr>
            <a:xfrm>
              <a:off x="10397911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7BB454A-78E9-3207-CD58-5F7A2B7E4727}"/>
                </a:ext>
              </a:extLst>
            </p:cNvPr>
            <p:cNvSpPr/>
            <p:nvPr/>
          </p:nvSpPr>
          <p:spPr>
            <a:xfrm>
              <a:off x="10397911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901E444-9043-E751-905D-E0061F122B9F}"/>
                </a:ext>
              </a:extLst>
            </p:cNvPr>
            <p:cNvSpPr/>
            <p:nvPr/>
          </p:nvSpPr>
          <p:spPr>
            <a:xfrm>
              <a:off x="10397911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C700834-6448-9A0D-1702-D49490B871E1}"/>
                </a:ext>
              </a:extLst>
            </p:cNvPr>
            <p:cNvSpPr/>
            <p:nvPr/>
          </p:nvSpPr>
          <p:spPr>
            <a:xfrm>
              <a:off x="10397911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AAAE891-D9BC-2DF2-E9F9-B31DA0D492F8}"/>
                </a:ext>
              </a:extLst>
            </p:cNvPr>
            <p:cNvSpPr/>
            <p:nvPr/>
          </p:nvSpPr>
          <p:spPr>
            <a:xfrm>
              <a:off x="10397911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49D16E0-51B4-0212-F85C-51C63C0704CF}"/>
                </a:ext>
              </a:extLst>
            </p:cNvPr>
            <p:cNvSpPr/>
            <p:nvPr/>
          </p:nvSpPr>
          <p:spPr>
            <a:xfrm>
              <a:off x="10397911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9EEBA6C-84F7-190F-3326-63C259C3E74B}"/>
                </a:ext>
              </a:extLst>
            </p:cNvPr>
            <p:cNvSpPr/>
            <p:nvPr/>
          </p:nvSpPr>
          <p:spPr>
            <a:xfrm>
              <a:off x="10616442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4ED561A-A36F-C179-94F1-9EC4360B37BD}"/>
                </a:ext>
              </a:extLst>
            </p:cNvPr>
            <p:cNvSpPr/>
            <p:nvPr/>
          </p:nvSpPr>
          <p:spPr>
            <a:xfrm>
              <a:off x="10616442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A8C8B0D-6F42-6135-261A-D86CE87D99CC}"/>
                </a:ext>
              </a:extLst>
            </p:cNvPr>
            <p:cNvSpPr/>
            <p:nvPr/>
          </p:nvSpPr>
          <p:spPr>
            <a:xfrm>
              <a:off x="10616442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D8C87F3-5DAA-2B75-AA87-04F7B36C9D41}"/>
                </a:ext>
              </a:extLst>
            </p:cNvPr>
            <p:cNvSpPr/>
            <p:nvPr/>
          </p:nvSpPr>
          <p:spPr>
            <a:xfrm>
              <a:off x="10616442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53A4F01-CCD9-8595-4901-98D4AE37C1F3}"/>
                </a:ext>
              </a:extLst>
            </p:cNvPr>
            <p:cNvSpPr/>
            <p:nvPr/>
          </p:nvSpPr>
          <p:spPr>
            <a:xfrm>
              <a:off x="10616442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57520B6-4BF5-C2BE-FB74-E808748F6E55}"/>
                </a:ext>
              </a:extLst>
            </p:cNvPr>
            <p:cNvSpPr/>
            <p:nvPr/>
          </p:nvSpPr>
          <p:spPr>
            <a:xfrm>
              <a:off x="10616442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EDECA02-690E-A029-14F6-68FC169AC8FA}"/>
                </a:ext>
              </a:extLst>
            </p:cNvPr>
            <p:cNvSpPr/>
            <p:nvPr/>
          </p:nvSpPr>
          <p:spPr>
            <a:xfrm>
              <a:off x="10834974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64906F2-5FB3-EF20-83E3-4F1DFD8CA2CD}"/>
                </a:ext>
              </a:extLst>
            </p:cNvPr>
            <p:cNvSpPr/>
            <p:nvPr/>
          </p:nvSpPr>
          <p:spPr>
            <a:xfrm>
              <a:off x="10834974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7E92967-4817-239D-CB39-92A052CB2FA6}"/>
                </a:ext>
              </a:extLst>
            </p:cNvPr>
            <p:cNvSpPr/>
            <p:nvPr/>
          </p:nvSpPr>
          <p:spPr>
            <a:xfrm>
              <a:off x="10834974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EF7D5EE-A7EA-533C-7E9B-E34F6C40F4A1}"/>
                </a:ext>
              </a:extLst>
            </p:cNvPr>
            <p:cNvSpPr/>
            <p:nvPr/>
          </p:nvSpPr>
          <p:spPr>
            <a:xfrm>
              <a:off x="10834974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EA523F2-B53B-ECA6-3FBB-ED15AA72C4F1}"/>
                </a:ext>
              </a:extLst>
            </p:cNvPr>
            <p:cNvSpPr/>
            <p:nvPr/>
          </p:nvSpPr>
          <p:spPr>
            <a:xfrm>
              <a:off x="10834974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2930BEE-2FEB-5673-0BCE-8B662FF553D4}"/>
                </a:ext>
              </a:extLst>
            </p:cNvPr>
            <p:cNvSpPr/>
            <p:nvPr/>
          </p:nvSpPr>
          <p:spPr>
            <a:xfrm>
              <a:off x="10834974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341CA6F-3015-2658-B6AD-41EE97EA345A}"/>
                </a:ext>
              </a:extLst>
            </p:cNvPr>
            <p:cNvSpPr/>
            <p:nvPr/>
          </p:nvSpPr>
          <p:spPr>
            <a:xfrm>
              <a:off x="1105350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D782AA-F4C9-1445-2021-922DCC9FB9F9}"/>
                </a:ext>
              </a:extLst>
            </p:cNvPr>
            <p:cNvSpPr/>
            <p:nvPr/>
          </p:nvSpPr>
          <p:spPr>
            <a:xfrm>
              <a:off x="1105350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7176604-F11B-902B-2A4F-E24912C950FE}"/>
                </a:ext>
              </a:extLst>
            </p:cNvPr>
            <p:cNvSpPr/>
            <p:nvPr/>
          </p:nvSpPr>
          <p:spPr>
            <a:xfrm>
              <a:off x="1105350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D9ABF3C-2F70-371A-7695-69FA0BCB7326}"/>
                </a:ext>
              </a:extLst>
            </p:cNvPr>
            <p:cNvSpPr/>
            <p:nvPr/>
          </p:nvSpPr>
          <p:spPr>
            <a:xfrm>
              <a:off x="1105350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6513386-5B25-B370-75B9-CBF971663457}"/>
                </a:ext>
              </a:extLst>
            </p:cNvPr>
            <p:cNvSpPr/>
            <p:nvPr/>
          </p:nvSpPr>
          <p:spPr>
            <a:xfrm>
              <a:off x="1105350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F152BDE-9E15-6F22-9BD9-5862C13E4E82}"/>
                </a:ext>
              </a:extLst>
            </p:cNvPr>
            <p:cNvSpPr/>
            <p:nvPr/>
          </p:nvSpPr>
          <p:spPr>
            <a:xfrm>
              <a:off x="1105350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8BE346A-2409-86D8-09A8-EB5E1E1EEFAC}"/>
                </a:ext>
              </a:extLst>
            </p:cNvPr>
            <p:cNvSpPr/>
            <p:nvPr/>
          </p:nvSpPr>
          <p:spPr>
            <a:xfrm>
              <a:off x="11272035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071D0B8-7BD1-1130-D1AC-C17B71739967}"/>
                </a:ext>
              </a:extLst>
            </p:cNvPr>
            <p:cNvSpPr/>
            <p:nvPr/>
          </p:nvSpPr>
          <p:spPr>
            <a:xfrm>
              <a:off x="11272035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37AEEDE-A472-FF54-B708-38B1927C341B}"/>
                </a:ext>
              </a:extLst>
            </p:cNvPr>
            <p:cNvSpPr/>
            <p:nvPr/>
          </p:nvSpPr>
          <p:spPr>
            <a:xfrm>
              <a:off x="11272035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8F75F4D-BE14-74A1-74CB-A3BF9EB12A9B}"/>
                </a:ext>
              </a:extLst>
            </p:cNvPr>
            <p:cNvSpPr/>
            <p:nvPr/>
          </p:nvSpPr>
          <p:spPr>
            <a:xfrm>
              <a:off x="11272035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2748C43-E929-A605-2D04-251F20436A41}"/>
                </a:ext>
              </a:extLst>
            </p:cNvPr>
            <p:cNvSpPr/>
            <p:nvPr/>
          </p:nvSpPr>
          <p:spPr>
            <a:xfrm>
              <a:off x="11272035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78085A7-6077-CFE4-5AF7-67B201F9CB17}"/>
                </a:ext>
              </a:extLst>
            </p:cNvPr>
            <p:cNvSpPr/>
            <p:nvPr/>
          </p:nvSpPr>
          <p:spPr>
            <a:xfrm>
              <a:off x="11272035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</p:grpSp>
      <p:pic>
        <p:nvPicPr>
          <p:cNvPr id="55" name="Picture 54" descr="A logo with white text&#10;&#10;Description automatically generated">
            <a:extLst>
              <a:ext uri="{FF2B5EF4-FFF2-40B4-BE49-F238E27FC236}">
                <a16:creationId xmlns:a16="http://schemas.microsoft.com/office/drawing/2014/main" id="{00956D7E-CCF5-1A23-EE32-9B2E17001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6337" y="390859"/>
            <a:ext cx="648798" cy="374868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D556286-F534-4342-4B2F-E1B058C13DA4}"/>
              </a:ext>
            </a:extLst>
          </p:cNvPr>
          <p:cNvCxnSpPr>
            <a:cxnSpLocks/>
          </p:cNvCxnSpPr>
          <p:nvPr userDrawn="1"/>
        </p:nvCxnSpPr>
        <p:spPr>
          <a:xfrm>
            <a:off x="11097015" y="338326"/>
            <a:ext cx="0" cy="493456"/>
          </a:xfrm>
          <a:prstGeom prst="line">
            <a:avLst/>
          </a:prstGeom>
          <a:ln w="3175">
            <a:solidFill>
              <a:srgbClr val="1C1D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Placeholder 16">
            <a:extLst>
              <a:ext uri="{FF2B5EF4-FFF2-40B4-BE49-F238E27FC236}">
                <a16:creationId xmlns:a16="http://schemas.microsoft.com/office/drawing/2014/main" id="{1B469D76-27A7-1B27-84FD-D9628A660C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810989" cy="6858000"/>
          </a:xfrm>
          <a:custGeom>
            <a:avLst/>
            <a:gdLst>
              <a:gd name="connsiteX0" fmla="*/ 0 w 3259899"/>
              <a:gd name="connsiteY0" fmla="*/ 0 h 4149052"/>
              <a:gd name="connsiteX1" fmla="*/ 3259899 w 3259899"/>
              <a:gd name="connsiteY1" fmla="*/ 0 h 4149052"/>
              <a:gd name="connsiteX2" fmla="*/ 3259899 w 3259899"/>
              <a:gd name="connsiteY2" fmla="*/ 4149052 h 4149052"/>
              <a:gd name="connsiteX3" fmla="*/ 0 w 3259899"/>
              <a:gd name="connsiteY3" fmla="*/ 4149052 h 414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899" h="4149052">
                <a:moveTo>
                  <a:pt x="0" y="0"/>
                </a:moveTo>
                <a:lnTo>
                  <a:pt x="3259899" y="0"/>
                </a:lnTo>
                <a:lnTo>
                  <a:pt x="3259899" y="4149052"/>
                </a:lnTo>
                <a:lnTo>
                  <a:pt x="0" y="4149052"/>
                </a:lnTo>
                <a:close/>
              </a:path>
            </a:pathLst>
          </a:custGeom>
          <a:noFill/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7B482298-B4F7-18EF-5BF8-1EBD8DD9F9A3}"/>
              </a:ext>
            </a:extLst>
          </p:cNvPr>
          <p:cNvSpPr/>
          <p:nvPr userDrawn="1"/>
        </p:nvSpPr>
        <p:spPr>
          <a:xfrm>
            <a:off x="3810988" y="0"/>
            <a:ext cx="134659" cy="6857999"/>
          </a:xfrm>
          <a:prstGeom prst="rect">
            <a:avLst/>
          </a:prstGeom>
          <a:solidFill>
            <a:srgbClr val="D40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Helvetica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B2AB9A-54EC-3569-E48D-6F355A3EBFBE}"/>
              </a:ext>
            </a:extLst>
          </p:cNvPr>
          <p:cNvSpPr txBox="1"/>
          <p:nvPr userDrawn="1"/>
        </p:nvSpPr>
        <p:spPr>
          <a:xfrm>
            <a:off x="154552" y="6555184"/>
            <a:ext cx="615354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0">
                <a:solidFill>
                  <a:srgbClr val="7F7F7F"/>
                </a:solidFill>
                <a:latin typeface="Helvetica" pitchFamily="2" charset="0"/>
                <a:cs typeface="Segoe UI" panose="020B0502040204020203" pitchFamily="34" charset="0"/>
              </a:rPr>
              <a:t>© </a:t>
            </a:r>
            <a:fld id="{29107B49-E933-0E48-A188-D6D35CCB5FB1}" type="datetimeyyyy">
              <a:rPr lang="en-US" sz="600" b="0" smtClean="0">
                <a:solidFill>
                  <a:srgbClr val="7F7F7F"/>
                </a:solidFill>
                <a:latin typeface="Helvetica" pitchFamily="2" charset="0"/>
                <a:cs typeface="Segoe UI" panose="020B0502040204020203" pitchFamily="34" charset="0"/>
              </a:rPr>
              <a:t>2026</a:t>
            </a:fld>
            <a:r>
              <a:rPr lang="en-US" sz="600" b="0" dirty="0">
                <a:solidFill>
                  <a:srgbClr val="7F7F7F"/>
                </a:solidFill>
                <a:latin typeface="Helvetica" pitchFamily="2" charset="0"/>
                <a:cs typeface="Segoe UI" panose="020B0502040204020203" pitchFamily="34" charset="0"/>
              </a:rPr>
              <a:t> Auritas LLC.  All rights reserved.</a:t>
            </a:r>
          </a:p>
        </p:txBody>
      </p:sp>
      <p:sp>
        <p:nvSpPr>
          <p:cNvPr id="63" name="Text Placeholder 60">
            <a:extLst>
              <a:ext uri="{FF2B5EF4-FFF2-40B4-BE49-F238E27FC236}">
                <a16:creationId xmlns:a16="http://schemas.microsoft.com/office/drawing/2014/main" id="{DD4DCDF3-5D25-3421-FF6E-A32E3383D7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1421" y="2251716"/>
            <a:ext cx="6804050" cy="46829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1">
                <a:solidFill>
                  <a:schemeClr val="accent2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Subheading will come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681EDFF-98C6-E313-D740-2952DDF5986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61877" y="408273"/>
            <a:ext cx="1660970" cy="3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770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>
            <a:extLst>
              <a:ext uri="{FF2B5EF4-FFF2-40B4-BE49-F238E27FC236}">
                <a16:creationId xmlns:a16="http://schemas.microsoft.com/office/drawing/2014/main" id="{D232D6F8-7D69-0622-4124-A078F23EEEBC}"/>
              </a:ext>
            </a:extLst>
          </p:cNvPr>
          <p:cNvSpPr/>
          <p:nvPr userDrawn="1"/>
        </p:nvSpPr>
        <p:spPr>
          <a:xfrm>
            <a:off x="595924" y="2035534"/>
            <a:ext cx="3437903" cy="4194517"/>
          </a:xfrm>
          <a:prstGeom prst="round1Rect">
            <a:avLst>
              <a:gd name="adj" fmla="val 55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Helvetica" pitchFamily="2" charset="0"/>
            </a:endParaRPr>
          </a:p>
        </p:txBody>
      </p:sp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A9D9E4DB-1988-55D6-38BF-4C6AEA299505}"/>
              </a:ext>
            </a:extLst>
          </p:cNvPr>
          <p:cNvSpPr/>
          <p:nvPr userDrawn="1"/>
        </p:nvSpPr>
        <p:spPr>
          <a:xfrm>
            <a:off x="4382871" y="2035534"/>
            <a:ext cx="3446924" cy="4194517"/>
          </a:xfrm>
          <a:prstGeom prst="round1Rect">
            <a:avLst>
              <a:gd name="adj" fmla="val 55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Helvetica" pitchFamily="2" charset="0"/>
            </a:endParaRPr>
          </a:p>
        </p:txBody>
      </p:sp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63061BFB-DAF4-021C-FE75-D4ABAE56A562}"/>
              </a:ext>
            </a:extLst>
          </p:cNvPr>
          <p:cNvSpPr/>
          <p:nvPr userDrawn="1"/>
        </p:nvSpPr>
        <p:spPr>
          <a:xfrm>
            <a:off x="8196435" y="2040891"/>
            <a:ext cx="3446924" cy="4194517"/>
          </a:xfrm>
          <a:prstGeom prst="round1Rect">
            <a:avLst>
              <a:gd name="adj" fmla="val 55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Helvetica" pitchFamily="2" charset="0"/>
            </a:endParaRPr>
          </a:p>
        </p:txBody>
      </p:sp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844" y="653143"/>
            <a:ext cx="8967923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6" name="Text Placeholder 60">
            <a:extLst>
              <a:ext uri="{FF2B5EF4-FFF2-40B4-BE49-F238E27FC236}">
                <a16:creationId xmlns:a16="http://schemas.microsoft.com/office/drawing/2014/main" id="{FE9DED47-EA35-840D-83F0-63FDC63FC6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8880" y="3175541"/>
            <a:ext cx="2752342" cy="2775317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will come here.</a:t>
            </a:r>
          </a:p>
          <a:p>
            <a:pPr lvl="0"/>
            <a:endParaRPr lang="en-US"/>
          </a:p>
        </p:txBody>
      </p:sp>
      <p:sp>
        <p:nvSpPr>
          <p:cNvPr id="28" name="Text Placeholder 60">
            <a:extLst>
              <a:ext uri="{FF2B5EF4-FFF2-40B4-BE49-F238E27FC236}">
                <a16:creationId xmlns:a16="http://schemas.microsoft.com/office/drawing/2014/main" id="{A2F11879-9669-5EED-DDB3-F6CD5F76B0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1417" y="3194224"/>
            <a:ext cx="2752342" cy="2775317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will come here.</a:t>
            </a:r>
          </a:p>
          <a:p>
            <a:pPr lvl="0"/>
            <a:endParaRPr lang="en-US"/>
          </a:p>
        </p:txBody>
      </p:sp>
      <p:sp>
        <p:nvSpPr>
          <p:cNvPr id="29" name="Text Placeholder 60">
            <a:extLst>
              <a:ext uri="{FF2B5EF4-FFF2-40B4-BE49-F238E27FC236}">
                <a16:creationId xmlns:a16="http://schemas.microsoft.com/office/drawing/2014/main" id="{129BBBB5-CF6A-1BDA-944E-6F9601C373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43725" y="3237227"/>
            <a:ext cx="2752342" cy="2775317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will come here.</a:t>
            </a:r>
          </a:p>
          <a:p>
            <a:pPr lvl="0"/>
            <a:endParaRPr lang="en-US"/>
          </a:p>
        </p:txBody>
      </p:sp>
      <p:sp>
        <p:nvSpPr>
          <p:cNvPr id="30" name="Text Placeholder 60">
            <a:extLst>
              <a:ext uri="{FF2B5EF4-FFF2-40B4-BE49-F238E27FC236}">
                <a16:creationId xmlns:a16="http://schemas.microsoft.com/office/drawing/2014/main" id="{37FF097C-E1EC-19A5-650D-AF6C3384D5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844" y="2236573"/>
            <a:ext cx="2781377" cy="7537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20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1" name="Text Placeholder 60">
            <a:extLst>
              <a:ext uri="{FF2B5EF4-FFF2-40B4-BE49-F238E27FC236}">
                <a16:creationId xmlns:a16="http://schemas.microsoft.com/office/drawing/2014/main" id="{02128630-FE4F-6247-B631-1389D52F54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1417" y="2225179"/>
            <a:ext cx="2752342" cy="7537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20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2" name="Text Placeholder 60">
            <a:extLst>
              <a:ext uri="{FF2B5EF4-FFF2-40B4-BE49-F238E27FC236}">
                <a16:creationId xmlns:a16="http://schemas.microsoft.com/office/drawing/2014/main" id="{73BEDCE2-7DF8-00BA-C355-91AC7598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17214" y="2225179"/>
            <a:ext cx="2781377" cy="7537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20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454E7F-4AD9-3A14-3D90-57381CE222FA}"/>
              </a:ext>
            </a:extLst>
          </p:cNvPr>
          <p:cNvSpPr/>
          <p:nvPr userDrawn="1"/>
        </p:nvSpPr>
        <p:spPr>
          <a:xfrm>
            <a:off x="1" y="460925"/>
            <a:ext cx="174216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Helvetica" pitchFamily="2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B7C18632-2D38-AC81-D676-61F10913C50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87209" y="213492"/>
            <a:ext cx="1149740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76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B3F2DAA-2331-7947-16F3-99D994390037}"/>
              </a:ext>
            </a:extLst>
          </p:cNvPr>
          <p:cNvGrpSpPr/>
          <p:nvPr userDrawn="1"/>
        </p:nvGrpSpPr>
        <p:grpSpPr>
          <a:xfrm>
            <a:off x="10571894" y="5611844"/>
            <a:ext cx="1443252" cy="1055415"/>
            <a:chOff x="9742316" y="4858326"/>
            <a:chExt cx="1587162" cy="116095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2FEA23E-4AD8-7961-3FC1-8525149DA187}"/>
                </a:ext>
              </a:extLst>
            </p:cNvPr>
            <p:cNvSpPr/>
            <p:nvPr/>
          </p:nvSpPr>
          <p:spPr>
            <a:xfrm>
              <a:off x="974231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40EF8FB-460D-A13D-B944-4F70B761AFED}"/>
                </a:ext>
              </a:extLst>
            </p:cNvPr>
            <p:cNvSpPr/>
            <p:nvPr/>
          </p:nvSpPr>
          <p:spPr>
            <a:xfrm>
              <a:off x="974231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651952B-7D65-51DB-CE59-E0CB4FD245F0}"/>
                </a:ext>
              </a:extLst>
            </p:cNvPr>
            <p:cNvSpPr/>
            <p:nvPr/>
          </p:nvSpPr>
          <p:spPr>
            <a:xfrm>
              <a:off x="974231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49347EC-ACE1-8E52-8C3E-05AB6181329A}"/>
                </a:ext>
              </a:extLst>
            </p:cNvPr>
            <p:cNvSpPr/>
            <p:nvPr/>
          </p:nvSpPr>
          <p:spPr>
            <a:xfrm>
              <a:off x="974231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A18BCB-8D67-E64E-6020-39CCACB57EE4}"/>
                </a:ext>
              </a:extLst>
            </p:cNvPr>
            <p:cNvSpPr/>
            <p:nvPr/>
          </p:nvSpPr>
          <p:spPr>
            <a:xfrm>
              <a:off x="974231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63EFFE9-1BE4-F9C5-BD48-3B388A2D267A}"/>
                </a:ext>
              </a:extLst>
            </p:cNvPr>
            <p:cNvSpPr/>
            <p:nvPr/>
          </p:nvSpPr>
          <p:spPr>
            <a:xfrm>
              <a:off x="974231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A001D16-5EE8-3438-D500-15E534D54DD4}"/>
                </a:ext>
              </a:extLst>
            </p:cNvPr>
            <p:cNvSpPr/>
            <p:nvPr/>
          </p:nvSpPr>
          <p:spPr>
            <a:xfrm>
              <a:off x="9960848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D14AF13-6F13-DBA4-2320-B257D338914C}"/>
                </a:ext>
              </a:extLst>
            </p:cNvPr>
            <p:cNvSpPr/>
            <p:nvPr/>
          </p:nvSpPr>
          <p:spPr>
            <a:xfrm>
              <a:off x="9960848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424886-C176-B198-4926-0D7420F97B5A}"/>
                </a:ext>
              </a:extLst>
            </p:cNvPr>
            <p:cNvSpPr/>
            <p:nvPr/>
          </p:nvSpPr>
          <p:spPr>
            <a:xfrm>
              <a:off x="9960848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14BC28D-E364-CB37-248F-19A60A390978}"/>
                </a:ext>
              </a:extLst>
            </p:cNvPr>
            <p:cNvSpPr/>
            <p:nvPr/>
          </p:nvSpPr>
          <p:spPr>
            <a:xfrm>
              <a:off x="9960848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88223C5-6236-86DE-2715-E8670BA938FC}"/>
                </a:ext>
              </a:extLst>
            </p:cNvPr>
            <p:cNvSpPr/>
            <p:nvPr/>
          </p:nvSpPr>
          <p:spPr>
            <a:xfrm>
              <a:off x="9960848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85D684E-539B-9266-58D3-F6DD0B139524}"/>
                </a:ext>
              </a:extLst>
            </p:cNvPr>
            <p:cNvSpPr/>
            <p:nvPr/>
          </p:nvSpPr>
          <p:spPr>
            <a:xfrm>
              <a:off x="9960848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681E8AF-C1B5-F4FF-F0E8-97F5BA098075}"/>
                </a:ext>
              </a:extLst>
            </p:cNvPr>
            <p:cNvSpPr/>
            <p:nvPr/>
          </p:nvSpPr>
          <p:spPr>
            <a:xfrm>
              <a:off x="10179379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4414AE0-E866-0396-3148-2C1AA39A6FAE}"/>
                </a:ext>
              </a:extLst>
            </p:cNvPr>
            <p:cNvSpPr/>
            <p:nvPr/>
          </p:nvSpPr>
          <p:spPr>
            <a:xfrm>
              <a:off x="10179379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2D29709-34BF-B514-8F18-0248D9EC1A6A}"/>
                </a:ext>
              </a:extLst>
            </p:cNvPr>
            <p:cNvSpPr/>
            <p:nvPr/>
          </p:nvSpPr>
          <p:spPr>
            <a:xfrm>
              <a:off x="10179379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E7AA5A7-11C8-82B3-D6A4-F86598E52BFC}"/>
                </a:ext>
              </a:extLst>
            </p:cNvPr>
            <p:cNvSpPr/>
            <p:nvPr/>
          </p:nvSpPr>
          <p:spPr>
            <a:xfrm>
              <a:off x="10179379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FBB3ADE-2744-6E1D-A9C6-092FDB0A2253}"/>
                </a:ext>
              </a:extLst>
            </p:cNvPr>
            <p:cNvSpPr/>
            <p:nvPr/>
          </p:nvSpPr>
          <p:spPr>
            <a:xfrm>
              <a:off x="10179379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A7B6AE1-8D73-E082-2442-17EF37336AB1}"/>
                </a:ext>
              </a:extLst>
            </p:cNvPr>
            <p:cNvSpPr/>
            <p:nvPr/>
          </p:nvSpPr>
          <p:spPr>
            <a:xfrm>
              <a:off x="10179379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9AF1C41-6978-5C22-8114-41ED59542650}"/>
                </a:ext>
              </a:extLst>
            </p:cNvPr>
            <p:cNvSpPr/>
            <p:nvPr/>
          </p:nvSpPr>
          <p:spPr>
            <a:xfrm>
              <a:off x="10397911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39DFB0A-A3D8-80FC-EE18-BC6D84032288}"/>
                </a:ext>
              </a:extLst>
            </p:cNvPr>
            <p:cNvSpPr/>
            <p:nvPr/>
          </p:nvSpPr>
          <p:spPr>
            <a:xfrm>
              <a:off x="10397911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9342AF2-22E2-0DE0-8BB1-5717143F5D41}"/>
                </a:ext>
              </a:extLst>
            </p:cNvPr>
            <p:cNvSpPr/>
            <p:nvPr/>
          </p:nvSpPr>
          <p:spPr>
            <a:xfrm>
              <a:off x="10397911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D75B7F3-7C6E-DBF4-D4C7-D2AA17634CE3}"/>
                </a:ext>
              </a:extLst>
            </p:cNvPr>
            <p:cNvSpPr/>
            <p:nvPr/>
          </p:nvSpPr>
          <p:spPr>
            <a:xfrm>
              <a:off x="10397911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28288E2-4B6D-4E6A-694B-6D3A6AA146AB}"/>
                </a:ext>
              </a:extLst>
            </p:cNvPr>
            <p:cNvSpPr/>
            <p:nvPr/>
          </p:nvSpPr>
          <p:spPr>
            <a:xfrm>
              <a:off x="10397911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702A8BF-3ABF-212D-B8AC-111D71588795}"/>
                </a:ext>
              </a:extLst>
            </p:cNvPr>
            <p:cNvSpPr/>
            <p:nvPr/>
          </p:nvSpPr>
          <p:spPr>
            <a:xfrm>
              <a:off x="10397911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B8DE702-BE04-0F02-E43D-C08332483608}"/>
                </a:ext>
              </a:extLst>
            </p:cNvPr>
            <p:cNvSpPr/>
            <p:nvPr/>
          </p:nvSpPr>
          <p:spPr>
            <a:xfrm>
              <a:off x="10616442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024C77F-9E39-0874-E2CC-CDA931B59CF5}"/>
                </a:ext>
              </a:extLst>
            </p:cNvPr>
            <p:cNvSpPr/>
            <p:nvPr/>
          </p:nvSpPr>
          <p:spPr>
            <a:xfrm>
              <a:off x="10616442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597F533-D529-7AB0-8A45-F810F4ECE1C1}"/>
                </a:ext>
              </a:extLst>
            </p:cNvPr>
            <p:cNvSpPr/>
            <p:nvPr/>
          </p:nvSpPr>
          <p:spPr>
            <a:xfrm>
              <a:off x="10616442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5D6EF0B-2125-85D7-E8F9-4DE25887BF14}"/>
                </a:ext>
              </a:extLst>
            </p:cNvPr>
            <p:cNvSpPr/>
            <p:nvPr/>
          </p:nvSpPr>
          <p:spPr>
            <a:xfrm>
              <a:off x="10616442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40AD3FF-2178-78D9-0EB2-760E39FD89EA}"/>
                </a:ext>
              </a:extLst>
            </p:cNvPr>
            <p:cNvSpPr/>
            <p:nvPr/>
          </p:nvSpPr>
          <p:spPr>
            <a:xfrm>
              <a:off x="10616442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4EF5C89-880F-C486-2F48-D0890E661F60}"/>
                </a:ext>
              </a:extLst>
            </p:cNvPr>
            <p:cNvSpPr/>
            <p:nvPr/>
          </p:nvSpPr>
          <p:spPr>
            <a:xfrm>
              <a:off x="10616442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93D144F-361E-571C-424C-477044DDDE4C}"/>
                </a:ext>
              </a:extLst>
            </p:cNvPr>
            <p:cNvSpPr/>
            <p:nvPr/>
          </p:nvSpPr>
          <p:spPr>
            <a:xfrm>
              <a:off x="10834974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A092B6B-1229-D819-A493-8985CC6E6DA2}"/>
                </a:ext>
              </a:extLst>
            </p:cNvPr>
            <p:cNvSpPr/>
            <p:nvPr/>
          </p:nvSpPr>
          <p:spPr>
            <a:xfrm>
              <a:off x="10834974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C1E85A1-068F-9BC4-3CE5-981C0DEC0652}"/>
                </a:ext>
              </a:extLst>
            </p:cNvPr>
            <p:cNvSpPr/>
            <p:nvPr/>
          </p:nvSpPr>
          <p:spPr>
            <a:xfrm>
              <a:off x="10834974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070A372-CA7D-0EEA-21D3-9359226F1DA1}"/>
                </a:ext>
              </a:extLst>
            </p:cNvPr>
            <p:cNvSpPr/>
            <p:nvPr/>
          </p:nvSpPr>
          <p:spPr>
            <a:xfrm>
              <a:off x="10834974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2070F5C-2EF0-5A6E-7CD0-A4A097F54709}"/>
                </a:ext>
              </a:extLst>
            </p:cNvPr>
            <p:cNvSpPr/>
            <p:nvPr/>
          </p:nvSpPr>
          <p:spPr>
            <a:xfrm>
              <a:off x="10834974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A7947BF-E992-440F-B2B8-65D0CA4F0812}"/>
                </a:ext>
              </a:extLst>
            </p:cNvPr>
            <p:cNvSpPr/>
            <p:nvPr/>
          </p:nvSpPr>
          <p:spPr>
            <a:xfrm>
              <a:off x="10834974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4A67033-0FBA-9F2F-54AA-7BEE2D024F39}"/>
                </a:ext>
              </a:extLst>
            </p:cNvPr>
            <p:cNvSpPr/>
            <p:nvPr/>
          </p:nvSpPr>
          <p:spPr>
            <a:xfrm>
              <a:off x="1105350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85729D5-23A0-717E-73A2-349F86859F24}"/>
                </a:ext>
              </a:extLst>
            </p:cNvPr>
            <p:cNvSpPr/>
            <p:nvPr/>
          </p:nvSpPr>
          <p:spPr>
            <a:xfrm>
              <a:off x="1105350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46A62EF-356C-3AEF-1978-9C44556AEEDE}"/>
                </a:ext>
              </a:extLst>
            </p:cNvPr>
            <p:cNvSpPr/>
            <p:nvPr/>
          </p:nvSpPr>
          <p:spPr>
            <a:xfrm>
              <a:off x="1105350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087DE5E-D845-FB8B-39FE-7F0C5F4A15B9}"/>
                </a:ext>
              </a:extLst>
            </p:cNvPr>
            <p:cNvSpPr/>
            <p:nvPr/>
          </p:nvSpPr>
          <p:spPr>
            <a:xfrm>
              <a:off x="1105350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44EF10A-3EDE-C574-89CB-9D1DC60BFAFB}"/>
                </a:ext>
              </a:extLst>
            </p:cNvPr>
            <p:cNvSpPr/>
            <p:nvPr/>
          </p:nvSpPr>
          <p:spPr>
            <a:xfrm>
              <a:off x="1105350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227BE48-3132-4179-930A-DA718091DB82}"/>
                </a:ext>
              </a:extLst>
            </p:cNvPr>
            <p:cNvSpPr/>
            <p:nvPr/>
          </p:nvSpPr>
          <p:spPr>
            <a:xfrm>
              <a:off x="1105350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C705AA0-9805-5267-854D-3D0E8C733DE3}"/>
                </a:ext>
              </a:extLst>
            </p:cNvPr>
            <p:cNvSpPr/>
            <p:nvPr/>
          </p:nvSpPr>
          <p:spPr>
            <a:xfrm>
              <a:off x="11272035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71B5A5E-FEA1-1A13-1178-5CA8CCDF3701}"/>
                </a:ext>
              </a:extLst>
            </p:cNvPr>
            <p:cNvSpPr/>
            <p:nvPr/>
          </p:nvSpPr>
          <p:spPr>
            <a:xfrm>
              <a:off x="11272035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3AE20E9-B0F6-FD13-E0AF-7BD2614C2035}"/>
                </a:ext>
              </a:extLst>
            </p:cNvPr>
            <p:cNvSpPr/>
            <p:nvPr/>
          </p:nvSpPr>
          <p:spPr>
            <a:xfrm>
              <a:off x="11272035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57C99BD-5ECE-EAA6-FBA0-A0CEDC19D14C}"/>
                </a:ext>
              </a:extLst>
            </p:cNvPr>
            <p:cNvSpPr/>
            <p:nvPr/>
          </p:nvSpPr>
          <p:spPr>
            <a:xfrm>
              <a:off x="11272035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2EF631C-9B50-5FF7-53C1-53DA872F40E5}"/>
                </a:ext>
              </a:extLst>
            </p:cNvPr>
            <p:cNvSpPr/>
            <p:nvPr/>
          </p:nvSpPr>
          <p:spPr>
            <a:xfrm>
              <a:off x="11272035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6D4F3EB-FB0E-2883-CC35-DD272E9E27E5}"/>
                </a:ext>
              </a:extLst>
            </p:cNvPr>
            <p:cNvSpPr/>
            <p:nvPr/>
          </p:nvSpPr>
          <p:spPr>
            <a:xfrm>
              <a:off x="11272035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B05BE5FC-4608-7DB1-FE9F-9301948F935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9732253" y="274562"/>
            <a:ext cx="2031944" cy="437290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C281870D-B354-CF68-2DED-700776BE6DCA}"/>
              </a:ext>
            </a:extLst>
          </p:cNvPr>
          <p:cNvGrpSpPr/>
          <p:nvPr userDrawn="1"/>
        </p:nvGrpSpPr>
        <p:grpSpPr>
          <a:xfrm>
            <a:off x="958561" y="3100279"/>
            <a:ext cx="5087018" cy="952505"/>
            <a:chOff x="702617" y="4639518"/>
            <a:chExt cx="5085694" cy="952505"/>
          </a:xfrm>
        </p:grpSpPr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2DEEEE8D-CDC4-CA82-0D98-E03DABD7D4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23362" y="5072610"/>
              <a:ext cx="164949" cy="235256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E340286-746C-5363-CF7D-E4F6CA4419AD}"/>
                </a:ext>
              </a:extLst>
            </p:cNvPr>
            <p:cNvSpPr txBox="1"/>
            <p:nvPr userDrawn="1"/>
          </p:nvSpPr>
          <p:spPr>
            <a:xfrm>
              <a:off x="702617" y="4639518"/>
              <a:ext cx="4974283" cy="95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8000" b="1" spc="-300">
                  <a:solidFill>
                    <a:srgbClr val="1B1B37"/>
                  </a:solidFill>
                  <a:latin typeface="Helvetica" pitchFamily="2" charset="0"/>
                  <a:cs typeface="Sora" pitchFamily="2" charset="0"/>
                </a:rPr>
                <a:t>Thank you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27588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with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F78C8FAD-0AE5-F807-D38A-CD5F0622FD59}"/>
              </a:ext>
            </a:extLst>
          </p:cNvPr>
          <p:cNvSpPr/>
          <p:nvPr userDrawn="1"/>
        </p:nvSpPr>
        <p:spPr>
          <a:xfrm>
            <a:off x="2031450" y="3464550"/>
            <a:ext cx="5203433" cy="2600793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Helvetica" pitchFamily="2" charset="0"/>
            </a:endParaRPr>
          </a:p>
        </p:txBody>
      </p:sp>
      <p:sp>
        <p:nvSpPr>
          <p:cNvPr id="61" name="Picture Placeholder 11">
            <a:extLst>
              <a:ext uri="{FF2B5EF4-FFF2-40B4-BE49-F238E27FC236}">
                <a16:creationId xmlns:a16="http://schemas.microsoft.com/office/drawing/2014/main" id="{651CE1AF-5F24-4FBC-CF28-5B321BB11F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73613" y="3772298"/>
            <a:ext cx="1986343" cy="1985826"/>
          </a:xfrm>
          <a:prstGeom prst="rect">
            <a:avLst/>
          </a:prstGeom>
          <a:solidFill>
            <a:srgbClr val="1C1D3B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3F2DAA-2331-7947-16F3-99D994390037}"/>
              </a:ext>
            </a:extLst>
          </p:cNvPr>
          <p:cNvGrpSpPr/>
          <p:nvPr userDrawn="1"/>
        </p:nvGrpSpPr>
        <p:grpSpPr>
          <a:xfrm>
            <a:off x="10571894" y="5611844"/>
            <a:ext cx="1443252" cy="1055415"/>
            <a:chOff x="9742316" y="4858326"/>
            <a:chExt cx="1587162" cy="116095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2FEA23E-4AD8-7961-3FC1-8525149DA187}"/>
                </a:ext>
              </a:extLst>
            </p:cNvPr>
            <p:cNvSpPr/>
            <p:nvPr/>
          </p:nvSpPr>
          <p:spPr>
            <a:xfrm>
              <a:off x="974231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40EF8FB-460D-A13D-B944-4F70B761AFED}"/>
                </a:ext>
              </a:extLst>
            </p:cNvPr>
            <p:cNvSpPr/>
            <p:nvPr/>
          </p:nvSpPr>
          <p:spPr>
            <a:xfrm>
              <a:off x="974231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651952B-7D65-51DB-CE59-E0CB4FD245F0}"/>
                </a:ext>
              </a:extLst>
            </p:cNvPr>
            <p:cNvSpPr/>
            <p:nvPr/>
          </p:nvSpPr>
          <p:spPr>
            <a:xfrm>
              <a:off x="974231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49347EC-ACE1-8E52-8C3E-05AB6181329A}"/>
                </a:ext>
              </a:extLst>
            </p:cNvPr>
            <p:cNvSpPr/>
            <p:nvPr/>
          </p:nvSpPr>
          <p:spPr>
            <a:xfrm>
              <a:off x="974231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A18BCB-8D67-E64E-6020-39CCACB57EE4}"/>
                </a:ext>
              </a:extLst>
            </p:cNvPr>
            <p:cNvSpPr/>
            <p:nvPr/>
          </p:nvSpPr>
          <p:spPr>
            <a:xfrm>
              <a:off x="974231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63EFFE9-1BE4-F9C5-BD48-3B388A2D267A}"/>
                </a:ext>
              </a:extLst>
            </p:cNvPr>
            <p:cNvSpPr/>
            <p:nvPr/>
          </p:nvSpPr>
          <p:spPr>
            <a:xfrm>
              <a:off x="974231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A001D16-5EE8-3438-D500-15E534D54DD4}"/>
                </a:ext>
              </a:extLst>
            </p:cNvPr>
            <p:cNvSpPr/>
            <p:nvPr/>
          </p:nvSpPr>
          <p:spPr>
            <a:xfrm>
              <a:off x="9960848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D14AF13-6F13-DBA4-2320-B257D338914C}"/>
                </a:ext>
              </a:extLst>
            </p:cNvPr>
            <p:cNvSpPr/>
            <p:nvPr/>
          </p:nvSpPr>
          <p:spPr>
            <a:xfrm>
              <a:off x="9960848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424886-C176-B198-4926-0D7420F97B5A}"/>
                </a:ext>
              </a:extLst>
            </p:cNvPr>
            <p:cNvSpPr/>
            <p:nvPr/>
          </p:nvSpPr>
          <p:spPr>
            <a:xfrm>
              <a:off x="9960848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14BC28D-E364-CB37-248F-19A60A390978}"/>
                </a:ext>
              </a:extLst>
            </p:cNvPr>
            <p:cNvSpPr/>
            <p:nvPr/>
          </p:nvSpPr>
          <p:spPr>
            <a:xfrm>
              <a:off x="9960848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88223C5-6236-86DE-2715-E8670BA938FC}"/>
                </a:ext>
              </a:extLst>
            </p:cNvPr>
            <p:cNvSpPr/>
            <p:nvPr/>
          </p:nvSpPr>
          <p:spPr>
            <a:xfrm>
              <a:off x="9960848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85D684E-539B-9266-58D3-F6DD0B139524}"/>
                </a:ext>
              </a:extLst>
            </p:cNvPr>
            <p:cNvSpPr/>
            <p:nvPr/>
          </p:nvSpPr>
          <p:spPr>
            <a:xfrm>
              <a:off x="9960848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681E8AF-C1B5-F4FF-F0E8-97F5BA098075}"/>
                </a:ext>
              </a:extLst>
            </p:cNvPr>
            <p:cNvSpPr/>
            <p:nvPr/>
          </p:nvSpPr>
          <p:spPr>
            <a:xfrm>
              <a:off x="10179379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4414AE0-E866-0396-3148-2C1AA39A6FAE}"/>
                </a:ext>
              </a:extLst>
            </p:cNvPr>
            <p:cNvSpPr/>
            <p:nvPr/>
          </p:nvSpPr>
          <p:spPr>
            <a:xfrm>
              <a:off x="10179379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2D29709-34BF-B514-8F18-0248D9EC1A6A}"/>
                </a:ext>
              </a:extLst>
            </p:cNvPr>
            <p:cNvSpPr/>
            <p:nvPr/>
          </p:nvSpPr>
          <p:spPr>
            <a:xfrm>
              <a:off x="10179379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E7AA5A7-11C8-82B3-D6A4-F86598E52BFC}"/>
                </a:ext>
              </a:extLst>
            </p:cNvPr>
            <p:cNvSpPr/>
            <p:nvPr/>
          </p:nvSpPr>
          <p:spPr>
            <a:xfrm>
              <a:off x="10179379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FBB3ADE-2744-6E1D-A9C6-092FDB0A2253}"/>
                </a:ext>
              </a:extLst>
            </p:cNvPr>
            <p:cNvSpPr/>
            <p:nvPr/>
          </p:nvSpPr>
          <p:spPr>
            <a:xfrm>
              <a:off x="10179379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A7B6AE1-8D73-E082-2442-17EF37336AB1}"/>
                </a:ext>
              </a:extLst>
            </p:cNvPr>
            <p:cNvSpPr/>
            <p:nvPr/>
          </p:nvSpPr>
          <p:spPr>
            <a:xfrm>
              <a:off x="10179379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9AF1C41-6978-5C22-8114-41ED59542650}"/>
                </a:ext>
              </a:extLst>
            </p:cNvPr>
            <p:cNvSpPr/>
            <p:nvPr/>
          </p:nvSpPr>
          <p:spPr>
            <a:xfrm>
              <a:off x="10397911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39DFB0A-A3D8-80FC-EE18-BC6D84032288}"/>
                </a:ext>
              </a:extLst>
            </p:cNvPr>
            <p:cNvSpPr/>
            <p:nvPr/>
          </p:nvSpPr>
          <p:spPr>
            <a:xfrm>
              <a:off x="10397911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9342AF2-22E2-0DE0-8BB1-5717143F5D41}"/>
                </a:ext>
              </a:extLst>
            </p:cNvPr>
            <p:cNvSpPr/>
            <p:nvPr/>
          </p:nvSpPr>
          <p:spPr>
            <a:xfrm>
              <a:off x="10397911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D75B7F3-7C6E-DBF4-D4C7-D2AA17634CE3}"/>
                </a:ext>
              </a:extLst>
            </p:cNvPr>
            <p:cNvSpPr/>
            <p:nvPr/>
          </p:nvSpPr>
          <p:spPr>
            <a:xfrm>
              <a:off x="10397911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28288E2-4B6D-4E6A-694B-6D3A6AA146AB}"/>
                </a:ext>
              </a:extLst>
            </p:cNvPr>
            <p:cNvSpPr/>
            <p:nvPr/>
          </p:nvSpPr>
          <p:spPr>
            <a:xfrm>
              <a:off x="10397911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702A8BF-3ABF-212D-B8AC-111D71588795}"/>
                </a:ext>
              </a:extLst>
            </p:cNvPr>
            <p:cNvSpPr/>
            <p:nvPr/>
          </p:nvSpPr>
          <p:spPr>
            <a:xfrm>
              <a:off x="10397911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B8DE702-BE04-0F02-E43D-C08332483608}"/>
                </a:ext>
              </a:extLst>
            </p:cNvPr>
            <p:cNvSpPr/>
            <p:nvPr/>
          </p:nvSpPr>
          <p:spPr>
            <a:xfrm>
              <a:off x="10616442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024C77F-9E39-0874-E2CC-CDA931B59CF5}"/>
                </a:ext>
              </a:extLst>
            </p:cNvPr>
            <p:cNvSpPr/>
            <p:nvPr/>
          </p:nvSpPr>
          <p:spPr>
            <a:xfrm>
              <a:off x="10616442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597F533-D529-7AB0-8A45-F810F4ECE1C1}"/>
                </a:ext>
              </a:extLst>
            </p:cNvPr>
            <p:cNvSpPr/>
            <p:nvPr/>
          </p:nvSpPr>
          <p:spPr>
            <a:xfrm>
              <a:off x="10616442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5D6EF0B-2125-85D7-E8F9-4DE25887BF14}"/>
                </a:ext>
              </a:extLst>
            </p:cNvPr>
            <p:cNvSpPr/>
            <p:nvPr/>
          </p:nvSpPr>
          <p:spPr>
            <a:xfrm>
              <a:off x="10616442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40AD3FF-2178-78D9-0EB2-760E39FD89EA}"/>
                </a:ext>
              </a:extLst>
            </p:cNvPr>
            <p:cNvSpPr/>
            <p:nvPr/>
          </p:nvSpPr>
          <p:spPr>
            <a:xfrm>
              <a:off x="10616442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4EF5C89-880F-C486-2F48-D0890E661F60}"/>
                </a:ext>
              </a:extLst>
            </p:cNvPr>
            <p:cNvSpPr/>
            <p:nvPr/>
          </p:nvSpPr>
          <p:spPr>
            <a:xfrm>
              <a:off x="10616442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93D144F-361E-571C-424C-477044DDDE4C}"/>
                </a:ext>
              </a:extLst>
            </p:cNvPr>
            <p:cNvSpPr/>
            <p:nvPr/>
          </p:nvSpPr>
          <p:spPr>
            <a:xfrm>
              <a:off x="10834974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A092B6B-1229-D819-A493-8985CC6E6DA2}"/>
                </a:ext>
              </a:extLst>
            </p:cNvPr>
            <p:cNvSpPr/>
            <p:nvPr/>
          </p:nvSpPr>
          <p:spPr>
            <a:xfrm>
              <a:off x="10834974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C1E85A1-068F-9BC4-3CE5-981C0DEC0652}"/>
                </a:ext>
              </a:extLst>
            </p:cNvPr>
            <p:cNvSpPr/>
            <p:nvPr/>
          </p:nvSpPr>
          <p:spPr>
            <a:xfrm>
              <a:off x="10834974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070A372-CA7D-0EEA-21D3-9359226F1DA1}"/>
                </a:ext>
              </a:extLst>
            </p:cNvPr>
            <p:cNvSpPr/>
            <p:nvPr/>
          </p:nvSpPr>
          <p:spPr>
            <a:xfrm>
              <a:off x="10834974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2070F5C-2EF0-5A6E-7CD0-A4A097F54709}"/>
                </a:ext>
              </a:extLst>
            </p:cNvPr>
            <p:cNvSpPr/>
            <p:nvPr/>
          </p:nvSpPr>
          <p:spPr>
            <a:xfrm>
              <a:off x="10834974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A7947BF-E992-440F-B2B8-65D0CA4F0812}"/>
                </a:ext>
              </a:extLst>
            </p:cNvPr>
            <p:cNvSpPr/>
            <p:nvPr/>
          </p:nvSpPr>
          <p:spPr>
            <a:xfrm>
              <a:off x="10834974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4A67033-0FBA-9F2F-54AA-7BEE2D024F39}"/>
                </a:ext>
              </a:extLst>
            </p:cNvPr>
            <p:cNvSpPr/>
            <p:nvPr/>
          </p:nvSpPr>
          <p:spPr>
            <a:xfrm>
              <a:off x="1105350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85729D5-23A0-717E-73A2-349F86859F24}"/>
                </a:ext>
              </a:extLst>
            </p:cNvPr>
            <p:cNvSpPr/>
            <p:nvPr/>
          </p:nvSpPr>
          <p:spPr>
            <a:xfrm>
              <a:off x="1105350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46A62EF-356C-3AEF-1978-9C44556AEEDE}"/>
                </a:ext>
              </a:extLst>
            </p:cNvPr>
            <p:cNvSpPr/>
            <p:nvPr/>
          </p:nvSpPr>
          <p:spPr>
            <a:xfrm>
              <a:off x="1105350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087DE5E-D845-FB8B-39FE-7F0C5F4A15B9}"/>
                </a:ext>
              </a:extLst>
            </p:cNvPr>
            <p:cNvSpPr/>
            <p:nvPr/>
          </p:nvSpPr>
          <p:spPr>
            <a:xfrm>
              <a:off x="1105350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44EF10A-3EDE-C574-89CB-9D1DC60BFAFB}"/>
                </a:ext>
              </a:extLst>
            </p:cNvPr>
            <p:cNvSpPr/>
            <p:nvPr/>
          </p:nvSpPr>
          <p:spPr>
            <a:xfrm>
              <a:off x="1105350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227BE48-3132-4179-930A-DA718091DB82}"/>
                </a:ext>
              </a:extLst>
            </p:cNvPr>
            <p:cNvSpPr/>
            <p:nvPr/>
          </p:nvSpPr>
          <p:spPr>
            <a:xfrm>
              <a:off x="1105350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C705AA0-9805-5267-854D-3D0E8C733DE3}"/>
                </a:ext>
              </a:extLst>
            </p:cNvPr>
            <p:cNvSpPr/>
            <p:nvPr/>
          </p:nvSpPr>
          <p:spPr>
            <a:xfrm>
              <a:off x="11272035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71B5A5E-FEA1-1A13-1178-5CA8CCDF3701}"/>
                </a:ext>
              </a:extLst>
            </p:cNvPr>
            <p:cNvSpPr/>
            <p:nvPr/>
          </p:nvSpPr>
          <p:spPr>
            <a:xfrm>
              <a:off x="11272035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3AE20E9-B0F6-FD13-E0AF-7BD2614C2035}"/>
                </a:ext>
              </a:extLst>
            </p:cNvPr>
            <p:cNvSpPr/>
            <p:nvPr/>
          </p:nvSpPr>
          <p:spPr>
            <a:xfrm>
              <a:off x="11272035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57C99BD-5ECE-EAA6-FBA0-A0CEDC19D14C}"/>
                </a:ext>
              </a:extLst>
            </p:cNvPr>
            <p:cNvSpPr/>
            <p:nvPr/>
          </p:nvSpPr>
          <p:spPr>
            <a:xfrm>
              <a:off x="11272035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2EF631C-9B50-5FF7-53C1-53DA872F40E5}"/>
                </a:ext>
              </a:extLst>
            </p:cNvPr>
            <p:cNvSpPr/>
            <p:nvPr/>
          </p:nvSpPr>
          <p:spPr>
            <a:xfrm>
              <a:off x="11272035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6D4F3EB-FB0E-2883-CC35-DD272E9E27E5}"/>
                </a:ext>
              </a:extLst>
            </p:cNvPr>
            <p:cNvSpPr/>
            <p:nvPr/>
          </p:nvSpPr>
          <p:spPr>
            <a:xfrm>
              <a:off x="11272035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Helvetica" pitchFamily="2" charset="0"/>
              </a:endParaRPr>
            </a:p>
          </p:txBody>
        </p:sp>
      </p:grpSp>
      <p:sp>
        <p:nvSpPr>
          <p:cNvPr id="59" name="Text Placeholder 60">
            <a:extLst>
              <a:ext uri="{FF2B5EF4-FFF2-40B4-BE49-F238E27FC236}">
                <a16:creationId xmlns:a16="http://schemas.microsoft.com/office/drawing/2014/main" id="{A12F0801-B6B2-47A7-21D4-BBECF44855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8680" y="4124261"/>
            <a:ext cx="3229330" cy="13652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chemeClr val="accent6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First &amp; Last Name</a:t>
            </a:r>
          </a:p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P xxx-xxx-xxx</a:t>
            </a:r>
          </a:p>
          <a:p>
            <a:pPr lvl="0"/>
            <a:r>
              <a:rPr lang="en-US"/>
              <a:t>E </a:t>
            </a:r>
            <a:r>
              <a:rPr lang="en-US" err="1"/>
              <a:t>xxx@auritas.com</a:t>
            </a:r>
            <a:endParaRPr lang="en-US"/>
          </a:p>
          <a:p>
            <a:pPr lvl="0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8F893CA-3DD1-7C30-9EEC-B8E02114C2BA}"/>
              </a:ext>
            </a:extLst>
          </p:cNvPr>
          <p:cNvGrpSpPr/>
          <p:nvPr userDrawn="1"/>
        </p:nvGrpSpPr>
        <p:grpSpPr>
          <a:xfrm>
            <a:off x="1173613" y="1555684"/>
            <a:ext cx="5087018" cy="952505"/>
            <a:chOff x="702617" y="4639518"/>
            <a:chExt cx="5085694" cy="952505"/>
          </a:xfrm>
        </p:grpSpPr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9A4C15E0-6782-8362-5565-7BFCBE13BD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623362" y="5072610"/>
              <a:ext cx="164949" cy="235256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BD96FC3-2A4E-2510-CEC2-CB2DA8BCFDCE}"/>
                </a:ext>
              </a:extLst>
            </p:cNvPr>
            <p:cNvSpPr txBox="1"/>
            <p:nvPr userDrawn="1"/>
          </p:nvSpPr>
          <p:spPr>
            <a:xfrm>
              <a:off x="702617" y="4639518"/>
              <a:ext cx="4974283" cy="95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8000" b="1" spc="-300">
                  <a:solidFill>
                    <a:srgbClr val="1B1B37"/>
                  </a:solidFill>
                  <a:latin typeface="Helvetica" pitchFamily="2" charset="0"/>
                  <a:cs typeface="Sora" pitchFamily="2" charset="0"/>
                </a:rPr>
                <a:t>Thank you</a:t>
              </a:r>
            </a:p>
          </p:txBody>
        </p:sp>
      </p:grpSp>
      <p:pic>
        <p:nvPicPr>
          <p:cNvPr id="60" name="Graphic 59">
            <a:extLst>
              <a:ext uri="{FF2B5EF4-FFF2-40B4-BE49-F238E27FC236}">
                <a16:creationId xmlns:a16="http://schemas.microsoft.com/office/drawing/2014/main" id="{FE8CAF5D-979E-7939-D8B1-ACB715864FB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732253" y="274562"/>
            <a:ext cx="2031944" cy="43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954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E966E8CA-202D-0A7D-EAD0-759D3A2C898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697289" y="6411096"/>
            <a:ext cx="1289554" cy="27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884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82FCDD-1B0D-B8F4-C148-009B89EF524D}"/>
              </a:ext>
            </a:extLst>
          </p:cNvPr>
          <p:cNvSpPr/>
          <p:nvPr userDrawn="1"/>
        </p:nvSpPr>
        <p:spPr>
          <a:xfrm>
            <a:off x="6563375" y="0"/>
            <a:ext cx="5631799" cy="6858000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06FF1E-3398-5B30-8C22-7AD6BFF8E245}"/>
              </a:ext>
            </a:extLst>
          </p:cNvPr>
          <p:cNvSpPr txBox="1"/>
          <p:nvPr userDrawn="1"/>
        </p:nvSpPr>
        <p:spPr>
          <a:xfrm>
            <a:off x="930284" y="694591"/>
            <a:ext cx="225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latin typeface="Helvetica" pitchFamily="2" charset="0"/>
                <a:cs typeface="Sora" pitchFamily="2" charset="0"/>
              </a:rPr>
              <a:t>Agenda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3EA784-004F-3055-4320-BFEDCF18B956}"/>
              </a:ext>
            </a:extLst>
          </p:cNvPr>
          <p:cNvSpPr/>
          <p:nvPr userDrawn="1"/>
        </p:nvSpPr>
        <p:spPr>
          <a:xfrm>
            <a:off x="8678240" y="1879562"/>
            <a:ext cx="1755514" cy="1676400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Helvetica" pitchFamily="2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BEA7740-9D11-0810-9EC3-D2819BB84F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64608" y="2065293"/>
            <a:ext cx="3675491" cy="4795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ext Placeholder 60">
            <a:extLst>
              <a:ext uri="{FF2B5EF4-FFF2-40B4-BE49-F238E27FC236}">
                <a16:creationId xmlns:a16="http://schemas.microsoft.com/office/drawing/2014/main" id="{2DE85165-8D42-272D-C2BA-45611E5692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6876" y="2217470"/>
            <a:ext cx="4536275" cy="4077005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18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Topics for agenda come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lvl="0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03D84-C260-5E07-85E8-6CDF8F65DD05}"/>
              </a:ext>
            </a:extLst>
          </p:cNvPr>
          <p:cNvSpPr/>
          <p:nvPr userDrawn="1"/>
        </p:nvSpPr>
        <p:spPr>
          <a:xfrm>
            <a:off x="1" y="460925"/>
            <a:ext cx="174216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Helvetica" pitchFamily="2" charset="0"/>
            </a:endParaRPr>
          </a:p>
        </p:txBody>
      </p:sp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A33B93AE-F507-80D8-99F5-0FDE8D1D63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2515" y="70639"/>
            <a:ext cx="1349619" cy="43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50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0">
            <a:extLst>
              <a:ext uri="{FF2B5EF4-FFF2-40B4-BE49-F238E27FC236}">
                <a16:creationId xmlns:a16="http://schemas.microsoft.com/office/drawing/2014/main" id="{876CDDFE-434F-6A26-DB23-E7A8423658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6876" y="2217470"/>
            <a:ext cx="10334625" cy="3776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comes here.</a:t>
            </a:r>
          </a:p>
          <a:p>
            <a:pPr lvl="0"/>
            <a:endParaRPr lang="en-US"/>
          </a:p>
        </p:txBody>
      </p:sp>
      <p:sp>
        <p:nvSpPr>
          <p:cNvPr id="4" name="Text Placeholder 60">
            <a:extLst>
              <a:ext uri="{FF2B5EF4-FFF2-40B4-BE49-F238E27FC236}">
                <a16:creationId xmlns:a16="http://schemas.microsoft.com/office/drawing/2014/main" id="{0E3C9BB4-652E-3DBD-B7E9-747D500FFC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844" y="653143"/>
            <a:ext cx="8967923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1E6997-A5EB-ADF8-98B0-A7242126C2F4}"/>
              </a:ext>
            </a:extLst>
          </p:cNvPr>
          <p:cNvSpPr/>
          <p:nvPr userDrawn="1"/>
        </p:nvSpPr>
        <p:spPr>
          <a:xfrm>
            <a:off x="1" y="460925"/>
            <a:ext cx="174216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Helvetica" pitchFamily="2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2E3A2459-DFF2-E390-94F1-AAB0A940DFE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87209" y="213492"/>
            <a:ext cx="1149740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623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0">
            <a:extLst>
              <a:ext uri="{FF2B5EF4-FFF2-40B4-BE49-F238E27FC236}">
                <a16:creationId xmlns:a16="http://schemas.microsoft.com/office/drawing/2014/main" id="{0E3C9BB4-652E-3DBD-B7E9-747D500FFC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844" y="653143"/>
            <a:ext cx="8967923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5F3193-B37F-9AB6-1009-CE3170B8C931}"/>
              </a:ext>
            </a:extLst>
          </p:cNvPr>
          <p:cNvSpPr/>
          <p:nvPr userDrawn="1"/>
        </p:nvSpPr>
        <p:spPr>
          <a:xfrm>
            <a:off x="1" y="460925"/>
            <a:ext cx="174216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Helvetica" pitchFamily="2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790CC93-49A1-4D61-3216-668E1B17A38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87209" y="213492"/>
            <a:ext cx="1149740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683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339273-83A9-BCC6-AB5E-3FDD0E633CAB}"/>
              </a:ext>
            </a:extLst>
          </p:cNvPr>
          <p:cNvSpPr/>
          <p:nvPr userDrawn="1"/>
        </p:nvSpPr>
        <p:spPr>
          <a:xfrm>
            <a:off x="1031401" y="1417342"/>
            <a:ext cx="166340" cy="1054624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Helvetica" pitchFamily="2" charset="0"/>
            </a:endParaRPr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E6FF7232-FE38-2566-3C86-5B6F711847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643086"/>
            <a:ext cx="12195175" cy="32149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60">
            <a:extLst>
              <a:ext uri="{FF2B5EF4-FFF2-40B4-BE49-F238E27FC236}">
                <a16:creationId xmlns:a16="http://schemas.microsoft.com/office/drawing/2014/main" id="{59F923A2-ADBB-5715-9951-21709BA8CB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4708" y="1609560"/>
            <a:ext cx="8967923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New Section Title Comes Here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68075DA-77D7-74C6-27F9-877002742F5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87209" y="213492"/>
            <a:ext cx="1149740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853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Gr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63061BFB-DAF4-021C-FE75-D4ABAE56A562}"/>
              </a:ext>
            </a:extLst>
          </p:cNvPr>
          <p:cNvSpPr/>
          <p:nvPr userDrawn="1"/>
        </p:nvSpPr>
        <p:spPr>
          <a:xfrm>
            <a:off x="6808973" y="1640115"/>
            <a:ext cx="4834387" cy="4595294"/>
          </a:xfrm>
          <a:prstGeom prst="round1Rect">
            <a:avLst>
              <a:gd name="adj" fmla="val 55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Helvetica" pitchFamily="2" charset="0"/>
            </a:endParaRPr>
          </a:p>
        </p:txBody>
      </p:sp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844" y="653143"/>
            <a:ext cx="8967923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9" name="Text Placeholder 60">
            <a:extLst>
              <a:ext uri="{FF2B5EF4-FFF2-40B4-BE49-F238E27FC236}">
                <a16:creationId xmlns:a16="http://schemas.microsoft.com/office/drawing/2014/main" id="{129BBBB5-CF6A-1BDA-944E-6F9601C373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961" y="2032001"/>
            <a:ext cx="4095105" cy="3860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for highlighted box comes here.</a:t>
            </a:r>
          </a:p>
          <a:p>
            <a:pPr lvl="0"/>
            <a:endParaRPr lang="en-US"/>
          </a:p>
        </p:txBody>
      </p:sp>
      <p:sp>
        <p:nvSpPr>
          <p:cNvPr id="2" name="Text Placeholder 60">
            <a:extLst>
              <a:ext uri="{FF2B5EF4-FFF2-40B4-BE49-F238E27FC236}">
                <a16:creationId xmlns:a16="http://schemas.microsoft.com/office/drawing/2014/main" id="{DEE9CFC4-CA5A-9112-2F82-1D63F9D4B0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6876" y="2032001"/>
            <a:ext cx="5391223" cy="4063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comes here.</a:t>
            </a:r>
          </a:p>
          <a:p>
            <a:pPr lvl="0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D37B55-2F48-0E42-D8B7-A0F63B0CFF3A}"/>
              </a:ext>
            </a:extLst>
          </p:cNvPr>
          <p:cNvSpPr/>
          <p:nvPr userDrawn="1"/>
        </p:nvSpPr>
        <p:spPr>
          <a:xfrm>
            <a:off x="1" y="460925"/>
            <a:ext cx="174216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Helvetica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2BDFDDF-289D-0F1F-3F3B-BE422057B2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87209" y="213492"/>
            <a:ext cx="1149740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900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Dar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63061BFB-DAF4-021C-FE75-D4ABAE56A562}"/>
              </a:ext>
            </a:extLst>
          </p:cNvPr>
          <p:cNvSpPr/>
          <p:nvPr userDrawn="1"/>
        </p:nvSpPr>
        <p:spPr>
          <a:xfrm>
            <a:off x="6808973" y="1640115"/>
            <a:ext cx="4834387" cy="4595294"/>
          </a:xfrm>
          <a:prstGeom prst="round1Rect">
            <a:avLst>
              <a:gd name="adj" fmla="val 5579"/>
            </a:avLst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Helvetica" pitchFamily="2" charset="0"/>
            </a:endParaRPr>
          </a:p>
        </p:txBody>
      </p:sp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844" y="653143"/>
            <a:ext cx="8967923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9" name="Text Placeholder 60">
            <a:extLst>
              <a:ext uri="{FF2B5EF4-FFF2-40B4-BE49-F238E27FC236}">
                <a16:creationId xmlns:a16="http://schemas.microsoft.com/office/drawing/2014/main" id="{129BBBB5-CF6A-1BDA-944E-6F9601C373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961" y="2032001"/>
            <a:ext cx="4095105" cy="38608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for highlighted box comes here.</a:t>
            </a:r>
          </a:p>
          <a:p>
            <a:pPr lvl="0"/>
            <a:endParaRPr lang="en-US"/>
          </a:p>
        </p:txBody>
      </p:sp>
      <p:sp>
        <p:nvSpPr>
          <p:cNvPr id="2" name="Text Placeholder 60">
            <a:extLst>
              <a:ext uri="{FF2B5EF4-FFF2-40B4-BE49-F238E27FC236}">
                <a16:creationId xmlns:a16="http://schemas.microsoft.com/office/drawing/2014/main" id="{DEE9CFC4-CA5A-9112-2F82-1D63F9D4B0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6876" y="2032001"/>
            <a:ext cx="5391223" cy="4063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comes here.</a:t>
            </a:r>
          </a:p>
          <a:p>
            <a:pPr lvl="0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8C9214-F3D9-0CAB-A24D-6838DC4F3548}"/>
              </a:ext>
            </a:extLst>
          </p:cNvPr>
          <p:cNvSpPr/>
          <p:nvPr userDrawn="1"/>
        </p:nvSpPr>
        <p:spPr>
          <a:xfrm>
            <a:off x="1" y="460925"/>
            <a:ext cx="174216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Helvetica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331D0DF-496A-8F3F-49EF-F9E4029E226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87209" y="213492"/>
            <a:ext cx="1149740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505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&amp;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0027" y="798094"/>
            <a:ext cx="5418255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" name="Text Placeholder 60">
            <a:extLst>
              <a:ext uri="{FF2B5EF4-FFF2-40B4-BE49-F238E27FC236}">
                <a16:creationId xmlns:a16="http://schemas.microsoft.com/office/drawing/2014/main" id="{DEE9CFC4-CA5A-9112-2F82-1D63F9D4B0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7059" y="1779787"/>
            <a:ext cx="5418255" cy="45933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comes here.</a:t>
            </a:r>
          </a:p>
          <a:p>
            <a:pPr lvl="0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99B59A-2A58-7BA0-09EC-91DA88BDD7CB}"/>
              </a:ext>
            </a:extLst>
          </p:cNvPr>
          <p:cNvSpPr/>
          <p:nvPr userDrawn="1"/>
        </p:nvSpPr>
        <p:spPr>
          <a:xfrm>
            <a:off x="1" y="0"/>
            <a:ext cx="5820424" cy="6858000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AC72351E-2C49-812C-FED4-EE67D641FE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4796" y="609601"/>
            <a:ext cx="4619727" cy="57634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F0BD20-2796-909B-F911-804F1C6509D9}"/>
              </a:ext>
            </a:extLst>
          </p:cNvPr>
          <p:cNvSpPr/>
          <p:nvPr userDrawn="1"/>
        </p:nvSpPr>
        <p:spPr>
          <a:xfrm>
            <a:off x="5584836" y="581891"/>
            <a:ext cx="512752" cy="1054624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Helvetica" pitchFamily="2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17EF76B-AE5C-40E9-AF64-DCFD884422F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87209" y="213492"/>
            <a:ext cx="1149740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08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&amp;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4318" y="588432"/>
            <a:ext cx="5246910" cy="6701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" name="Text Placeholder 60">
            <a:extLst>
              <a:ext uri="{FF2B5EF4-FFF2-40B4-BE49-F238E27FC236}">
                <a16:creationId xmlns:a16="http://schemas.microsoft.com/office/drawing/2014/main" id="{DEE9CFC4-CA5A-9112-2F82-1D63F9D4B0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491" y="1570126"/>
            <a:ext cx="5246910" cy="459330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comes here.</a:t>
            </a:r>
          </a:p>
          <a:p>
            <a:pPr lvl="0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99B59A-2A58-7BA0-09EC-91DA88BDD7CB}"/>
              </a:ext>
            </a:extLst>
          </p:cNvPr>
          <p:cNvSpPr/>
          <p:nvPr userDrawn="1"/>
        </p:nvSpPr>
        <p:spPr>
          <a:xfrm>
            <a:off x="6374751" y="0"/>
            <a:ext cx="5820424" cy="6858000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AC72351E-2C49-812C-FED4-EE67D641FE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75099" y="588433"/>
            <a:ext cx="4619727" cy="57634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F0BD20-2796-909B-F911-804F1C6509D9}"/>
              </a:ext>
            </a:extLst>
          </p:cNvPr>
          <p:cNvSpPr/>
          <p:nvPr userDrawn="1"/>
        </p:nvSpPr>
        <p:spPr>
          <a:xfrm>
            <a:off x="6136196" y="515501"/>
            <a:ext cx="512752" cy="1054624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Helvetica" pitchFamily="2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33F5B86-ED3B-631F-0145-E63479EB486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038722" y="6474934"/>
            <a:ext cx="1149740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80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374349-5971-14CC-B491-5EA13FDA5787}"/>
              </a:ext>
            </a:extLst>
          </p:cNvPr>
          <p:cNvSpPr txBox="1"/>
          <p:nvPr userDrawn="1"/>
        </p:nvSpPr>
        <p:spPr>
          <a:xfrm>
            <a:off x="154552" y="6555184"/>
            <a:ext cx="615354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0" dirty="0">
                <a:solidFill>
                  <a:srgbClr val="7F7F7F"/>
                </a:solidFill>
                <a:latin typeface="Helvetica" pitchFamily="2" charset="0"/>
                <a:cs typeface="Segoe UI" panose="020B0502040204020203" pitchFamily="34" charset="0"/>
              </a:rPr>
              <a:t>© </a:t>
            </a:r>
            <a:fld id="{EFE24CA4-26D9-1643-BF99-CAE6A3CF42ED}" type="datetimeyyyy">
              <a:rPr lang="en-US" sz="600" b="0" smtClean="0">
                <a:solidFill>
                  <a:srgbClr val="7F7F7F"/>
                </a:solidFill>
                <a:latin typeface="Helvetica" pitchFamily="2" charset="0"/>
                <a:cs typeface="Segoe UI" panose="020B0502040204020203" pitchFamily="34" charset="0"/>
              </a:rPr>
              <a:t>2026</a:t>
            </a:fld>
            <a:r>
              <a:rPr lang="en-US" sz="600" b="0" dirty="0">
                <a:solidFill>
                  <a:srgbClr val="7F7F7F"/>
                </a:solidFill>
                <a:latin typeface="Helvetica" pitchFamily="2" charset="0"/>
                <a:cs typeface="Segoe UI" panose="020B0502040204020203" pitchFamily="34" charset="0"/>
              </a:rPr>
              <a:t> Auritas LLC.  All rights reserved.</a:t>
            </a: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77D7AF59-9BCA-B93D-EB39-6F6D3B1BE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19" y="365126"/>
            <a:ext cx="105183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3F2D51-0203-3B60-1AEC-46B21B0EB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419" y="1825625"/>
            <a:ext cx="105183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417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FEE4F_D96D0F4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FEE50_23D3D04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A97672-E8A7-3538-7ED0-3770851808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476" y="1070958"/>
            <a:ext cx="4528377" cy="312484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0FAC42-A159-01CE-9BE3-8802F964CD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6876" y="2217470"/>
            <a:ext cx="5946911" cy="377693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500"/>
              <a:t>Companies have historically chosen </a:t>
            </a:r>
            <a:r>
              <a:rPr lang="en-US" sz="1500" b="1"/>
              <a:t>not</a:t>
            </a:r>
            <a:r>
              <a:rPr lang="en-US" sz="1500"/>
              <a:t> to archive their Production Revenue Accounting (PRA) data due to the inability to update transactions after archiving.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500">
                <a:cs typeface="Segoe UI"/>
              </a:rPr>
              <a:t>This leads to </a:t>
            </a:r>
            <a:r>
              <a:rPr lang="en-US" sz="1500" b="1">
                <a:cs typeface="Segoe UI"/>
              </a:rPr>
              <a:t>large amounts of data</a:t>
            </a:r>
            <a:r>
              <a:rPr lang="en-US" sz="1500">
                <a:cs typeface="Segoe UI"/>
              </a:rPr>
              <a:t> increasing</a:t>
            </a:r>
            <a:r>
              <a:rPr lang="en-US" sz="1500" b="1">
                <a:cs typeface="Segoe UI"/>
              </a:rPr>
              <a:t> </a:t>
            </a:r>
            <a:r>
              <a:rPr lang="en-US" sz="1500">
                <a:cs typeface="Segoe UI"/>
              </a:rPr>
              <a:t>database size in their environment which needs to be addressed prior to any migration. </a:t>
            </a:r>
            <a:endParaRPr lang="en-US" sz="1500">
              <a:ea typeface="Open Sans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500" b="1"/>
              <a:t>Historical PRA limitations </a:t>
            </a:r>
            <a:r>
              <a:rPr lang="en-US" sz="1500"/>
              <a:t>(prior to EHP 8) included: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500"/>
              <a:t>Archived Enabled Transaction not available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500"/>
              <a:t>Certain additional archive features not available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500"/>
              <a:t>SAP alternative was PRA Data Management (separate DB(s), but not archived/compressed)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500"/>
          </a:p>
          <a:p>
            <a:pPr>
              <a:lnSpc>
                <a:spcPct val="120000"/>
              </a:lnSpc>
            </a:pPr>
            <a:endParaRPr lang="en-US" sz="15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3281D0-D05D-3F71-1CAB-979514D960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PRA Archiving: The Problem</a:t>
            </a:r>
          </a:p>
        </p:txBody>
      </p:sp>
      <p:pic>
        <p:nvPicPr>
          <p:cNvPr id="3" name="Picture 2" descr="A diagram of a computer server&#10;&#10;Description automatically generated">
            <a:extLst>
              <a:ext uri="{FF2B5EF4-FFF2-40B4-BE49-F238E27FC236}">
                <a16:creationId xmlns:a16="http://schemas.microsoft.com/office/drawing/2014/main" id="{FA8EF32B-2832-6B73-8D06-9E67B4B1BC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6944" y="4320465"/>
            <a:ext cx="2815772" cy="1703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73BC5D-69C3-3EC0-1E53-6FFB0295A3A5}"/>
              </a:ext>
            </a:extLst>
          </p:cNvPr>
          <p:cNvSpPr txBox="1"/>
          <p:nvPr/>
        </p:nvSpPr>
        <p:spPr>
          <a:xfrm>
            <a:off x="7374903" y="5823713"/>
            <a:ext cx="113204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>
                <a:solidFill>
                  <a:schemeClr val="bg1">
                    <a:lumMod val="50000"/>
                  </a:schemeClr>
                </a:solidFill>
              </a:rPr>
              <a:t>PRA Data Management</a:t>
            </a:r>
          </a:p>
        </p:txBody>
      </p:sp>
    </p:spTree>
    <p:extLst>
      <p:ext uri="{BB962C8B-B14F-4D97-AF65-F5344CB8AC3E}">
        <p14:creationId xmlns:p14="http://schemas.microsoft.com/office/powerpoint/2010/main" val="860568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2B572DE-E585-CF2A-4725-C332BD0D6FF0}"/>
              </a:ext>
            </a:extLst>
          </p:cNvPr>
          <p:cNvSpPr/>
          <p:nvPr/>
        </p:nvSpPr>
        <p:spPr>
          <a:xfrm>
            <a:off x="-15498" y="4908132"/>
            <a:ext cx="6380366" cy="1258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9C413CB-32D0-D3AE-27F3-88DBD0CED0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The Auritas Solution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0FAC42-A159-01CE-9BE3-8802F964CD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To address this issue,</a:t>
            </a:r>
            <a:r>
              <a:rPr lang="en-US" b="1"/>
              <a:t> Auritas developed a mechanism that uses SAP based archiving and still provides access to the archived transaction</a:t>
            </a:r>
            <a:r>
              <a:rPr lang="en-US"/>
              <a:t>.</a:t>
            </a:r>
          </a:p>
          <a:p>
            <a:pPr marL="917607" lvl="1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/>
              <a:t>Makes it possible for companies to archive PRA data and reduce your database size.</a:t>
            </a:r>
          </a:p>
          <a:p>
            <a:pPr marL="917607" lvl="1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/>
              <a:t>Enables easy access to archived transaction before and after migration to S/4 or the cloud.</a:t>
            </a:r>
          </a:p>
          <a:p>
            <a:pPr marL="917607" lvl="1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/>
              <a:t>Enhances existing SAP archive framework and does not impact ability to upgrade.</a:t>
            </a:r>
          </a:p>
        </p:txBody>
      </p:sp>
      <p:pic>
        <p:nvPicPr>
          <p:cNvPr id="9" name="Picture Placeholder 8" descr="A person holding a tablet&#10;&#10;AI-generated content may be incorrect.">
            <a:extLst>
              <a:ext uri="{FF2B5EF4-FFF2-40B4-BE49-F238E27FC236}">
                <a16:creationId xmlns:a16="http://schemas.microsoft.com/office/drawing/2014/main" id="{D5A006E2-3109-A591-DB6E-18239E19A9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1" b="131"/>
          <a:stretch/>
        </p:blipFill>
        <p:spPr/>
      </p:pic>
      <p:pic>
        <p:nvPicPr>
          <p:cNvPr id="1026" name="Picture 2" descr="Download Apache Corporation Logo in SVG Vector or PNG File ...">
            <a:extLst>
              <a:ext uri="{FF2B5EF4-FFF2-40B4-BE49-F238E27FC236}">
                <a16:creationId xmlns:a16="http://schemas.microsoft.com/office/drawing/2014/main" id="{DE8EF448-674B-4804-BBAC-F0AE4711BE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213" y="5399084"/>
            <a:ext cx="1695640" cy="62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rit Logo PNG Vectors Free Download">
            <a:extLst>
              <a:ext uri="{FF2B5EF4-FFF2-40B4-BE49-F238E27FC236}">
                <a16:creationId xmlns:a16="http://schemas.microsoft.com/office/drawing/2014/main" id="{4C475D4C-7472-AA0D-D7C0-6AC222516C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945" b="32081"/>
          <a:stretch/>
        </p:blipFill>
        <p:spPr bwMode="auto">
          <a:xfrm>
            <a:off x="2455208" y="5399085"/>
            <a:ext cx="1695640" cy="62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von Energy - Wikipedia">
            <a:extLst>
              <a:ext uri="{FF2B5EF4-FFF2-40B4-BE49-F238E27FC236}">
                <a16:creationId xmlns:a16="http://schemas.microsoft.com/office/drawing/2014/main" id="{1F6BD190-E12D-B192-8181-F91259FA8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8203" y="5391336"/>
            <a:ext cx="1403746" cy="62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5BC5D8B-9E7D-ED6D-8F91-334A4FD822BC}"/>
              </a:ext>
            </a:extLst>
          </p:cNvPr>
          <p:cNvSpPr txBox="1">
            <a:spLocks/>
          </p:cNvSpPr>
          <p:nvPr/>
        </p:nvSpPr>
        <p:spPr>
          <a:xfrm>
            <a:off x="273650" y="5017497"/>
            <a:ext cx="4889954" cy="2886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/>
              <a:t>Customers taking advantage of Auritas PRA Solution:</a:t>
            </a:r>
          </a:p>
        </p:txBody>
      </p:sp>
    </p:spTree>
    <p:extLst>
      <p:ext uri="{BB962C8B-B14F-4D97-AF65-F5344CB8AC3E}">
        <p14:creationId xmlns:p14="http://schemas.microsoft.com/office/powerpoint/2010/main" val="450100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414E51D8-FB8B-49FD-B1F1-86570A6D3707}"/>
              </a:ext>
            </a:extLst>
          </p:cNvPr>
          <p:cNvSpPr txBox="1">
            <a:spLocks/>
          </p:cNvSpPr>
          <p:nvPr/>
        </p:nvSpPr>
        <p:spPr>
          <a:xfrm>
            <a:off x="434850" y="415278"/>
            <a:ext cx="7213443" cy="7804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18CC9"/>
                </a:solidFill>
                <a:latin typeface="Montserrat" panose="02000505000000020004" pitchFamily="2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US" sz="4000">
              <a:solidFill>
                <a:prstClr val="blac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E7A588-078A-B7A4-182E-E7D1A512E834}"/>
              </a:ext>
            </a:extLst>
          </p:cNvPr>
          <p:cNvSpPr txBox="1"/>
          <p:nvPr/>
        </p:nvSpPr>
        <p:spPr>
          <a:xfrm>
            <a:off x="658292" y="1720379"/>
            <a:ext cx="645241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buClr>
                <a:schemeClr val="accent2"/>
              </a:buClr>
            </a:pPr>
            <a:r>
              <a:rPr lang="en-US" sz="1700" b="1">
                <a:solidFill>
                  <a:srgbClr val="1B1D3B"/>
                </a:solidFill>
                <a:latin typeface="Helvetica" pitchFamily="2" charset="0"/>
              </a:rPr>
              <a:t>PRA EHP 8 and above</a:t>
            </a:r>
            <a:r>
              <a:rPr lang="en-US" sz="1700">
                <a:solidFill>
                  <a:srgbClr val="1B1D3B"/>
                </a:solidFill>
                <a:latin typeface="Helvetica" pitchFamily="2" charset="0"/>
              </a:rPr>
              <a:t> (example 10TB system)</a:t>
            </a:r>
          </a:p>
          <a:p>
            <a:pPr marL="742950" lvl="1" indent="-285750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1B1D3B"/>
                </a:solidFill>
                <a:latin typeface="Helvetica" pitchFamily="2" charset="0"/>
              </a:rPr>
              <a:t>With enhancement points from </a:t>
            </a:r>
            <a:r>
              <a:rPr lang="en-US" sz="1500" err="1">
                <a:solidFill>
                  <a:srgbClr val="1B1D3B"/>
                </a:solidFill>
                <a:latin typeface="Helvetica" pitchFamily="2" charset="0"/>
              </a:rPr>
              <a:t>Auritas</a:t>
            </a:r>
            <a:r>
              <a:rPr lang="en-US" sz="1500">
                <a:solidFill>
                  <a:srgbClr val="1B1D3B"/>
                </a:solidFill>
                <a:latin typeface="Helvetica" pitchFamily="2" charset="0"/>
              </a:rPr>
              <a:t>, ability to “link” a reversal or entry to a specific archived object</a:t>
            </a:r>
          </a:p>
          <a:p>
            <a:pPr marL="742950" lvl="1" indent="-285750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1B1D3B"/>
                </a:solidFill>
                <a:latin typeface="Helvetica" pitchFamily="2" charset="0"/>
              </a:rPr>
              <a:t>In the journal entry, reference the archive link in text field</a:t>
            </a:r>
          </a:p>
          <a:p>
            <a:pPr marL="742950" lvl="1" indent="-285750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1B1D3B"/>
                </a:solidFill>
                <a:latin typeface="Helvetica" pitchFamily="2" charset="0"/>
              </a:rPr>
              <a:t>Ability to perform through individual entries or bulk batch process</a:t>
            </a:r>
          </a:p>
          <a:p>
            <a:pPr marL="742950" lvl="1" indent="-285750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1B1D3B"/>
                </a:solidFill>
                <a:latin typeface="Helvetica" pitchFamily="2" charset="0"/>
              </a:rPr>
              <a:t>Example Result – 10TB down to ~5TB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3F70EF3-1770-FA64-FD80-31C6D78CA2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708053"/>
              </p:ext>
            </p:extLst>
          </p:nvPr>
        </p:nvGraphicFramePr>
        <p:xfrm>
          <a:off x="8330941" y="1316187"/>
          <a:ext cx="3460865" cy="2315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9B30293-6E28-7C20-AC49-94E1CF1D9B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8398099"/>
              </p:ext>
            </p:extLst>
          </p:nvPr>
        </p:nvGraphicFramePr>
        <p:xfrm>
          <a:off x="8153603" y="3821066"/>
          <a:ext cx="3815543" cy="2315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B1F9E4-7B59-6D9C-5399-7214B7A0EC51}"/>
              </a:ext>
            </a:extLst>
          </p:cNvPr>
          <p:cNvCxnSpPr/>
          <p:nvPr/>
        </p:nvCxnSpPr>
        <p:spPr>
          <a:xfrm flipH="1">
            <a:off x="658292" y="3694543"/>
            <a:ext cx="108785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CBFD58B-D195-8589-1234-566730C2DCEB}"/>
              </a:ext>
            </a:extLst>
          </p:cNvPr>
          <p:cNvSpPr txBox="1"/>
          <p:nvPr/>
        </p:nvSpPr>
        <p:spPr>
          <a:xfrm>
            <a:off x="658292" y="3910920"/>
            <a:ext cx="6452413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buClr>
                <a:schemeClr val="accent2"/>
              </a:buClr>
            </a:pPr>
            <a:r>
              <a:rPr lang="en-US" sz="1700" b="1">
                <a:solidFill>
                  <a:srgbClr val="1B1D3B"/>
                </a:solidFill>
                <a:latin typeface="Helvetica" pitchFamily="2" charset="0"/>
              </a:rPr>
              <a:t>PRA &lt;EHP8 solution</a:t>
            </a:r>
            <a:r>
              <a:rPr lang="en-US" sz="1700">
                <a:solidFill>
                  <a:srgbClr val="1B1D3B"/>
                </a:solidFill>
                <a:latin typeface="Helvetica" pitchFamily="2" charset="0"/>
              </a:rPr>
              <a:t> (example 10TB system)</a:t>
            </a:r>
          </a:p>
          <a:p>
            <a:pPr marL="742950" lvl="1" indent="-285750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1B1D3B"/>
                </a:solidFill>
                <a:latin typeface="Helvetica" pitchFamily="2" charset="0"/>
              </a:rPr>
              <a:t>Even for companies below EHP8, Auritas can still provide immediate benefit</a:t>
            </a:r>
          </a:p>
          <a:p>
            <a:pPr marL="742950" lvl="1" indent="-285750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1B1D3B"/>
                </a:solidFill>
                <a:latin typeface="Helvetica" pitchFamily="2" charset="0"/>
              </a:rPr>
              <a:t>Typical DB sizing is 60% PRA, 40% non-PRA</a:t>
            </a:r>
          </a:p>
          <a:p>
            <a:pPr marL="1200150" lvl="2" indent="-285750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1B1D3B"/>
                </a:solidFill>
                <a:latin typeface="Helvetica" pitchFamily="2" charset="0"/>
              </a:rPr>
              <a:t>Can address ~50% reduction in the non-PRA data</a:t>
            </a:r>
          </a:p>
          <a:p>
            <a:pPr marL="1200150" lvl="2" indent="-285750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1B1D3B"/>
                </a:solidFill>
                <a:latin typeface="Helvetica" pitchFamily="2" charset="0"/>
              </a:rPr>
              <a:t>For PRA data, can still address ~25% of index/log files/etc.</a:t>
            </a:r>
          </a:p>
          <a:p>
            <a:pPr marL="742950" lvl="1" indent="-285750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1B1D3B"/>
                </a:solidFill>
                <a:latin typeface="Helvetica" pitchFamily="2" charset="0"/>
              </a:rPr>
              <a:t>Example Result – 10TB down to ~6.5TB</a:t>
            </a:r>
          </a:p>
          <a:p>
            <a:pPr marL="742950" lvl="1" indent="-285750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1B1D3B"/>
                </a:solidFill>
                <a:latin typeface="Helvetica" pitchFamily="2" charset="0"/>
              </a:rPr>
              <a:t>Complimentary analysis to provide specific detail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3DF6E-6CA8-CBF3-7ABB-1867A2B3C8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Technical Explanation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46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 Single Corner Rectangle 57">
            <a:extLst>
              <a:ext uri="{FF2B5EF4-FFF2-40B4-BE49-F238E27FC236}">
                <a16:creationId xmlns:a16="http://schemas.microsoft.com/office/drawing/2014/main" id="{C4951C4C-1D17-E464-8B8A-8C1C00228E0A}"/>
              </a:ext>
            </a:extLst>
          </p:cNvPr>
          <p:cNvSpPr/>
          <p:nvPr/>
        </p:nvSpPr>
        <p:spPr>
          <a:xfrm>
            <a:off x="4420011" y="1890306"/>
            <a:ext cx="3366208" cy="448399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 Single Corner Rectangle 58">
            <a:extLst>
              <a:ext uri="{FF2B5EF4-FFF2-40B4-BE49-F238E27FC236}">
                <a16:creationId xmlns:a16="http://schemas.microsoft.com/office/drawing/2014/main" id="{331BBCC6-BB22-40BA-06D5-4EDD1DC3C2D9}"/>
              </a:ext>
            </a:extLst>
          </p:cNvPr>
          <p:cNvSpPr/>
          <p:nvPr/>
        </p:nvSpPr>
        <p:spPr>
          <a:xfrm>
            <a:off x="8152634" y="1890306"/>
            <a:ext cx="3366208" cy="448399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 Single Corner Rectangle 56">
            <a:extLst>
              <a:ext uri="{FF2B5EF4-FFF2-40B4-BE49-F238E27FC236}">
                <a16:creationId xmlns:a16="http://schemas.microsoft.com/office/drawing/2014/main" id="{87231158-3797-2545-3314-D8DA4C86D5DF}"/>
              </a:ext>
            </a:extLst>
          </p:cNvPr>
          <p:cNvSpPr/>
          <p:nvPr/>
        </p:nvSpPr>
        <p:spPr>
          <a:xfrm>
            <a:off x="687388" y="1890306"/>
            <a:ext cx="3366208" cy="448399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687388" y="2044098"/>
            <a:ext cx="3366209" cy="4178903"/>
            <a:chOff x="0" y="429080"/>
            <a:chExt cx="6732419" cy="8357807"/>
          </a:xfrm>
        </p:grpSpPr>
        <p:sp>
          <p:nvSpPr>
            <p:cNvPr id="5" name="TextBox 5"/>
            <p:cNvSpPr txBox="1"/>
            <p:nvPr/>
          </p:nvSpPr>
          <p:spPr>
            <a:xfrm>
              <a:off x="0" y="429080"/>
              <a:ext cx="6732419" cy="83578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79"/>
                </a:lnSpc>
              </a:pPr>
              <a:endParaRPr sz="12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29080"/>
              <a:ext cx="3673315" cy="83578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79"/>
                </a:lnSpc>
              </a:pPr>
              <a:endParaRPr sz="12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366208" y="4822523"/>
              <a:ext cx="3366208" cy="39643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79"/>
                </a:lnSpc>
              </a:pPr>
              <a:endParaRPr sz="1200"/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808524" y="1708273"/>
            <a:ext cx="1089291" cy="229935"/>
          </a:xfrm>
          <a:prstGeom prst="rect">
            <a:avLst/>
          </a:prstGeom>
          <a:solidFill>
            <a:srgbClr val="0D4BD4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  <a:spcBef>
                <a:spcPct val="0"/>
              </a:spcBef>
            </a:pPr>
            <a:r>
              <a:rPr lang="en-US" sz="1333" i="1" spc="-13">
                <a:solidFill>
                  <a:srgbClr val="FFFFFF"/>
                </a:solidFill>
                <a:latin typeface="Helvetica Italics"/>
                <a:ea typeface="Helvetica Italics"/>
                <a:cs typeface="Helvetica Italics"/>
                <a:sym typeface="Helvetica Italics"/>
              </a:rPr>
              <a:t>Oil Industry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4553535" y="1708273"/>
            <a:ext cx="1377992" cy="229935"/>
          </a:xfrm>
          <a:prstGeom prst="rect">
            <a:avLst/>
          </a:prstGeom>
          <a:solidFill>
            <a:srgbClr val="0D4BD4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  <a:spcBef>
                <a:spcPct val="0"/>
              </a:spcBef>
            </a:pPr>
            <a:r>
              <a:rPr lang="en-US" sz="1333" i="1" spc="-13">
                <a:solidFill>
                  <a:srgbClr val="FFFFFF"/>
                </a:solidFill>
                <a:latin typeface="Helvetica Italics"/>
                <a:ea typeface="Helvetica Italics"/>
                <a:cs typeface="Helvetica Italics"/>
                <a:sym typeface="Helvetica Italics"/>
              </a:rPr>
              <a:t>Public Traded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8279948" y="1708273"/>
            <a:ext cx="1418403" cy="229935"/>
          </a:xfrm>
          <a:prstGeom prst="rect">
            <a:avLst/>
          </a:prstGeom>
          <a:solidFill>
            <a:srgbClr val="0D4BD4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  <a:spcBef>
                <a:spcPct val="0"/>
              </a:spcBef>
            </a:pPr>
            <a:r>
              <a:rPr lang="en-US" sz="1333" i="1" spc="-13">
                <a:solidFill>
                  <a:srgbClr val="FFFFFF"/>
                </a:solidFill>
                <a:latin typeface="Helvetica Italics"/>
                <a:ea typeface="Helvetica Italics"/>
                <a:cs typeface="Helvetica Italics"/>
                <a:sym typeface="Helvetica Italics"/>
              </a:rPr>
              <a:t>Utilities Industry</a:t>
            </a:r>
          </a:p>
        </p:txBody>
      </p:sp>
      <p:sp>
        <p:nvSpPr>
          <p:cNvPr id="52" name="Freeform 52"/>
          <p:cNvSpPr/>
          <p:nvPr/>
        </p:nvSpPr>
        <p:spPr>
          <a:xfrm rot="-5400000">
            <a:off x="11683118" y="1252501"/>
            <a:ext cx="824425" cy="451185"/>
          </a:xfrm>
          <a:custGeom>
            <a:avLst/>
            <a:gdLst/>
            <a:ahLst/>
            <a:cxnLst/>
            <a:rect l="l" t="t" r="r" b="b"/>
            <a:pathLst>
              <a:path w="1236638" h="676778">
                <a:moveTo>
                  <a:pt x="0" y="0"/>
                </a:moveTo>
                <a:lnTo>
                  <a:pt x="1236638" y="0"/>
                </a:lnTo>
                <a:lnTo>
                  <a:pt x="1236638" y="676778"/>
                </a:lnTo>
                <a:lnTo>
                  <a:pt x="0" y="67677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31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3" name="Freeform 53"/>
          <p:cNvSpPr/>
          <p:nvPr/>
        </p:nvSpPr>
        <p:spPr>
          <a:xfrm rot="-5400000">
            <a:off x="-153653" y="5561376"/>
            <a:ext cx="685800" cy="375319"/>
          </a:xfrm>
          <a:custGeom>
            <a:avLst/>
            <a:gdLst/>
            <a:ahLst/>
            <a:cxnLst/>
            <a:rect l="l" t="t" r="r" b="b"/>
            <a:pathLst>
              <a:path w="1028700" h="562979">
                <a:moveTo>
                  <a:pt x="0" y="0"/>
                </a:moveTo>
                <a:lnTo>
                  <a:pt x="1028700" y="0"/>
                </a:lnTo>
                <a:lnTo>
                  <a:pt x="1028700" y="562980"/>
                </a:lnTo>
                <a:lnTo>
                  <a:pt x="0" y="56298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31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4" name="Freeform 54"/>
          <p:cNvSpPr/>
          <p:nvPr/>
        </p:nvSpPr>
        <p:spPr>
          <a:xfrm rot="-5400000">
            <a:off x="20633" y="6129278"/>
            <a:ext cx="337228" cy="375319"/>
          </a:xfrm>
          <a:custGeom>
            <a:avLst/>
            <a:gdLst/>
            <a:ahLst/>
            <a:cxnLst/>
            <a:rect l="l" t="t" r="r" b="b"/>
            <a:pathLst>
              <a:path w="505842" h="562979">
                <a:moveTo>
                  <a:pt x="0" y="0"/>
                </a:moveTo>
                <a:lnTo>
                  <a:pt x="505842" y="0"/>
                </a:lnTo>
                <a:lnTo>
                  <a:pt x="505842" y="562979"/>
                </a:lnTo>
                <a:lnTo>
                  <a:pt x="0" y="56297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31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103363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C848952C-440D-0789-BE80-7614693650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0">
                <a:solidFill>
                  <a:schemeClr val="accent6"/>
                </a:solidFill>
              </a:rPr>
              <a:t>Case Studies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1D6D78AD-015B-27D8-742E-70E748C09E37}"/>
              </a:ext>
            </a:extLst>
          </p:cNvPr>
          <p:cNvSpPr txBox="1">
            <a:spLocks/>
          </p:cNvSpPr>
          <p:nvPr/>
        </p:nvSpPr>
        <p:spPr>
          <a:xfrm>
            <a:off x="4557297" y="3248659"/>
            <a:ext cx="3094183" cy="24849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None/>
            </a:pPr>
            <a:r>
              <a:rPr lang="en-US" sz="1400" b="1">
                <a:latin typeface="Helvetica" pitchFamily="2" charset="0"/>
              </a:rPr>
              <a:t>NBC</a:t>
            </a:r>
          </a:p>
          <a:p>
            <a:pPr marL="342900" indent="-342900">
              <a:buClr>
                <a:schemeClr val="accent2"/>
              </a:buClr>
            </a:pPr>
            <a:r>
              <a:rPr lang="en-US" sz="1400">
                <a:latin typeface="Helvetica" pitchFamily="2" charset="0"/>
              </a:rPr>
              <a:t>Archived separate company codes across 2 systems.</a:t>
            </a:r>
          </a:p>
          <a:p>
            <a:pPr marL="342900" indent="-342900">
              <a:buClr>
                <a:schemeClr val="accent2"/>
              </a:buClr>
            </a:pPr>
            <a:r>
              <a:rPr lang="en-US" sz="1400">
                <a:latin typeface="Helvetica" pitchFamily="2" charset="0"/>
              </a:rPr>
              <a:t>Able to reduce overall size from 40TB to 24TB.</a:t>
            </a:r>
          </a:p>
          <a:p>
            <a:pPr marL="342900" indent="-342900">
              <a:buClr>
                <a:schemeClr val="accent2"/>
              </a:buClr>
            </a:pPr>
            <a:r>
              <a:rPr lang="en-US" sz="1400">
                <a:latin typeface="Helvetica" pitchFamily="2" charset="0"/>
              </a:rPr>
              <a:t>Historical cross-company adjustments were made using the text field/link archive object.</a:t>
            </a:r>
          </a:p>
          <a:p>
            <a:pPr>
              <a:buClr>
                <a:schemeClr val="accent2"/>
              </a:buClr>
            </a:pPr>
            <a:endParaRPr lang="en-US" sz="1400">
              <a:latin typeface="Helvetica" pitchFamily="2" charset="0"/>
            </a:endParaRP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09A86C6C-ED19-DD31-B89F-A3D0CC852B9F}"/>
              </a:ext>
            </a:extLst>
          </p:cNvPr>
          <p:cNvSpPr txBox="1">
            <a:spLocks/>
          </p:cNvSpPr>
          <p:nvPr/>
        </p:nvSpPr>
        <p:spPr>
          <a:xfrm>
            <a:off x="8275321" y="3110681"/>
            <a:ext cx="3120834" cy="311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CenterPoint 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300" b="0"/>
              <a:t>Similar requirements exist with utility companies given rate case adjustments.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300" b="0"/>
              <a:t>Auritas was able to provide.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300" b="0"/>
              <a:t>50% reduction in DB size.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300" b="0"/>
              <a:t>Reporting and Audit access to the off-line archive data.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300" b="0"/>
              <a:t>Ability to align a current period journal adjustment to an archived object.</a:t>
            </a:r>
          </a:p>
          <a:p>
            <a:endParaRPr lang="en-US" sz="1400" b="0"/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7327F032-06AE-452C-8E08-7A6D9B12802A}"/>
              </a:ext>
            </a:extLst>
          </p:cNvPr>
          <p:cNvSpPr txBox="1">
            <a:spLocks/>
          </p:cNvSpPr>
          <p:nvPr/>
        </p:nvSpPr>
        <p:spPr>
          <a:xfrm>
            <a:off x="896825" y="3315152"/>
            <a:ext cx="3083866" cy="23315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None/>
            </a:pPr>
            <a:r>
              <a:rPr lang="en-US" sz="1400" b="1">
                <a:latin typeface="Helvetica" pitchFamily="2" charset="0"/>
              </a:rPr>
              <a:t>Oil &amp; Gas Customer</a:t>
            </a:r>
          </a:p>
          <a:p>
            <a:pPr marL="342900" indent="-342900">
              <a:buClr>
                <a:schemeClr val="accent2"/>
              </a:buClr>
            </a:pPr>
            <a:r>
              <a:rPr lang="en-US" sz="1400">
                <a:latin typeface="Helvetica" pitchFamily="2" charset="0"/>
              </a:rPr>
              <a:t>PRA was 75% of transactional database size.</a:t>
            </a:r>
          </a:p>
          <a:p>
            <a:pPr marL="342900" indent="-342900">
              <a:buClr>
                <a:schemeClr val="accent2"/>
              </a:buClr>
            </a:pPr>
            <a:r>
              <a:rPr lang="en-US" sz="1400">
                <a:latin typeface="Helvetica" pitchFamily="2" charset="0"/>
              </a:rPr>
              <a:t>Auritas ability to reduce PRA data from 24TB to 13TB.</a:t>
            </a:r>
          </a:p>
          <a:p>
            <a:pPr marL="342900" indent="-342900">
              <a:buClr>
                <a:schemeClr val="accent2"/>
              </a:buClr>
            </a:pPr>
            <a:r>
              <a:rPr lang="en-US" sz="1400">
                <a:latin typeface="Helvetica" pitchFamily="2" charset="0"/>
              </a:rPr>
              <a:t>Customer able to use archive link object in current period journal entry.</a:t>
            </a:r>
          </a:p>
          <a:p>
            <a:pPr>
              <a:buClr>
                <a:schemeClr val="accent2"/>
              </a:buClr>
            </a:pPr>
            <a:endParaRPr lang="en-US" sz="1400">
              <a:latin typeface="Helvetica" pitchFamily="2" charset="0"/>
            </a:endParaRPr>
          </a:p>
        </p:txBody>
      </p:sp>
      <p:pic>
        <p:nvPicPr>
          <p:cNvPr id="47" name="Picture 46" descr="A blue line on a black background&#10;&#10;Description automatically generated">
            <a:extLst>
              <a:ext uri="{FF2B5EF4-FFF2-40B4-BE49-F238E27FC236}">
                <a16:creationId xmlns:a16="http://schemas.microsoft.com/office/drawing/2014/main" id="{83EB798B-31FA-92CF-CDFB-726E10598A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126" y="2241381"/>
            <a:ext cx="2153113" cy="762000"/>
          </a:xfrm>
          <a:prstGeom prst="rect">
            <a:avLst/>
          </a:prstGeom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36BA3010-314D-CD96-428A-DD6899841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9111" y="2126914"/>
            <a:ext cx="1004926" cy="99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Graphic 55" descr="Oil Rig outline">
            <a:extLst>
              <a:ext uri="{FF2B5EF4-FFF2-40B4-BE49-F238E27FC236}">
                <a16:creationId xmlns:a16="http://schemas.microsoft.com/office/drawing/2014/main" id="{B3EB4A4C-FEDE-E6FD-FE61-FC50F5C542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9921" y="2092137"/>
            <a:ext cx="1117125" cy="1117125"/>
          </a:xfrm>
          <a:prstGeom prst="rect">
            <a:avLst/>
          </a:prstGeom>
        </p:spPr>
      </p:pic>
      <p:pic>
        <p:nvPicPr>
          <p:cNvPr id="4" name="Picture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AD9D6474-385C-B694-136A-473392A376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6353" y="135472"/>
            <a:ext cx="1285765" cy="4127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31ED1E-778F-7585-902C-AFA7AAE219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Why Auritas</a:t>
            </a:r>
          </a:p>
        </p:txBody>
      </p:sp>
    </p:spTree>
    <p:extLst>
      <p:ext uri="{BB962C8B-B14F-4D97-AF65-F5344CB8AC3E}">
        <p14:creationId xmlns:p14="http://schemas.microsoft.com/office/powerpoint/2010/main" val="3258570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414E51D8-FB8B-49FD-B1F1-86570A6D3707}"/>
              </a:ext>
            </a:extLst>
          </p:cNvPr>
          <p:cNvSpPr txBox="1">
            <a:spLocks/>
          </p:cNvSpPr>
          <p:nvPr/>
        </p:nvSpPr>
        <p:spPr>
          <a:xfrm>
            <a:off x="469104" y="135406"/>
            <a:ext cx="7213443" cy="13417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18CC9"/>
                </a:solidFill>
                <a:latin typeface="Montserrat" panose="02000505000000020004" pitchFamily="2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US" sz="4000"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A97672-E8A7-3538-7ED0-3770851808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844" y="3693993"/>
            <a:ext cx="4332685" cy="29898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266C32-1D9B-BE86-8CF4-C603880911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968" y="3655200"/>
            <a:ext cx="5095912" cy="28098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947168-015A-9D4A-3771-CC5E4D142706}"/>
              </a:ext>
            </a:extLst>
          </p:cNvPr>
          <p:cNvSpPr txBox="1"/>
          <p:nvPr/>
        </p:nvSpPr>
        <p:spPr>
          <a:xfrm>
            <a:off x="6481537" y="6508560"/>
            <a:ext cx="12971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PRA Data Management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01E367-BE3A-9BE2-AF1A-ED28651F004E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889844" y="1508437"/>
            <a:ext cx="10334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/>
              <a:t>Don’t really “update history” – simply post against a previous period entry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/>
              <a:t>Historical PRA Limitations (Prior to EHP 8)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/>
              <a:t>Archived Enabled </a:t>
            </a:r>
            <a:r>
              <a:rPr lang="en-US" sz="1600" err="1"/>
              <a:t>Tranasaction</a:t>
            </a:r>
            <a:r>
              <a:rPr lang="en-US" sz="1600"/>
              <a:t> not available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/>
              <a:t>Certain additional archive features not available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/>
              <a:t>SAP alternative was PRA Data Management (</a:t>
            </a:r>
            <a:r>
              <a:rPr lang="en-US" sz="1600" b="1"/>
              <a:t>separate DB(s)</a:t>
            </a:r>
            <a:r>
              <a:rPr lang="en-US" sz="1600"/>
              <a:t>, </a:t>
            </a:r>
            <a:r>
              <a:rPr lang="en-US" sz="1600" i="1" u="sng"/>
              <a:t>but not archived/compressed</a:t>
            </a:r>
            <a:r>
              <a:rPr lang="en-US" sz="160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09491-A931-F1A7-F5A4-1BEDE91C24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9844" y="653143"/>
            <a:ext cx="10051959" cy="811830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1B1D3B"/>
                </a:solidFill>
              </a:rPr>
              <a:t>PRA – “I can’t archive because I update history”</a:t>
            </a:r>
          </a:p>
        </p:txBody>
      </p:sp>
    </p:spTree>
    <p:extLst>
      <p:ext uri="{BB962C8B-B14F-4D97-AF65-F5344CB8AC3E}">
        <p14:creationId xmlns:p14="http://schemas.microsoft.com/office/powerpoint/2010/main" val="775718915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414E51D8-FB8B-49FD-B1F1-86570A6D3707}"/>
              </a:ext>
            </a:extLst>
          </p:cNvPr>
          <p:cNvSpPr txBox="1">
            <a:spLocks/>
          </p:cNvSpPr>
          <p:nvPr/>
        </p:nvSpPr>
        <p:spPr>
          <a:xfrm>
            <a:off x="434850" y="371736"/>
            <a:ext cx="7213443" cy="7804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18CC9"/>
                </a:solidFill>
                <a:latin typeface="Montserrat" panose="02000505000000020004" pitchFamily="2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US" sz="4000">
              <a:solidFill>
                <a:prstClr val="blac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E7A588-078A-B7A4-182E-E7D1A512E834}"/>
              </a:ext>
            </a:extLst>
          </p:cNvPr>
          <p:cNvSpPr txBox="1"/>
          <p:nvPr/>
        </p:nvSpPr>
        <p:spPr>
          <a:xfrm>
            <a:off x="533603" y="1477109"/>
            <a:ext cx="6452413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>
                <a:latin typeface="Helvetica" pitchFamily="2" charset="0"/>
              </a:rPr>
              <a:t>PRA EHP 8 and above</a:t>
            </a:r>
            <a:r>
              <a:rPr lang="en-US" sz="1600">
                <a:latin typeface="Helvetica" pitchFamily="2" charset="0"/>
              </a:rPr>
              <a:t> (example 10TB system)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latin typeface="Helvetica" pitchFamily="2" charset="0"/>
              </a:rPr>
              <a:t>With enhancement points from </a:t>
            </a:r>
            <a:r>
              <a:rPr lang="en-US" sz="1400" err="1">
                <a:latin typeface="Helvetica" pitchFamily="2" charset="0"/>
              </a:rPr>
              <a:t>Auritas</a:t>
            </a:r>
            <a:r>
              <a:rPr lang="en-US" sz="1400">
                <a:latin typeface="Helvetica" pitchFamily="2" charset="0"/>
              </a:rPr>
              <a:t>, ability to “link” a reversal or entry to a specific archived object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latin typeface="Helvetica" pitchFamily="2" charset="0"/>
              </a:rPr>
              <a:t>In the journal entry, reference the archive link in text field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latin typeface="Helvetica" pitchFamily="2" charset="0"/>
              </a:rPr>
              <a:t>Ability to perform through individual entries or bulk batch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latin typeface="Helvetica" pitchFamily="2" charset="0"/>
              </a:rPr>
              <a:t>Example Result – 10TB down to ~5TB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>
              <a:latin typeface="Helvetica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>
              <a:latin typeface="Helvetica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>
              <a:latin typeface="Helvetica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>
              <a:latin typeface="Helvetica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>
              <a:latin typeface="Helvetica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>
                <a:latin typeface="Helvetica" pitchFamily="2" charset="0"/>
              </a:rPr>
              <a:t>PRA &lt;EHP8 solution</a:t>
            </a:r>
            <a:r>
              <a:rPr lang="en-US" sz="1600">
                <a:latin typeface="Helvetica" pitchFamily="2" charset="0"/>
              </a:rPr>
              <a:t> (example 10TB system)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latin typeface="Helvetica" pitchFamily="2" charset="0"/>
              </a:rPr>
              <a:t>Even for companies below EHP8, </a:t>
            </a:r>
            <a:r>
              <a:rPr lang="en-US" sz="1400" err="1">
                <a:latin typeface="Helvetica" pitchFamily="2" charset="0"/>
              </a:rPr>
              <a:t>Auritas</a:t>
            </a:r>
            <a:r>
              <a:rPr lang="en-US" sz="1400">
                <a:latin typeface="Helvetica" pitchFamily="2" charset="0"/>
              </a:rPr>
              <a:t> can still provide immediate benefit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latin typeface="Helvetica" pitchFamily="2" charset="0"/>
              </a:rPr>
              <a:t>Typical DB sizing is 60% PRA, 40% non-PRA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>
                <a:latin typeface="Helvetica" pitchFamily="2" charset="0"/>
              </a:rPr>
              <a:t>Can address ~50% reduction in the non-PRA data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>
                <a:latin typeface="Helvetica" pitchFamily="2" charset="0"/>
              </a:rPr>
              <a:t>For PRA data, can still address ~25% of index/log files/etc.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latin typeface="Helvetica" pitchFamily="2" charset="0"/>
              </a:rPr>
              <a:t>Example Result – 10TB down to ~6.5TB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latin typeface="Helvetica" pitchFamily="2" charset="0"/>
              </a:rPr>
              <a:t>Complimentary analysis to provide specific detail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Helvetica" pitchFamily="2" charset="0"/>
            </a:endParaRPr>
          </a:p>
          <a:p>
            <a:endParaRPr lang="en-US">
              <a:latin typeface="Helvetica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>
              <a:latin typeface="Helvetica" pitchFamily="2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3F70EF3-1770-FA64-FD80-31C6D78CA2E5}"/>
              </a:ext>
            </a:extLst>
          </p:cNvPr>
          <p:cNvGraphicFramePr>
            <a:graphicFrameLocks/>
          </p:cNvGraphicFramePr>
          <p:nvPr/>
        </p:nvGraphicFramePr>
        <p:xfrm>
          <a:off x="8153603" y="1113906"/>
          <a:ext cx="3460865" cy="2315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9B30293-6E28-7C20-AC49-94E1CF1D9B1E}"/>
              </a:ext>
            </a:extLst>
          </p:cNvPr>
          <p:cNvGraphicFramePr>
            <a:graphicFrameLocks/>
          </p:cNvGraphicFramePr>
          <p:nvPr/>
        </p:nvGraphicFramePr>
        <p:xfrm>
          <a:off x="8153603" y="3603353"/>
          <a:ext cx="3815543" cy="2315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B1F9E4-7B59-6D9C-5399-7214B7A0EC51}"/>
              </a:ext>
            </a:extLst>
          </p:cNvPr>
          <p:cNvCxnSpPr/>
          <p:nvPr/>
        </p:nvCxnSpPr>
        <p:spPr>
          <a:xfrm flipH="1">
            <a:off x="658292" y="3868716"/>
            <a:ext cx="108785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123A2B9-E108-DC9B-B852-A4422DE66C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3600">
                <a:solidFill>
                  <a:prstClr val="black"/>
                </a:solidFill>
              </a:rPr>
              <a:t>Technical Solution</a:t>
            </a:r>
          </a:p>
        </p:txBody>
      </p:sp>
    </p:spTree>
    <p:extLst>
      <p:ext uri="{BB962C8B-B14F-4D97-AF65-F5344CB8AC3E}">
        <p14:creationId xmlns:p14="http://schemas.microsoft.com/office/powerpoint/2010/main" val="364780320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E7A588-078A-B7A4-182E-E7D1A512E834}"/>
              </a:ext>
            </a:extLst>
          </p:cNvPr>
          <p:cNvSpPr txBox="1"/>
          <p:nvPr/>
        </p:nvSpPr>
        <p:spPr>
          <a:xfrm>
            <a:off x="889844" y="1648816"/>
            <a:ext cx="10612581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>
                <a:latin typeface="Helvetica" pitchFamily="2" charset="0"/>
              </a:rPr>
              <a:t>Similar scenarios across O&amp;G, Publicly Traded Companies, Utilities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>
                <a:latin typeface="Helvetica" pitchFamily="2" charset="0"/>
              </a:rPr>
              <a:t>O&amp;G Customer</a:t>
            </a: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Helvetica" pitchFamily="2" charset="0"/>
              </a:rPr>
              <a:t>PRA was 75% of transactional DB size</a:t>
            </a: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err="1">
                <a:latin typeface="Helvetica" pitchFamily="2" charset="0"/>
              </a:rPr>
              <a:t>Auritas</a:t>
            </a:r>
            <a:r>
              <a:rPr lang="en-US" sz="1600">
                <a:latin typeface="Helvetica" pitchFamily="2" charset="0"/>
              </a:rPr>
              <a:t> ability to reduce PRA data from 24TB to 13TB</a:t>
            </a: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Helvetica" pitchFamily="2" charset="0"/>
              </a:rPr>
              <a:t>Customer able to use archive link object in current period journal entry</a:t>
            </a: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600">
              <a:latin typeface="Helvetica" pitchFamily="2" charset="0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>
                <a:latin typeface="Helvetica" pitchFamily="2" charset="0"/>
              </a:rPr>
              <a:t>NBC</a:t>
            </a: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Helvetica" pitchFamily="2" charset="0"/>
              </a:rPr>
              <a:t>Archived separate company codes across 2 systems</a:t>
            </a: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Helvetica" pitchFamily="2" charset="0"/>
              </a:rPr>
              <a:t>Able to reduce overall size from 40TB to 24TB</a:t>
            </a: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Helvetica" pitchFamily="2" charset="0"/>
              </a:rPr>
              <a:t>Historical cross-company adjustments were made using the text field/link archive object</a:t>
            </a: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600">
              <a:latin typeface="Helvetica" pitchFamily="2" charset="0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err="1">
                <a:latin typeface="Helvetica" pitchFamily="2" charset="0"/>
              </a:rPr>
              <a:t>Centerpoint</a:t>
            </a:r>
            <a:r>
              <a:rPr lang="en-US">
                <a:latin typeface="Helvetica" pitchFamily="2" charset="0"/>
              </a:rPr>
              <a:t> Energy</a:t>
            </a: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Helvetica" pitchFamily="2" charset="0"/>
              </a:rPr>
              <a:t>Similar requirements exist with utility companies given rate case adjustments</a:t>
            </a: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err="1">
                <a:latin typeface="Helvetica" pitchFamily="2" charset="0"/>
              </a:rPr>
              <a:t>Auritas</a:t>
            </a:r>
            <a:r>
              <a:rPr lang="en-US" sz="1600">
                <a:latin typeface="Helvetica" pitchFamily="2" charset="0"/>
              </a:rPr>
              <a:t> was able to provide </a:t>
            </a:r>
          </a:p>
          <a:p>
            <a:pPr marL="1200150" lvl="2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Helvetica" pitchFamily="2" charset="0"/>
              </a:rPr>
              <a:t>~50 reduction in DB size</a:t>
            </a:r>
          </a:p>
          <a:p>
            <a:pPr marL="1200150" lvl="2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Helvetica" pitchFamily="2" charset="0"/>
              </a:rPr>
              <a:t>Reporting and Audit access to the off-line archive data</a:t>
            </a:r>
          </a:p>
          <a:p>
            <a:pPr marL="1200150" lvl="2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Helvetica" pitchFamily="2" charset="0"/>
              </a:rPr>
              <a:t>Ability to align a current period journal adjustment to an archived object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>
              <a:latin typeface="Helvetica" pitchFamily="2" charset="0"/>
            </a:endParaRPr>
          </a:p>
          <a:p>
            <a:pPr>
              <a:buClr>
                <a:schemeClr val="accent2"/>
              </a:buClr>
            </a:pPr>
            <a:endParaRPr lang="en-US">
              <a:latin typeface="Helvetica" pitchFamily="2" charset="0"/>
            </a:endParaRP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>
              <a:latin typeface="Helvetica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5D4226C-E4D1-F1A3-BD68-2A86827579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3600">
                <a:solidFill>
                  <a:prstClr val="black"/>
                </a:solidFill>
              </a:rPr>
              <a:t>Customer Examples</a:t>
            </a:r>
          </a:p>
        </p:txBody>
      </p:sp>
    </p:spTree>
    <p:extLst>
      <p:ext uri="{BB962C8B-B14F-4D97-AF65-F5344CB8AC3E}">
        <p14:creationId xmlns:p14="http://schemas.microsoft.com/office/powerpoint/2010/main" val="601083976"/>
      </p:ext>
    </p:extLst>
  </p:cSld>
  <p:clrMapOvr>
    <a:masterClrMapping/>
  </p:clrMapOvr>
  <p:transition spd="slow">
    <p:wipe dir="r"/>
  </p:transition>
  <p:extLst>
    <p:ext uri="{6950BFC3-D8DA-4A85-94F7-54DA5524770B}">
      <p188:commentRel xmlns:p188="http://schemas.microsoft.com/office/powerpoint/2018/8/main" r:id="rId3"/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AGENDA" val="TOC TOCShowsSubsections Dividers SectionNumber SlideNumber"/>
</p:tagLst>
</file>

<file path=ppt/theme/theme1.xml><?xml version="1.0" encoding="utf-8"?>
<a:theme xmlns:a="http://schemas.openxmlformats.org/drawingml/2006/main" name="2_Office Theme">
  <a:themeElements>
    <a:clrScheme name="2478FF 1">
      <a:dk1>
        <a:srgbClr val="000000"/>
      </a:dk1>
      <a:lt1>
        <a:srgbClr val="FFFFFF"/>
      </a:lt1>
      <a:dk2>
        <a:srgbClr val="323232"/>
      </a:dk2>
      <a:lt2>
        <a:srgbClr val="FFFFFF"/>
      </a:lt2>
      <a:accent1>
        <a:srgbClr val="D30B0B"/>
      </a:accent1>
      <a:accent2>
        <a:srgbClr val="2478FF"/>
      </a:accent2>
      <a:accent3>
        <a:srgbClr val="1C1D3B"/>
      </a:accent3>
      <a:accent4>
        <a:srgbClr val="FFC000"/>
      </a:accent4>
      <a:accent5>
        <a:srgbClr val="000000"/>
      </a:accent5>
      <a:accent6>
        <a:srgbClr val="FFFFFF"/>
      </a:accent6>
      <a:hlink>
        <a:srgbClr val="2478FF"/>
      </a:hlink>
      <a:folHlink>
        <a:srgbClr val="6D1ED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SAP_Colors2011_1.1">
      <a:dk1>
        <a:srgbClr val="000000"/>
      </a:dk1>
      <a:lt1>
        <a:srgbClr val="FFFFFF"/>
      </a:lt1>
      <a:dk2>
        <a:srgbClr val="0076CB"/>
      </a:dk2>
      <a:lt2>
        <a:srgbClr val="CCCCCC"/>
      </a:lt2>
      <a:accent1>
        <a:srgbClr val="F0AB00"/>
      </a:accent1>
      <a:accent2>
        <a:srgbClr val="666666"/>
      </a:accent2>
      <a:accent3>
        <a:srgbClr val="0076CB"/>
      </a:accent3>
      <a:accent4>
        <a:srgbClr val="4FB81C"/>
      </a:accent4>
      <a:accent5>
        <a:srgbClr val="E35500"/>
      </a:accent5>
      <a:accent6>
        <a:srgbClr val="760A85"/>
      </a:accent6>
      <a:hlink>
        <a:srgbClr val="666666"/>
      </a:hlink>
      <a:folHlink>
        <a:srgbClr val="CCCCCC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AP_Colors2011">
      <a:dk1>
        <a:srgbClr val="000000"/>
      </a:dk1>
      <a:lt1>
        <a:srgbClr val="FFFFFF"/>
      </a:lt1>
      <a:dk2>
        <a:srgbClr val="00AFE3"/>
      </a:dk2>
      <a:lt2>
        <a:srgbClr val="CCCCCC"/>
      </a:lt2>
      <a:accent1>
        <a:srgbClr val="FDB913"/>
      </a:accent1>
      <a:accent2>
        <a:srgbClr val="626366"/>
      </a:accent2>
      <a:accent3>
        <a:srgbClr val="0082C9"/>
      </a:accent3>
      <a:accent4>
        <a:srgbClr val="4BBE44"/>
      </a:accent4>
      <a:accent5>
        <a:srgbClr val="B1D249"/>
      </a:accent5>
      <a:accent6>
        <a:srgbClr val="80298F"/>
      </a:accent6>
      <a:hlink>
        <a:srgbClr val="04357B"/>
      </a:hlink>
      <a:folHlink>
        <a:srgbClr val="999999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fee7331-4438-4be7-adff-9c56a95784c7" xsi:nil="true"/>
    <lcf76f155ced4ddcb4097134ff3c332f xmlns="3e2b107d-4663-4092-8c4b-a903872f3367">
      <Terms xmlns="http://schemas.microsoft.com/office/infopath/2007/PartnerControls"/>
    </lcf76f155ced4ddcb4097134ff3c332f>
  </documentManagement>
</p:properties>
</file>

<file path=customXml/item2.xml><?xml version="1.0" encoding="utf-8"?>
<TemplafyTemplateConfiguration><![CDATA[{"elementsMetadata":[{"elementConfiguration":{"binding":"{{Form.SelectClassification.Name}}","visibility":"","disableUpdates":false,"type":"text"},"type":"shape","id":"1306074b-af69-4c89-8b6c-85c04b5bdc69"}],"transformationConfigurations":[],"templateName":"Blank-2","templateDescription":"","enableDocumentContentUpdater":true,"version":"2.0"}]]></TemplafyTemplateConfiguratio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TemplafyFormConfiguration><![CDATA[{"formFields":[{"distinct":false,"hideIfNoUserInteractionRequired":false,"required":false,"defaultValue":"INTERNAL – SAP and Partners Only","autoSelectFirstOption":false,"shareValue":false,"type":"dropDown","dataSourceName":"Classification","dataSourceFieldName":"Name","name":"SelectClassification","label":"Select Classification"}],"formDataEntries":[{"name":"SelectClassification","value":"OmrOP8d402txjl1Zr787gUA6bTWeMdaxGEF9U5BKD64="}]}]]></TemplafyFormConfiguration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202CF24D878540B67162F0A9899BF8" ma:contentTypeVersion="18" ma:contentTypeDescription="Create a new document." ma:contentTypeScope="" ma:versionID="20c767da5aa3318d69369c50629d4adc">
  <xsd:schema xmlns:xsd="http://www.w3.org/2001/XMLSchema" xmlns:xs="http://www.w3.org/2001/XMLSchema" xmlns:p="http://schemas.microsoft.com/office/2006/metadata/properties" xmlns:ns2="3e2b107d-4663-4092-8c4b-a903872f3367" xmlns:ns3="bfee7331-4438-4be7-adff-9c56a95784c7" targetNamespace="http://schemas.microsoft.com/office/2006/metadata/properties" ma:root="true" ma:fieldsID="167f832a1ee4ea73e247ae5588413be6" ns2:_="" ns3:_="">
    <xsd:import namespace="3e2b107d-4663-4092-8c4b-a903872f3367"/>
    <xsd:import namespace="bfee7331-4438-4be7-adff-9c56a95784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2b107d-4663-4092-8c4b-a903872f3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895ba9d-5846-42da-98e4-e22e845eb1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e7331-4438-4be7-adff-9c56a95784c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b448dd1-bc4a-4e97-8375-8dcc336b145e}" ma:internalName="TaxCatchAll" ma:showField="CatchAllData" ma:web="bfee7331-4438-4be7-adff-9c56a95784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TemplateConfiguration><![CDATA[{"slideVersion":1,"isValidatorEnabled":false,"isLocked":false,"elementsMetadata":[],"slideId":"638100647091817571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66FE87FE-A84A-47F1-9DBA-A8D3A6771793}">
  <ds:schemaRefs>
    <ds:schemaRef ds:uri="http://purl.org/dc/elements/1.1/"/>
    <ds:schemaRef ds:uri="http://www.w3.org/XML/1998/namespace"/>
    <ds:schemaRef ds:uri="http://purl.org/dc/terms/"/>
    <ds:schemaRef ds:uri="3e2b107d-4663-4092-8c4b-a903872f3367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bfee7331-4438-4be7-adff-9c56a95784c7"/>
  </ds:schemaRefs>
</ds:datastoreItem>
</file>

<file path=customXml/itemProps2.xml><?xml version="1.0" encoding="utf-8"?>
<ds:datastoreItem xmlns:ds="http://schemas.openxmlformats.org/officeDocument/2006/customXml" ds:itemID="{EA39E778-4BAA-445F-BC47-A93A5BBB0A36}">
  <ds:schemaRefs/>
</ds:datastoreItem>
</file>

<file path=customXml/itemProps3.xml><?xml version="1.0" encoding="utf-8"?>
<ds:datastoreItem xmlns:ds="http://schemas.openxmlformats.org/officeDocument/2006/customXml" ds:itemID="{04CB7F50-EC65-4334-9BF4-BAF571A844A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28D6715-76DD-4412-8ED3-64DC68A4C636}">
  <ds:schemaRefs/>
</ds:datastoreItem>
</file>

<file path=customXml/itemProps5.xml><?xml version="1.0" encoding="utf-8"?>
<ds:datastoreItem xmlns:ds="http://schemas.openxmlformats.org/officeDocument/2006/customXml" ds:itemID="{C4EC5C45-72EF-4073-B020-58AED62316AA}"/>
</file>

<file path=customXml/itemProps6.xml><?xml version="1.0" encoding="utf-8"?>
<ds:datastoreItem xmlns:ds="http://schemas.openxmlformats.org/officeDocument/2006/customXml" ds:itemID="{DB7CFA66-2207-4C1E-AF07-913C43439279}">
  <ds:schemaRefs/>
</ds:datastoreItem>
</file>

<file path=customXml/itemProps7.xml><?xml version="1.0" encoding="utf-8"?>
<ds:datastoreItem xmlns:ds="http://schemas.openxmlformats.org/officeDocument/2006/customXml" ds:itemID="{DBF807CF-9F31-403C-8D2F-693D5B990DA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842</Words>
  <Application>Microsoft Macintosh PowerPoint</Application>
  <PresentationFormat>Custom</PresentationFormat>
  <Paragraphs>108</Paragraphs>
  <Slides>8</Slides>
  <Notes>6</Notes>
  <HiddenSlides>4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Helvetica</vt:lpstr>
      <vt:lpstr>Helvetica Italics</vt:lpstr>
      <vt:lpstr>Open Sans</vt:lpstr>
      <vt:lpstr>Segoe UI</vt:lpstr>
      <vt:lpstr>Symbol</vt:lpstr>
      <vt:lpstr>wingdings</vt:lpstr>
      <vt:lpstr>wingdings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SAP BTP services for archiving and retention management on public cloud</dc:title>
  <dc:subject/>
  <dc:creator/>
  <cp:keywords/>
  <dc:description/>
  <cp:revision>1</cp:revision>
  <cp:lastPrinted>2025-05-06T13:42:53Z</cp:lastPrinted>
  <dcterms:created xsi:type="dcterms:W3CDTF">2023-01-30T14:08:36Z</dcterms:created>
  <dcterms:modified xsi:type="dcterms:W3CDTF">2026-03-23T16:30:43Z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2023-01-23T09:58:29</vt:lpwstr>
  </property>
  <property fmtid="{D5CDD505-2E9C-101B-9397-08002B2CF9AE}" pid="3" name="TemplafyTenantId">
    <vt:lpwstr>sap</vt:lpwstr>
  </property>
  <property fmtid="{D5CDD505-2E9C-101B-9397-08002B2CF9AE}" pid="4" name="TemplafyTemplateId">
    <vt:lpwstr>638100647076185375</vt:lpwstr>
  </property>
  <property fmtid="{D5CDD505-2E9C-101B-9397-08002B2CF9AE}" pid="5" name="TemplafyUserProfileId">
    <vt:lpwstr>637708608132773280</vt:lpwstr>
  </property>
  <property fmtid="{D5CDD505-2E9C-101B-9397-08002B2CF9AE}" pid="6" name="TemplafyLanguageCode">
    <vt:lpwstr>en-US</vt:lpwstr>
  </property>
  <property fmtid="{D5CDD505-2E9C-101B-9397-08002B2CF9AE}" pid="7" name="TemplafyFromBlank">
    <vt:bool>true</vt:bool>
  </property>
  <property fmtid="{D5CDD505-2E9C-101B-9397-08002B2CF9AE}" pid="8" name="ContentTypeId">
    <vt:lpwstr>0x01010066202CF24D878540B67162F0A9899BF8</vt:lpwstr>
  </property>
  <property fmtid="{D5CDD505-2E9C-101B-9397-08002B2CF9AE}" pid="9" name="MediaServiceImageTags">
    <vt:lpwstr/>
  </property>
</Properties>
</file>