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4"/>
  </p:sldMasterIdLst>
  <p:notesMasterIdLst>
    <p:notesMasterId r:id="rId8"/>
  </p:notesMasterIdLst>
  <p:handoutMasterIdLst>
    <p:handoutMasterId r:id="rId9"/>
  </p:handoutMasterIdLst>
  <p:sldIdLst>
    <p:sldId id="2147469070" r:id="rId5"/>
    <p:sldId id="256" r:id="rId6"/>
    <p:sldId id="214746907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" userDrawn="1">
          <p15:clr>
            <a:srgbClr val="A4A3A4"/>
          </p15:clr>
        </p15:guide>
        <p15:guide id="2" pos="336" userDrawn="1">
          <p15:clr>
            <a:srgbClr val="A4A3A4"/>
          </p15:clr>
        </p15:guide>
        <p15:guide id="3" orient="horz" pos="3984" userDrawn="1">
          <p15:clr>
            <a:srgbClr val="A4A3A4"/>
          </p15:clr>
        </p15:guide>
        <p15:guide id="4" pos="748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nerous Art" initials="GA" lastIdx="1" clrIdx="0">
    <p:extLst>
      <p:ext uri="{19B8F6BF-5375-455C-9EA6-DF929625EA0E}">
        <p15:presenceInfo xmlns:p15="http://schemas.microsoft.com/office/powerpoint/2012/main" userId="74acd13c187467f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9FA"/>
    <a:srgbClr val="1C1D3B"/>
    <a:srgbClr val="D40606"/>
    <a:srgbClr val="0D4BD4"/>
    <a:srgbClr val="FCFEFE"/>
    <a:srgbClr val="000FFC"/>
    <a:srgbClr val="FFC000"/>
    <a:srgbClr val="F0AB00"/>
    <a:srgbClr val="E4001A"/>
    <a:srgbClr val="D80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8E802F-4537-62F9-A38C-523F4D530C34}" v="8" dt="2026-04-22T21:12:24.0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49"/>
    <p:restoredTop sz="94444"/>
  </p:normalViewPr>
  <p:slideViewPr>
    <p:cSldViewPr snapToGrid="0">
      <p:cViewPr>
        <p:scale>
          <a:sx n="79" d="100"/>
          <a:sy n="79" d="100"/>
        </p:scale>
        <p:origin x="1688" y="736"/>
      </p:cViewPr>
      <p:guideLst>
        <p:guide orient="horz" pos="336"/>
        <p:guide pos="336"/>
        <p:guide orient="horz" pos="3984"/>
        <p:guide pos="748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4968" y="130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 Amorim" userId="S::jamorim@auritas.com::1a2a34cf-f6eb-4dd8-86b7-3335b97f07d5" providerId="AD" clId="Web-{FD8E802F-4537-62F9-A38C-523F4D530C34}"/>
    <pc:docChg chg="modSld">
      <pc:chgData name="Julia Amorim" userId="S::jamorim@auritas.com::1a2a34cf-f6eb-4dd8-86b7-3335b97f07d5" providerId="AD" clId="Web-{FD8E802F-4537-62F9-A38C-523F4D530C34}" dt="2026-04-22T21:12:24.043" v="4" actId="1076"/>
      <pc:docMkLst>
        <pc:docMk/>
      </pc:docMkLst>
      <pc:sldChg chg="modSp">
        <pc:chgData name="Julia Amorim" userId="S::jamorim@auritas.com::1a2a34cf-f6eb-4dd8-86b7-3335b97f07d5" providerId="AD" clId="Web-{FD8E802F-4537-62F9-A38C-523F4D530C34}" dt="2026-04-22T21:12:24.043" v="4" actId="1076"/>
        <pc:sldMkLst>
          <pc:docMk/>
          <pc:sldMk cId="3169223462" sldId="2147469070"/>
        </pc:sldMkLst>
        <pc:spChg chg="mod">
          <ac:chgData name="Julia Amorim" userId="S::jamorim@auritas.com::1a2a34cf-f6eb-4dd8-86b7-3335b97f07d5" providerId="AD" clId="Web-{FD8E802F-4537-62F9-A38C-523F4D530C34}" dt="2026-04-22T21:12:24.043" v="4" actId="1076"/>
          <ac:spMkLst>
            <pc:docMk/>
            <pc:sldMk cId="3169223462" sldId="2147469070"/>
            <ac:spMk id="26" creationId="{B75B943B-56A4-CA9A-5D25-5E85221C6F9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7996EEF-566E-7A88-F308-3D4015628D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Helvetica" pitchFamily="2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7DBD38-A3EA-998C-B5B7-F0D7645121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73912D-7C6A-43A1-BD4F-844544856533}" type="datetimeFigureOut">
              <a:rPr lang="en-US" smtClean="0">
                <a:latin typeface="Helvetica" pitchFamily="2" charset="0"/>
              </a:rPr>
              <a:t>4/22/2026</a:t>
            </a:fld>
            <a:endParaRPr lang="en-US">
              <a:latin typeface="Helvetica" pitchFamily="2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8E6501-4663-6A70-ADCD-586B90C8C4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Helvetica" pitchFamily="2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B7DFDC-48CD-9984-5DE0-373B2C55F49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673D9B-926C-4BC4-9140-1F67C9ADB123}" type="slidenum">
              <a:rPr lang="en-US" smtClean="0">
                <a:latin typeface="Helvetica" pitchFamily="2" charset="0"/>
              </a:rPr>
              <a:t>‹#›</a:t>
            </a:fld>
            <a:endParaRPr lang="en-US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622697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Helvetica" pitchFamily="2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Helvetica" pitchFamily="2" charset="0"/>
              </a:defRPr>
            </a:lvl1pPr>
          </a:lstStyle>
          <a:p>
            <a:fld id="{E219295E-01D2-8A42-BCF5-8A36CE324D4F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Helvetica" pitchFamily="2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Helvetica" pitchFamily="2" charset="0"/>
              </a:defRPr>
            </a:lvl1pPr>
          </a:lstStyle>
          <a:p>
            <a:fld id="{0BC411F4-90E6-5244-AF3B-45150A40F0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30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Helvetica" pitchFamily="2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Helvetica" pitchFamily="2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Helvetica" pitchFamily="2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Helvetica" pitchFamily="2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Helvetica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C411F4-90E6-5244-AF3B-45150A40F00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283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C411F4-90E6-5244-AF3B-45150A40F00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441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B9188BAB-85D5-DD13-C67E-E27202EAE70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60181" y="2824427"/>
            <a:ext cx="6802279" cy="251619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4800" b="1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r>
              <a:rPr lang="en-US" sz="4400" b="1" dirty="0">
                <a:solidFill>
                  <a:srgbClr val="1C1D3B"/>
                </a:solidFill>
                <a:latin typeface="Helvetica" pitchFamily="2" charset="0"/>
                <a:cs typeface="Sora" pitchFamily="2" charset="0"/>
              </a:rPr>
              <a:t>The presentation title will come here</a:t>
            </a:r>
          </a:p>
          <a:p>
            <a:r>
              <a:rPr lang="en-US" sz="4400" b="1" dirty="0">
                <a:solidFill>
                  <a:srgbClr val="1C1D3B"/>
                </a:solidFill>
                <a:latin typeface="Helvetica" pitchFamily="2" charset="0"/>
                <a:cs typeface="Sora" pitchFamily="2" charset="0"/>
              </a:rPr>
              <a:t>(up to three lines)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69EF4BB-C667-DD16-7B1E-C4A8E3017170}"/>
              </a:ext>
            </a:extLst>
          </p:cNvPr>
          <p:cNvGrpSpPr/>
          <p:nvPr userDrawn="1"/>
        </p:nvGrpSpPr>
        <p:grpSpPr>
          <a:xfrm>
            <a:off x="10569142" y="5611843"/>
            <a:ext cx="1442876" cy="1055415"/>
            <a:chOff x="9742316" y="4858326"/>
            <a:chExt cx="1587162" cy="1160957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01E5F9BA-617A-B0BA-907C-867F56DA41B5}"/>
                </a:ext>
              </a:extLst>
            </p:cNvPr>
            <p:cNvSpPr/>
            <p:nvPr/>
          </p:nvSpPr>
          <p:spPr>
            <a:xfrm>
              <a:off x="9742316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56809C12-3214-8461-E791-55EA82D68A54}"/>
                </a:ext>
              </a:extLst>
            </p:cNvPr>
            <p:cNvSpPr/>
            <p:nvPr/>
          </p:nvSpPr>
          <p:spPr>
            <a:xfrm>
              <a:off x="9742316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7E92F0E-DA18-3D69-61EA-598E22779C89}"/>
                </a:ext>
              </a:extLst>
            </p:cNvPr>
            <p:cNvSpPr/>
            <p:nvPr/>
          </p:nvSpPr>
          <p:spPr>
            <a:xfrm>
              <a:off x="9742316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766CD77-DF13-BB39-6A84-C32C4D303EB6}"/>
                </a:ext>
              </a:extLst>
            </p:cNvPr>
            <p:cNvSpPr/>
            <p:nvPr/>
          </p:nvSpPr>
          <p:spPr>
            <a:xfrm>
              <a:off x="9742316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E04714BE-61FF-118A-9FA5-83B7E097E2A9}"/>
                </a:ext>
              </a:extLst>
            </p:cNvPr>
            <p:cNvSpPr/>
            <p:nvPr/>
          </p:nvSpPr>
          <p:spPr>
            <a:xfrm>
              <a:off x="9742316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CE47359-5BBA-6469-155D-330B00ED6237}"/>
                </a:ext>
              </a:extLst>
            </p:cNvPr>
            <p:cNvSpPr/>
            <p:nvPr/>
          </p:nvSpPr>
          <p:spPr>
            <a:xfrm>
              <a:off x="9742316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63834F-BB22-7C42-588D-998182DA2107}"/>
                </a:ext>
              </a:extLst>
            </p:cNvPr>
            <p:cNvSpPr/>
            <p:nvPr/>
          </p:nvSpPr>
          <p:spPr>
            <a:xfrm>
              <a:off x="9960848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2AC4676-3F9B-B363-1811-BBA9954A4ECE}"/>
                </a:ext>
              </a:extLst>
            </p:cNvPr>
            <p:cNvSpPr/>
            <p:nvPr/>
          </p:nvSpPr>
          <p:spPr>
            <a:xfrm>
              <a:off x="9960848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CA89CBD-CB7E-9616-683E-7FDB69F24D8B}"/>
                </a:ext>
              </a:extLst>
            </p:cNvPr>
            <p:cNvSpPr/>
            <p:nvPr/>
          </p:nvSpPr>
          <p:spPr>
            <a:xfrm>
              <a:off x="9960848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1ED26E-4806-5A4A-B2B2-C7214A5035EA}"/>
                </a:ext>
              </a:extLst>
            </p:cNvPr>
            <p:cNvSpPr/>
            <p:nvPr/>
          </p:nvSpPr>
          <p:spPr>
            <a:xfrm>
              <a:off x="9960848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2A14418-6267-4B50-2234-A3B2B1ED178A}"/>
                </a:ext>
              </a:extLst>
            </p:cNvPr>
            <p:cNvSpPr/>
            <p:nvPr/>
          </p:nvSpPr>
          <p:spPr>
            <a:xfrm>
              <a:off x="9960848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8B61E1D-448E-1940-DD01-F5178758E149}"/>
                </a:ext>
              </a:extLst>
            </p:cNvPr>
            <p:cNvSpPr/>
            <p:nvPr/>
          </p:nvSpPr>
          <p:spPr>
            <a:xfrm>
              <a:off x="9960848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97A3EB2-A3DD-1D0E-A47E-CF05C9AFCDEF}"/>
                </a:ext>
              </a:extLst>
            </p:cNvPr>
            <p:cNvSpPr/>
            <p:nvPr/>
          </p:nvSpPr>
          <p:spPr>
            <a:xfrm>
              <a:off x="10179379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6AF7B9CF-CE5C-9D30-7050-DCB5F684EC1A}"/>
                </a:ext>
              </a:extLst>
            </p:cNvPr>
            <p:cNvSpPr/>
            <p:nvPr/>
          </p:nvSpPr>
          <p:spPr>
            <a:xfrm>
              <a:off x="10179379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98C4E48-54D1-56DC-2F01-308F6360FEBA}"/>
                </a:ext>
              </a:extLst>
            </p:cNvPr>
            <p:cNvSpPr/>
            <p:nvPr/>
          </p:nvSpPr>
          <p:spPr>
            <a:xfrm>
              <a:off x="10179379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E500999A-671B-73C1-72D0-8ECF91D8AD06}"/>
                </a:ext>
              </a:extLst>
            </p:cNvPr>
            <p:cNvSpPr/>
            <p:nvPr/>
          </p:nvSpPr>
          <p:spPr>
            <a:xfrm>
              <a:off x="10179379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41B09303-8FC7-0CB4-CD04-95929ED7084E}"/>
                </a:ext>
              </a:extLst>
            </p:cNvPr>
            <p:cNvSpPr/>
            <p:nvPr/>
          </p:nvSpPr>
          <p:spPr>
            <a:xfrm>
              <a:off x="10179379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54CE1726-7AC5-F56E-6FEC-9B26B8EB3E26}"/>
                </a:ext>
              </a:extLst>
            </p:cNvPr>
            <p:cNvSpPr/>
            <p:nvPr/>
          </p:nvSpPr>
          <p:spPr>
            <a:xfrm>
              <a:off x="10179379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E0132A18-5DE3-F130-839C-8E32858653F0}"/>
                </a:ext>
              </a:extLst>
            </p:cNvPr>
            <p:cNvSpPr/>
            <p:nvPr/>
          </p:nvSpPr>
          <p:spPr>
            <a:xfrm>
              <a:off x="10397911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67BB454A-78E9-3207-CD58-5F7A2B7E4727}"/>
                </a:ext>
              </a:extLst>
            </p:cNvPr>
            <p:cNvSpPr/>
            <p:nvPr/>
          </p:nvSpPr>
          <p:spPr>
            <a:xfrm>
              <a:off x="10397911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901E444-9043-E751-905D-E0061F122B9F}"/>
                </a:ext>
              </a:extLst>
            </p:cNvPr>
            <p:cNvSpPr/>
            <p:nvPr/>
          </p:nvSpPr>
          <p:spPr>
            <a:xfrm>
              <a:off x="10397911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5C700834-6448-9A0D-1702-D49490B871E1}"/>
                </a:ext>
              </a:extLst>
            </p:cNvPr>
            <p:cNvSpPr/>
            <p:nvPr/>
          </p:nvSpPr>
          <p:spPr>
            <a:xfrm>
              <a:off x="10397911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1AAAE891-D9BC-2DF2-E9F9-B31DA0D492F8}"/>
                </a:ext>
              </a:extLst>
            </p:cNvPr>
            <p:cNvSpPr/>
            <p:nvPr/>
          </p:nvSpPr>
          <p:spPr>
            <a:xfrm>
              <a:off x="10397911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449D16E0-51B4-0212-F85C-51C63C0704CF}"/>
                </a:ext>
              </a:extLst>
            </p:cNvPr>
            <p:cNvSpPr/>
            <p:nvPr/>
          </p:nvSpPr>
          <p:spPr>
            <a:xfrm>
              <a:off x="10397911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F9EEBA6C-84F7-190F-3326-63C259C3E74B}"/>
                </a:ext>
              </a:extLst>
            </p:cNvPr>
            <p:cNvSpPr/>
            <p:nvPr/>
          </p:nvSpPr>
          <p:spPr>
            <a:xfrm>
              <a:off x="10616442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4ED561A-A36F-C179-94F1-9EC4360B37BD}"/>
                </a:ext>
              </a:extLst>
            </p:cNvPr>
            <p:cNvSpPr/>
            <p:nvPr/>
          </p:nvSpPr>
          <p:spPr>
            <a:xfrm>
              <a:off x="10616442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3A8C8B0D-6F42-6135-261A-D86CE87D99CC}"/>
                </a:ext>
              </a:extLst>
            </p:cNvPr>
            <p:cNvSpPr/>
            <p:nvPr/>
          </p:nvSpPr>
          <p:spPr>
            <a:xfrm>
              <a:off x="10616442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3D8C87F3-5DAA-2B75-AA87-04F7B36C9D41}"/>
                </a:ext>
              </a:extLst>
            </p:cNvPr>
            <p:cNvSpPr/>
            <p:nvPr/>
          </p:nvSpPr>
          <p:spPr>
            <a:xfrm>
              <a:off x="10616442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653A4F01-CCD9-8595-4901-98D4AE37C1F3}"/>
                </a:ext>
              </a:extLst>
            </p:cNvPr>
            <p:cNvSpPr/>
            <p:nvPr/>
          </p:nvSpPr>
          <p:spPr>
            <a:xfrm>
              <a:off x="10616442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57520B6-4BF5-C2BE-FB74-E808748F6E55}"/>
                </a:ext>
              </a:extLst>
            </p:cNvPr>
            <p:cNvSpPr/>
            <p:nvPr/>
          </p:nvSpPr>
          <p:spPr>
            <a:xfrm>
              <a:off x="10616442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EDECA02-690E-A029-14F6-68FC169AC8FA}"/>
                </a:ext>
              </a:extLst>
            </p:cNvPr>
            <p:cNvSpPr/>
            <p:nvPr/>
          </p:nvSpPr>
          <p:spPr>
            <a:xfrm>
              <a:off x="10834974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64906F2-5FB3-EF20-83E3-4F1DFD8CA2CD}"/>
                </a:ext>
              </a:extLst>
            </p:cNvPr>
            <p:cNvSpPr/>
            <p:nvPr/>
          </p:nvSpPr>
          <p:spPr>
            <a:xfrm>
              <a:off x="10834974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A7E92967-4817-239D-CB39-92A052CB2FA6}"/>
                </a:ext>
              </a:extLst>
            </p:cNvPr>
            <p:cNvSpPr/>
            <p:nvPr/>
          </p:nvSpPr>
          <p:spPr>
            <a:xfrm>
              <a:off x="10834974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DEF7D5EE-A7EA-533C-7E9B-E34F6C40F4A1}"/>
                </a:ext>
              </a:extLst>
            </p:cNvPr>
            <p:cNvSpPr/>
            <p:nvPr/>
          </p:nvSpPr>
          <p:spPr>
            <a:xfrm>
              <a:off x="10834974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2EA523F2-B53B-ECA6-3FBB-ED15AA72C4F1}"/>
                </a:ext>
              </a:extLst>
            </p:cNvPr>
            <p:cNvSpPr/>
            <p:nvPr/>
          </p:nvSpPr>
          <p:spPr>
            <a:xfrm>
              <a:off x="10834974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12930BEE-2FEB-5673-0BCE-8B662FF553D4}"/>
                </a:ext>
              </a:extLst>
            </p:cNvPr>
            <p:cNvSpPr/>
            <p:nvPr/>
          </p:nvSpPr>
          <p:spPr>
            <a:xfrm>
              <a:off x="10834974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E341CA6F-3015-2658-B6AD-41EE97EA345A}"/>
                </a:ext>
              </a:extLst>
            </p:cNvPr>
            <p:cNvSpPr/>
            <p:nvPr/>
          </p:nvSpPr>
          <p:spPr>
            <a:xfrm>
              <a:off x="11053506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DD782AA-F4C9-1445-2021-922DCC9FB9F9}"/>
                </a:ext>
              </a:extLst>
            </p:cNvPr>
            <p:cNvSpPr/>
            <p:nvPr/>
          </p:nvSpPr>
          <p:spPr>
            <a:xfrm>
              <a:off x="11053506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F7176604-F11B-902B-2A4F-E24912C950FE}"/>
                </a:ext>
              </a:extLst>
            </p:cNvPr>
            <p:cNvSpPr/>
            <p:nvPr/>
          </p:nvSpPr>
          <p:spPr>
            <a:xfrm>
              <a:off x="11053506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2D9ABF3C-2F70-371A-7695-69FA0BCB7326}"/>
                </a:ext>
              </a:extLst>
            </p:cNvPr>
            <p:cNvSpPr/>
            <p:nvPr/>
          </p:nvSpPr>
          <p:spPr>
            <a:xfrm>
              <a:off x="11053506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F6513386-5B25-B370-75B9-CBF971663457}"/>
                </a:ext>
              </a:extLst>
            </p:cNvPr>
            <p:cNvSpPr/>
            <p:nvPr/>
          </p:nvSpPr>
          <p:spPr>
            <a:xfrm>
              <a:off x="11053506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EF152BDE-9E15-6F22-9BD9-5862C13E4E82}"/>
                </a:ext>
              </a:extLst>
            </p:cNvPr>
            <p:cNvSpPr/>
            <p:nvPr/>
          </p:nvSpPr>
          <p:spPr>
            <a:xfrm>
              <a:off x="11053506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08BE346A-2409-86D8-09A8-EB5E1E1EEFAC}"/>
                </a:ext>
              </a:extLst>
            </p:cNvPr>
            <p:cNvSpPr/>
            <p:nvPr/>
          </p:nvSpPr>
          <p:spPr>
            <a:xfrm>
              <a:off x="11272035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A071D0B8-7BD1-1130-D1AC-C17B71739967}"/>
                </a:ext>
              </a:extLst>
            </p:cNvPr>
            <p:cNvSpPr/>
            <p:nvPr/>
          </p:nvSpPr>
          <p:spPr>
            <a:xfrm>
              <a:off x="11272035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437AEEDE-A472-FF54-B708-38B1927C341B}"/>
                </a:ext>
              </a:extLst>
            </p:cNvPr>
            <p:cNvSpPr/>
            <p:nvPr/>
          </p:nvSpPr>
          <p:spPr>
            <a:xfrm>
              <a:off x="11272035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28F75F4D-BE14-74A1-74CB-A3BF9EB12A9B}"/>
                </a:ext>
              </a:extLst>
            </p:cNvPr>
            <p:cNvSpPr/>
            <p:nvPr/>
          </p:nvSpPr>
          <p:spPr>
            <a:xfrm>
              <a:off x="11272035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22748C43-E929-A605-2D04-251F20436A41}"/>
                </a:ext>
              </a:extLst>
            </p:cNvPr>
            <p:cNvSpPr/>
            <p:nvPr/>
          </p:nvSpPr>
          <p:spPr>
            <a:xfrm>
              <a:off x="11272035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A78085A7-6077-CFE4-5AF7-67B201F9CB17}"/>
                </a:ext>
              </a:extLst>
            </p:cNvPr>
            <p:cNvSpPr/>
            <p:nvPr/>
          </p:nvSpPr>
          <p:spPr>
            <a:xfrm>
              <a:off x="11272035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</p:grpSp>
      <p:pic>
        <p:nvPicPr>
          <p:cNvPr id="55" name="Picture 54" descr="A logo with white text&#10;&#10;Description automatically generated">
            <a:extLst>
              <a:ext uri="{FF2B5EF4-FFF2-40B4-BE49-F238E27FC236}">
                <a16:creationId xmlns:a16="http://schemas.microsoft.com/office/drawing/2014/main" id="{00956D7E-CCF5-1A23-EE32-9B2E170015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63377" y="390859"/>
            <a:ext cx="648629" cy="374868"/>
          </a:xfrm>
          <a:prstGeom prst="rect">
            <a:avLst/>
          </a:prstGeom>
        </p:spPr>
      </p:pic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ED556286-F534-4342-4B2F-E1B058C13DA4}"/>
              </a:ext>
            </a:extLst>
          </p:cNvPr>
          <p:cNvCxnSpPr>
            <a:cxnSpLocks/>
          </p:cNvCxnSpPr>
          <p:nvPr userDrawn="1"/>
        </p:nvCxnSpPr>
        <p:spPr>
          <a:xfrm>
            <a:off x="11094126" y="338326"/>
            <a:ext cx="0" cy="493456"/>
          </a:xfrm>
          <a:prstGeom prst="line">
            <a:avLst/>
          </a:prstGeom>
          <a:ln w="3175">
            <a:solidFill>
              <a:srgbClr val="1C1D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" name="Picture Placeholder 16">
            <a:extLst>
              <a:ext uri="{FF2B5EF4-FFF2-40B4-BE49-F238E27FC236}">
                <a16:creationId xmlns:a16="http://schemas.microsoft.com/office/drawing/2014/main" id="{1B469D76-27A7-1B27-84FD-D9628A660C3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0"/>
            <a:ext cx="3809997" cy="6858000"/>
          </a:xfrm>
          <a:custGeom>
            <a:avLst/>
            <a:gdLst>
              <a:gd name="connsiteX0" fmla="*/ 0 w 3259899"/>
              <a:gd name="connsiteY0" fmla="*/ 0 h 4149052"/>
              <a:gd name="connsiteX1" fmla="*/ 3259899 w 3259899"/>
              <a:gd name="connsiteY1" fmla="*/ 0 h 4149052"/>
              <a:gd name="connsiteX2" fmla="*/ 3259899 w 3259899"/>
              <a:gd name="connsiteY2" fmla="*/ 4149052 h 4149052"/>
              <a:gd name="connsiteX3" fmla="*/ 0 w 3259899"/>
              <a:gd name="connsiteY3" fmla="*/ 4149052 h 4149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899" h="4149052">
                <a:moveTo>
                  <a:pt x="0" y="0"/>
                </a:moveTo>
                <a:lnTo>
                  <a:pt x="3259899" y="0"/>
                </a:lnTo>
                <a:lnTo>
                  <a:pt x="3259899" y="4149052"/>
                </a:lnTo>
                <a:lnTo>
                  <a:pt x="0" y="4149052"/>
                </a:lnTo>
                <a:close/>
              </a:path>
            </a:pathLst>
          </a:custGeom>
          <a:noFill/>
        </p:spPr>
      </p:pic>
      <p:sp>
        <p:nvSpPr>
          <p:cNvPr id="59" name="Rectangle 58">
            <a:extLst>
              <a:ext uri="{FF2B5EF4-FFF2-40B4-BE49-F238E27FC236}">
                <a16:creationId xmlns:a16="http://schemas.microsoft.com/office/drawing/2014/main" id="{7B482298-B4F7-18EF-5BF8-1EBD8DD9F9A3}"/>
              </a:ext>
            </a:extLst>
          </p:cNvPr>
          <p:cNvSpPr/>
          <p:nvPr userDrawn="1"/>
        </p:nvSpPr>
        <p:spPr>
          <a:xfrm>
            <a:off x="3809996" y="-1"/>
            <a:ext cx="134624" cy="6857999"/>
          </a:xfrm>
          <a:prstGeom prst="rect">
            <a:avLst/>
          </a:prstGeom>
          <a:solidFill>
            <a:srgbClr val="D40B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 pitchFamily="2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DB2AB9A-54EC-3569-E48D-6F355A3EBFBE}"/>
              </a:ext>
            </a:extLst>
          </p:cNvPr>
          <p:cNvSpPr txBox="1"/>
          <p:nvPr userDrawn="1"/>
        </p:nvSpPr>
        <p:spPr>
          <a:xfrm>
            <a:off x="154512" y="6555184"/>
            <a:ext cx="615194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b="0">
                <a:solidFill>
                  <a:srgbClr val="7F7F7F"/>
                </a:solidFill>
                <a:latin typeface="Helvetica" pitchFamily="2" charset="0"/>
                <a:cs typeface="Segoe UI" panose="020B0502040204020203" pitchFamily="34" charset="0"/>
              </a:rPr>
              <a:t>© 2025 Auritas LLC.  All rights reserved.</a:t>
            </a:r>
          </a:p>
        </p:txBody>
      </p:sp>
      <p:sp>
        <p:nvSpPr>
          <p:cNvPr id="63" name="Text Placeholder 60">
            <a:extLst>
              <a:ext uri="{FF2B5EF4-FFF2-40B4-BE49-F238E27FC236}">
                <a16:creationId xmlns:a16="http://schemas.microsoft.com/office/drawing/2014/main" id="{DD4DCDF3-5D25-3421-FF6E-A32E3383D71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60181" y="2251715"/>
            <a:ext cx="6802279" cy="468297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1600" b="1">
                <a:solidFill>
                  <a:schemeClr val="accent2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 dirty="0"/>
              <a:t>Subheading will come here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A681EDFF-98C6-E313-D740-2952DDF5986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59491" y="408273"/>
            <a:ext cx="1660538" cy="357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991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>
            <a:extLst>
              <a:ext uri="{FF2B5EF4-FFF2-40B4-BE49-F238E27FC236}">
                <a16:creationId xmlns:a16="http://schemas.microsoft.com/office/drawing/2014/main" id="{D232D6F8-7D69-0622-4124-A078F23EEEBC}"/>
              </a:ext>
            </a:extLst>
          </p:cNvPr>
          <p:cNvSpPr/>
          <p:nvPr userDrawn="1"/>
        </p:nvSpPr>
        <p:spPr>
          <a:xfrm>
            <a:off x="595769" y="2035533"/>
            <a:ext cx="3437008" cy="4194517"/>
          </a:xfrm>
          <a:prstGeom prst="round1Rect">
            <a:avLst>
              <a:gd name="adj" fmla="val 557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 pitchFamily="2" charset="0"/>
            </a:endParaRPr>
          </a:p>
        </p:txBody>
      </p:sp>
      <p:sp>
        <p:nvSpPr>
          <p:cNvPr id="7" name="Round Single Corner Rectangle 6">
            <a:extLst>
              <a:ext uri="{FF2B5EF4-FFF2-40B4-BE49-F238E27FC236}">
                <a16:creationId xmlns:a16="http://schemas.microsoft.com/office/drawing/2014/main" id="{A9D9E4DB-1988-55D6-38BF-4C6AEA299505}"/>
              </a:ext>
            </a:extLst>
          </p:cNvPr>
          <p:cNvSpPr/>
          <p:nvPr userDrawn="1"/>
        </p:nvSpPr>
        <p:spPr>
          <a:xfrm>
            <a:off x="4381729" y="2035533"/>
            <a:ext cx="3446027" cy="4194517"/>
          </a:xfrm>
          <a:prstGeom prst="round1Rect">
            <a:avLst>
              <a:gd name="adj" fmla="val 557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 pitchFamily="2" charset="0"/>
            </a:endParaRPr>
          </a:p>
        </p:txBody>
      </p:sp>
      <p:sp>
        <p:nvSpPr>
          <p:cNvPr id="8" name="Round Single Corner Rectangle 7">
            <a:extLst>
              <a:ext uri="{FF2B5EF4-FFF2-40B4-BE49-F238E27FC236}">
                <a16:creationId xmlns:a16="http://schemas.microsoft.com/office/drawing/2014/main" id="{63061BFB-DAF4-021C-FE75-D4ABAE56A562}"/>
              </a:ext>
            </a:extLst>
          </p:cNvPr>
          <p:cNvSpPr/>
          <p:nvPr userDrawn="1"/>
        </p:nvSpPr>
        <p:spPr>
          <a:xfrm>
            <a:off x="8194300" y="2040891"/>
            <a:ext cx="3446027" cy="4194517"/>
          </a:xfrm>
          <a:prstGeom prst="round1Rect">
            <a:avLst>
              <a:gd name="adj" fmla="val 557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 pitchFamily="2" charset="0"/>
            </a:endParaRPr>
          </a:p>
        </p:txBody>
      </p:sp>
      <p:sp>
        <p:nvSpPr>
          <p:cNvPr id="25" name="Text Placeholder 60">
            <a:extLst>
              <a:ext uri="{FF2B5EF4-FFF2-40B4-BE49-F238E27FC236}">
                <a16:creationId xmlns:a16="http://schemas.microsoft.com/office/drawing/2014/main" id="{0F04DA67-CA7C-97CE-2B78-C248A66BB03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89612" y="653143"/>
            <a:ext cx="8965588" cy="67018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3600" b="1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Title Comes Here</a:t>
            </a:r>
          </a:p>
        </p:txBody>
      </p:sp>
      <p:sp>
        <p:nvSpPr>
          <p:cNvPr id="26" name="Text Placeholder 60">
            <a:extLst>
              <a:ext uri="{FF2B5EF4-FFF2-40B4-BE49-F238E27FC236}">
                <a16:creationId xmlns:a16="http://schemas.microsoft.com/office/drawing/2014/main" id="{FE9DED47-EA35-840D-83F0-63FDC63FC6C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8640" y="3175540"/>
            <a:ext cx="2751625" cy="2775317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spcBef>
                <a:spcPts val="6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400" b="0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Text will come here.</a:t>
            </a:r>
          </a:p>
          <a:p>
            <a:pPr lvl="0"/>
            <a:endParaRPr lang="en-US"/>
          </a:p>
        </p:txBody>
      </p:sp>
      <p:sp>
        <p:nvSpPr>
          <p:cNvPr id="28" name="Text Placeholder 60">
            <a:extLst>
              <a:ext uri="{FF2B5EF4-FFF2-40B4-BE49-F238E27FC236}">
                <a16:creationId xmlns:a16="http://schemas.microsoft.com/office/drawing/2014/main" id="{A2F11879-9669-5EED-DDB3-F6CD5F76B07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20187" y="3194223"/>
            <a:ext cx="2751625" cy="2775317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spcBef>
                <a:spcPts val="6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400" b="0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Text will come here.</a:t>
            </a:r>
          </a:p>
          <a:p>
            <a:pPr lvl="0"/>
            <a:endParaRPr lang="en-US"/>
          </a:p>
        </p:txBody>
      </p:sp>
      <p:sp>
        <p:nvSpPr>
          <p:cNvPr id="29" name="Text Placeholder 60">
            <a:extLst>
              <a:ext uri="{FF2B5EF4-FFF2-40B4-BE49-F238E27FC236}">
                <a16:creationId xmlns:a16="http://schemas.microsoft.com/office/drawing/2014/main" id="{129BBBB5-CF6A-1BDA-944E-6F9601C373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541500" y="3237226"/>
            <a:ext cx="2751625" cy="2775317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spcBef>
                <a:spcPts val="6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400" b="0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Text will come here.</a:t>
            </a:r>
          </a:p>
          <a:p>
            <a:pPr lvl="0"/>
            <a:endParaRPr lang="en-US"/>
          </a:p>
        </p:txBody>
      </p:sp>
      <p:sp>
        <p:nvSpPr>
          <p:cNvPr id="30" name="Text Placeholder 60">
            <a:extLst>
              <a:ext uri="{FF2B5EF4-FFF2-40B4-BE49-F238E27FC236}">
                <a16:creationId xmlns:a16="http://schemas.microsoft.com/office/drawing/2014/main" id="{37FF097C-E1EC-19A5-650D-AF6C3384D56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89612" y="2236573"/>
            <a:ext cx="2780653" cy="753762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2000" b="1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Title here</a:t>
            </a:r>
          </a:p>
        </p:txBody>
      </p:sp>
      <p:sp>
        <p:nvSpPr>
          <p:cNvPr id="31" name="Text Placeholder 60">
            <a:extLst>
              <a:ext uri="{FF2B5EF4-FFF2-40B4-BE49-F238E27FC236}">
                <a16:creationId xmlns:a16="http://schemas.microsoft.com/office/drawing/2014/main" id="{02128630-FE4F-6247-B631-1389D52F54D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20187" y="2225179"/>
            <a:ext cx="2751625" cy="753762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2000" b="1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Title here</a:t>
            </a:r>
          </a:p>
        </p:txBody>
      </p:sp>
      <p:sp>
        <p:nvSpPr>
          <p:cNvPr id="32" name="Text Placeholder 60">
            <a:extLst>
              <a:ext uri="{FF2B5EF4-FFF2-40B4-BE49-F238E27FC236}">
                <a16:creationId xmlns:a16="http://schemas.microsoft.com/office/drawing/2014/main" id="{73BEDCE2-7DF8-00BA-C355-91AC759829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514996" y="2225179"/>
            <a:ext cx="2780653" cy="753762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2000" b="1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Title here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454E7F-4AD9-3A14-3D90-57381CE222FA}"/>
              </a:ext>
            </a:extLst>
          </p:cNvPr>
          <p:cNvSpPr/>
          <p:nvPr userDrawn="1"/>
        </p:nvSpPr>
        <p:spPr>
          <a:xfrm>
            <a:off x="0" y="460925"/>
            <a:ext cx="174171" cy="10546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 pitchFamily="2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B7C18632-2D38-AC81-D676-61F10913C50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84400" y="213492"/>
            <a:ext cx="1149441" cy="24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8692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BB3F2DAA-2331-7947-16F3-99D994390037}"/>
              </a:ext>
            </a:extLst>
          </p:cNvPr>
          <p:cNvGrpSpPr/>
          <p:nvPr userDrawn="1"/>
        </p:nvGrpSpPr>
        <p:grpSpPr>
          <a:xfrm>
            <a:off x="10569142" y="5611843"/>
            <a:ext cx="1442876" cy="1055415"/>
            <a:chOff x="9742316" y="4858326"/>
            <a:chExt cx="1587162" cy="1160957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2FEA23E-4AD8-7961-3FC1-8525149DA187}"/>
                </a:ext>
              </a:extLst>
            </p:cNvPr>
            <p:cNvSpPr/>
            <p:nvPr/>
          </p:nvSpPr>
          <p:spPr>
            <a:xfrm>
              <a:off x="9742316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40EF8FB-460D-A13D-B944-4F70B761AFED}"/>
                </a:ext>
              </a:extLst>
            </p:cNvPr>
            <p:cNvSpPr/>
            <p:nvPr/>
          </p:nvSpPr>
          <p:spPr>
            <a:xfrm>
              <a:off x="9742316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651952B-7D65-51DB-CE59-E0CB4FD245F0}"/>
                </a:ext>
              </a:extLst>
            </p:cNvPr>
            <p:cNvSpPr/>
            <p:nvPr/>
          </p:nvSpPr>
          <p:spPr>
            <a:xfrm>
              <a:off x="9742316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49347EC-ACE1-8E52-8C3E-05AB6181329A}"/>
                </a:ext>
              </a:extLst>
            </p:cNvPr>
            <p:cNvSpPr/>
            <p:nvPr/>
          </p:nvSpPr>
          <p:spPr>
            <a:xfrm>
              <a:off x="9742316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AA18BCB-8D67-E64E-6020-39CCACB57EE4}"/>
                </a:ext>
              </a:extLst>
            </p:cNvPr>
            <p:cNvSpPr/>
            <p:nvPr/>
          </p:nvSpPr>
          <p:spPr>
            <a:xfrm>
              <a:off x="9742316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563EFFE9-1BE4-F9C5-BD48-3B388A2D267A}"/>
                </a:ext>
              </a:extLst>
            </p:cNvPr>
            <p:cNvSpPr/>
            <p:nvPr/>
          </p:nvSpPr>
          <p:spPr>
            <a:xfrm>
              <a:off x="9742316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A001D16-5EE8-3438-D500-15E534D54DD4}"/>
                </a:ext>
              </a:extLst>
            </p:cNvPr>
            <p:cNvSpPr/>
            <p:nvPr/>
          </p:nvSpPr>
          <p:spPr>
            <a:xfrm>
              <a:off x="9960848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D14AF13-6F13-DBA4-2320-B257D338914C}"/>
                </a:ext>
              </a:extLst>
            </p:cNvPr>
            <p:cNvSpPr/>
            <p:nvPr/>
          </p:nvSpPr>
          <p:spPr>
            <a:xfrm>
              <a:off x="9960848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4424886-C176-B198-4926-0D7420F97B5A}"/>
                </a:ext>
              </a:extLst>
            </p:cNvPr>
            <p:cNvSpPr/>
            <p:nvPr/>
          </p:nvSpPr>
          <p:spPr>
            <a:xfrm>
              <a:off x="9960848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14BC28D-E364-CB37-248F-19A60A390978}"/>
                </a:ext>
              </a:extLst>
            </p:cNvPr>
            <p:cNvSpPr/>
            <p:nvPr/>
          </p:nvSpPr>
          <p:spPr>
            <a:xfrm>
              <a:off x="9960848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88223C5-6236-86DE-2715-E8670BA938FC}"/>
                </a:ext>
              </a:extLst>
            </p:cNvPr>
            <p:cNvSpPr/>
            <p:nvPr/>
          </p:nvSpPr>
          <p:spPr>
            <a:xfrm>
              <a:off x="9960848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B85D684E-539B-9266-58D3-F6DD0B139524}"/>
                </a:ext>
              </a:extLst>
            </p:cNvPr>
            <p:cNvSpPr/>
            <p:nvPr/>
          </p:nvSpPr>
          <p:spPr>
            <a:xfrm>
              <a:off x="9960848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5681E8AF-C1B5-F4FF-F0E8-97F5BA098075}"/>
                </a:ext>
              </a:extLst>
            </p:cNvPr>
            <p:cNvSpPr/>
            <p:nvPr/>
          </p:nvSpPr>
          <p:spPr>
            <a:xfrm>
              <a:off x="10179379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4414AE0-E866-0396-3148-2C1AA39A6FAE}"/>
                </a:ext>
              </a:extLst>
            </p:cNvPr>
            <p:cNvSpPr/>
            <p:nvPr/>
          </p:nvSpPr>
          <p:spPr>
            <a:xfrm>
              <a:off x="10179379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12D29709-34BF-B514-8F18-0248D9EC1A6A}"/>
                </a:ext>
              </a:extLst>
            </p:cNvPr>
            <p:cNvSpPr/>
            <p:nvPr/>
          </p:nvSpPr>
          <p:spPr>
            <a:xfrm>
              <a:off x="10179379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BE7AA5A7-11C8-82B3-D6A4-F86598E52BFC}"/>
                </a:ext>
              </a:extLst>
            </p:cNvPr>
            <p:cNvSpPr/>
            <p:nvPr/>
          </p:nvSpPr>
          <p:spPr>
            <a:xfrm>
              <a:off x="10179379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FBB3ADE-2744-6E1D-A9C6-092FDB0A2253}"/>
                </a:ext>
              </a:extLst>
            </p:cNvPr>
            <p:cNvSpPr/>
            <p:nvPr/>
          </p:nvSpPr>
          <p:spPr>
            <a:xfrm>
              <a:off x="10179379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0A7B6AE1-8D73-E082-2442-17EF37336AB1}"/>
                </a:ext>
              </a:extLst>
            </p:cNvPr>
            <p:cNvSpPr/>
            <p:nvPr/>
          </p:nvSpPr>
          <p:spPr>
            <a:xfrm>
              <a:off x="10179379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A9AF1C41-6978-5C22-8114-41ED59542650}"/>
                </a:ext>
              </a:extLst>
            </p:cNvPr>
            <p:cNvSpPr/>
            <p:nvPr/>
          </p:nvSpPr>
          <p:spPr>
            <a:xfrm>
              <a:off x="10397911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639DFB0A-A3D8-80FC-EE18-BC6D84032288}"/>
                </a:ext>
              </a:extLst>
            </p:cNvPr>
            <p:cNvSpPr/>
            <p:nvPr/>
          </p:nvSpPr>
          <p:spPr>
            <a:xfrm>
              <a:off x="10397911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99342AF2-22E2-0DE0-8BB1-5717143F5D41}"/>
                </a:ext>
              </a:extLst>
            </p:cNvPr>
            <p:cNvSpPr/>
            <p:nvPr/>
          </p:nvSpPr>
          <p:spPr>
            <a:xfrm>
              <a:off x="10397911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DD75B7F3-7C6E-DBF4-D4C7-D2AA17634CE3}"/>
                </a:ext>
              </a:extLst>
            </p:cNvPr>
            <p:cNvSpPr/>
            <p:nvPr/>
          </p:nvSpPr>
          <p:spPr>
            <a:xfrm>
              <a:off x="10397911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028288E2-4B6D-4E6A-694B-6D3A6AA146AB}"/>
                </a:ext>
              </a:extLst>
            </p:cNvPr>
            <p:cNvSpPr/>
            <p:nvPr/>
          </p:nvSpPr>
          <p:spPr>
            <a:xfrm>
              <a:off x="10397911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F702A8BF-3ABF-212D-B8AC-111D71588795}"/>
                </a:ext>
              </a:extLst>
            </p:cNvPr>
            <p:cNvSpPr/>
            <p:nvPr/>
          </p:nvSpPr>
          <p:spPr>
            <a:xfrm>
              <a:off x="10397911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4B8DE702-BE04-0F02-E43D-C08332483608}"/>
                </a:ext>
              </a:extLst>
            </p:cNvPr>
            <p:cNvSpPr/>
            <p:nvPr/>
          </p:nvSpPr>
          <p:spPr>
            <a:xfrm>
              <a:off x="10616442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024C77F-9E39-0874-E2CC-CDA931B59CF5}"/>
                </a:ext>
              </a:extLst>
            </p:cNvPr>
            <p:cNvSpPr/>
            <p:nvPr/>
          </p:nvSpPr>
          <p:spPr>
            <a:xfrm>
              <a:off x="10616442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1597F533-D529-7AB0-8A45-F810F4ECE1C1}"/>
                </a:ext>
              </a:extLst>
            </p:cNvPr>
            <p:cNvSpPr/>
            <p:nvPr/>
          </p:nvSpPr>
          <p:spPr>
            <a:xfrm>
              <a:off x="10616442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F5D6EF0B-2125-85D7-E8F9-4DE25887BF14}"/>
                </a:ext>
              </a:extLst>
            </p:cNvPr>
            <p:cNvSpPr/>
            <p:nvPr/>
          </p:nvSpPr>
          <p:spPr>
            <a:xfrm>
              <a:off x="10616442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240AD3FF-2178-78D9-0EB2-760E39FD89EA}"/>
                </a:ext>
              </a:extLst>
            </p:cNvPr>
            <p:cNvSpPr/>
            <p:nvPr/>
          </p:nvSpPr>
          <p:spPr>
            <a:xfrm>
              <a:off x="10616442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A4EF5C89-880F-C486-2F48-D0890E661F60}"/>
                </a:ext>
              </a:extLst>
            </p:cNvPr>
            <p:cNvSpPr/>
            <p:nvPr/>
          </p:nvSpPr>
          <p:spPr>
            <a:xfrm>
              <a:off x="10616442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993D144F-361E-571C-424C-477044DDDE4C}"/>
                </a:ext>
              </a:extLst>
            </p:cNvPr>
            <p:cNvSpPr/>
            <p:nvPr/>
          </p:nvSpPr>
          <p:spPr>
            <a:xfrm>
              <a:off x="10834974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A092B6B-1229-D819-A493-8985CC6E6DA2}"/>
                </a:ext>
              </a:extLst>
            </p:cNvPr>
            <p:cNvSpPr/>
            <p:nvPr/>
          </p:nvSpPr>
          <p:spPr>
            <a:xfrm>
              <a:off x="10834974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6C1E85A1-068F-9BC4-3CE5-981C0DEC0652}"/>
                </a:ext>
              </a:extLst>
            </p:cNvPr>
            <p:cNvSpPr/>
            <p:nvPr/>
          </p:nvSpPr>
          <p:spPr>
            <a:xfrm>
              <a:off x="10834974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6070A372-CA7D-0EEA-21D3-9359226F1DA1}"/>
                </a:ext>
              </a:extLst>
            </p:cNvPr>
            <p:cNvSpPr/>
            <p:nvPr/>
          </p:nvSpPr>
          <p:spPr>
            <a:xfrm>
              <a:off x="10834974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B2070F5C-2EF0-5A6E-7CD0-A4A097F54709}"/>
                </a:ext>
              </a:extLst>
            </p:cNvPr>
            <p:cNvSpPr/>
            <p:nvPr/>
          </p:nvSpPr>
          <p:spPr>
            <a:xfrm>
              <a:off x="10834974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A7947BF-E992-440F-B2B8-65D0CA4F0812}"/>
                </a:ext>
              </a:extLst>
            </p:cNvPr>
            <p:cNvSpPr/>
            <p:nvPr/>
          </p:nvSpPr>
          <p:spPr>
            <a:xfrm>
              <a:off x="10834974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E4A67033-0FBA-9F2F-54AA-7BEE2D024F39}"/>
                </a:ext>
              </a:extLst>
            </p:cNvPr>
            <p:cNvSpPr/>
            <p:nvPr/>
          </p:nvSpPr>
          <p:spPr>
            <a:xfrm>
              <a:off x="11053506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185729D5-23A0-717E-73A2-349F86859F24}"/>
                </a:ext>
              </a:extLst>
            </p:cNvPr>
            <p:cNvSpPr/>
            <p:nvPr/>
          </p:nvSpPr>
          <p:spPr>
            <a:xfrm>
              <a:off x="11053506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46A62EF-356C-3AEF-1978-9C44556AEEDE}"/>
                </a:ext>
              </a:extLst>
            </p:cNvPr>
            <p:cNvSpPr/>
            <p:nvPr/>
          </p:nvSpPr>
          <p:spPr>
            <a:xfrm>
              <a:off x="11053506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2087DE5E-D845-FB8B-39FE-7F0C5F4A15B9}"/>
                </a:ext>
              </a:extLst>
            </p:cNvPr>
            <p:cNvSpPr/>
            <p:nvPr/>
          </p:nvSpPr>
          <p:spPr>
            <a:xfrm>
              <a:off x="11053506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644EF10A-3EDE-C574-89CB-9D1DC60BFAFB}"/>
                </a:ext>
              </a:extLst>
            </p:cNvPr>
            <p:cNvSpPr/>
            <p:nvPr/>
          </p:nvSpPr>
          <p:spPr>
            <a:xfrm>
              <a:off x="11053506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0227BE48-3132-4179-930A-DA718091DB82}"/>
                </a:ext>
              </a:extLst>
            </p:cNvPr>
            <p:cNvSpPr/>
            <p:nvPr/>
          </p:nvSpPr>
          <p:spPr>
            <a:xfrm>
              <a:off x="11053506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EC705AA0-9805-5267-854D-3D0E8C733DE3}"/>
                </a:ext>
              </a:extLst>
            </p:cNvPr>
            <p:cNvSpPr/>
            <p:nvPr/>
          </p:nvSpPr>
          <p:spPr>
            <a:xfrm>
              <a:off x="11272035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71B5A5E-FEA1-1A13-1178-5CA8CCDF3701}"/>
                </a:ext>
              </a:extLst>
            </p:cNvPr>
            <p:cNvSpPr/>
            <p:nvPr/>
          </p:nvSpPr>
          <p:spPr>
            <a:xfrm>
              <a:off x="11272035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E3AE20E9-B0F6-FD13-E0AF-7BD2614C2035}"/>
                </a:ext>
              </a:extLst>
            </p:cNvPr>
            <p:cNvSpPr/>
            <p:nvPr/>
          </p:nvSpPr>
          <p:spPr>
            <a:xfrm>
              <a:off x="11272035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057C99BD-5ECE-EAA6-FBA0-A0CEDC19D14C}"/>
                </a:ext>
              </a:extLst>
            </p:cNvPr>
            <p:cNvSpPr/>
            <p:nvPr/>
          </p:nvSpPr>
          <p:spPr>
            <a:xfrm>
              <a:off x="11272035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E2EF631C-9B50-5FF7-53C1-53DA872F40E5}"/>
                </a:ext>
              </a:extLst>
            </p:cNvPr>
            <p:cNvSpPr/>
            <p:nvPr/>
          </p:nvSpPr>
          <p:spPr>
            <a:xfrm>
              <a:off x="11272035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6D4F3EB-FB0E-2883-CC35-DD272E9E27E5}"/>
                </a:ext>
              </a:extLst>
            </p:cNvPr>
            <p:cNvSpPr/>
            <p:nvPr/>
          </p:nvSpPr>
          <p:spPr>
            <a:xfrm>
              <a:off x="11272035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</p:grpSp>
      <p:pic>
        <p:nvPicPr>
          <p:cNvPr id="4" name="Graphic 3">
            <a:extLst>
              <a:ext uri="{FF2B5EF4-FFF2-40B4-BE49-F238E27FC236}">
                <a16:creationId xmlns:a16="http://schemas.microsoft.com/office/drawing/2014/main" id="{B05BE5FC-4608-7DB1-FE9F-9301948F935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9729719" y="274562"/>
            <a:ext cx="2031415" cy="437290"/>
          </a:xfrm>
          <a:prstGeom prst="rect">
            <a:avLst/>
          </a:prstGeom>
        </p:spPr>
      </p:pic>
      <p:grpSp>
        <p:nvGrpSpPr>
          <p:cNvPr id="54" name="Group 53">
            <a:extLst>
              <a:ext uri="{FF2B5EF4-FFF2-40B4-BE49-F238E27FC236}">
                <a16:creationId xmlns:a16="http://schemas.microsoft.com/office/drawing/2014/main" id="{C281870D-B354-CF68-2DED-700776BE6DCA}"/>
              </a:ext>
            </a:extLst>
          </p:cNvPr>
          <p:cNvGrpSpPr/>
          <p:nvPr userDrawn="1"/>
        </p:nvGrpSpPr>
        <p:grpSpPr>
          <a:xfrm>
            <a:off x="958311" y="3100278"/>
            <a:ext cx="5085694" cy="902939"/>
            <a:chOff x="702617" y="4639518"/>
            <a:chExt cx="5085694" cy="902939"/>
          </a:xfrm>
        </p:grpSpPr>
        <p:pic>
          <p:nvPicPr>
            <p:cNvPr id="55" name="Graphic 54">
              <a:extLst>
                <a:ext uri="{FF2B5EF4-FFF2-40B4-BE49-F238E27FC236}">
                  <a16:creationId xmlns:a16="http://schemas.microsoft.com/office/drawing/2014/main" id="{2DEEEE8D-CDC4-CA82-0D98-E03DABD7D4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623362" y="5072610"/>
              <a:ext cx="164949" cy="235256"/>
            </a:xfrm>
            <a:prstGeom prst="rect">
              <a:avLst/>
            </a:prstGeom>
          </p:spPr>
        </p:pic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8E340286-746C-5363-CF7D-E4F6CA4419AD}"/>
                </a:ext>
              </a:extLst>
            </p:cNvPr>
            <p:cNvSpPr txBox="1"/>
            <p:nvPr userDrawn="1"/>
          </p:nvSpPr>
          <p:spPr>
            <a:xfrm>
              <a:off x="702617" y="4639518"/>
              <a:ext cx="4974283" cy="902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6000"/>
                </a:lnSpc>
              </a:pPr>
              <a:r>
                <a:rPr lang="en-US" sz="8000" b="1" spc="-300">
                  <a:solidFill>
                    <a:srgbClr val="1B1B37"/>
                  </a:solidFill>
                  <a:latin typeface="Helvetica" pitchFamily="2" charset="0"/>
                  <a:cs typeface="Sora" pitchFamily="2" charset="0"/>
                </a:rPr>
                <a:t>Thank you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81544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 with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>
            <a:extLst>
              <a:ext uri="{FF2B5EF4-FFF2-40B4-BE49-F238E27FC236}">
                <a16:creationId xmlns:a16="http://schemas.microsoft.com/office/drawing/2014/main" id="{F78C8FAD-0AE5-F807-D38A-CD5F0622FD59}"/>
              </a:ext>
            </a:extLst>
          </p:cNvPr>
          <p:cNvSpPr/>
          <p:nvPr userDrawn="1"/>
        </p:nvSpPr>
        <p:spPr>
          <a:xfrm>
            <a:off x="2030921" y="3464549"/>
            <a:ext cx="5202078" cy="2600793"/>
          </a:xfrm>
          <a:prstGeom prst="rect">
            <a:avLst/>
          </a:prstGeom>
          <a:solidFill>
            <a:srgbClr val="1C1D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 pitchFamily="2" charset="0"/>
            </a:endParaRPr>
          </a:p>
        </p:txBody>
      </p:sp>
      <p:sp>
        <p:nvSpPr>
          <p:cNvPr id="61" name="Picture Placeholder 11">
            <a:extLst>
              <a:ext uri="{FF2B5EF4-FFF2-40B4-BE49-F238E27FC236}">
                <a16:creationId xmlns:a16="http://schemas.microsoft.com/office/drawing/2014/main" id="{651CE1AF-5F24-4FBC-CF28-5B321BB11F3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73307" y="3772298"/>
            <a:ext cx="1985826" cy="1985826"/>
          </a:xfrm>
          <a:prstGeom prst="rect">
            <a:avLst/>
          </a:prstGeom>
          <a:solidFill>
            <a:srgbClr val="1C1D3B"/>
          </a:solidFill>
        </p:spPr>
        <p:txBody>
          <a:bodyPr/>
          <a:lstStyle/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B3F2DAA-2331-7947-16F3-99D994390037}"/>
              </a:ext>
            </a:extLst>
          </p:cNvPr>
          <p:cNvGrpSpPr/>
          <p:nvPr userDrawn="1"/>
        </p:nvGrpSpPr>
        <p:grpSpPr>
          <a:xfrm>
            <a:off x="10569142" y="5611843"/>
            <a:ext cx="1442876" cy="1055415"/>
            <a:chOff x="9742316" y="4858326"/>
            <a:chExt cx="1587162" cy="1160957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2FEA23E-4AD8-7961-3FC1-8525149DA187}"/>
                </a:ext>
              </a:extLst>
            </p:cNvPr>
            <p:cNvSpPr/>
            <p:nvPr/>
          </p:nvSpPr>
          <p:spPr>
            <a:xfrm>
              <a:off x="9742316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40EF8FB-460D-A13D-B944-4F70B761AFED}"/>
                </a:ext>
              </a:extLst>
            </p:cNvPr>
            <p:cNvSpPr/>
            <p:nvPr/>
          </p:nvSpPr>
          <p:spPr>
            <a:xfrm>
              <a:off x="9742316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651952B-7D65-51DB-CE59-E0CB4FD245F0}"/>
                </a:ext>
              </a:extLst>
            </p:cNvPr>
            <p:cNvSpPr/>
            <p:nvPr/>
          </p:nvSpPr>
          <p:spPr>
            <a:xfrm>
              <a:off x="9742316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49347EC-ACE1-8E52-8C3E-05AB6181329A}"/>
                </a:ext>
              </a:extLst>
            </p:cNvPr>
            <p:cNvSpPr/>
            <p:nvPr/>
          </p:nvSpPr>
          <p:spPr>
            <a:xfrm>
              <a:off x="9742316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AA18BCB-8D67-E64E-6020-39CCACB57EE4}"/>
                </a:ext>
              </a:extLst>
            </p:cNvPr>
            <p:cNvSpPr/>
            <p:nvPr/>
          </p:nvSpPr>
          <p:spPr>
            <a:xfrm>
              <a:off x="9742316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563EFFE9-1BE4-F9C5-BD48-3B388A2D267A}"/>
                </a:ext>
              </a:extLst>
            </p:cNvPr>
            <p:cNvSpPr/>
            <p:nvPr/>
          </p:nvSpPr>
          <p:spPr>
            <a:xfrm>
              <a:off x="9742316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A001D16-5EE8-3438-D500-15E534D54DD4}"/>
                </a:ext>
              </a:extLst>
            </p:cNvPr>
            <p:cNvSpPr/>
            <p:nvPr/>
          </p:nvSpPr>
          <p:spPr>
            <a:xfrm>
              <a:off x="9960848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D14AF13-6F13-DBA4-2320-B257D338914C}"/>
                </a:ext>
              </a:extLst>
            </p:cNvPr>
            <p:cNvSpPr/>
            <p:nvPr/>
          </p:nvSpPr>
          <p:spPr>
            <a:xfrm>
              <a:off x="9960848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4424886-C176-B198-4926-0D7420F97B5A}"/>
                </a:ext>
              </a:extLst>
            </p:cNvPr>
            <p:cNvSpPr/>
            <p:nvPr/>
          </p:nvSpPr>
          <p:spPr>
            <a:xfrm>
              <a:off x="9960848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14BC28D-E364-CB37-248F-19A60A390978}"/>
                </a:ext>
              </a:extLst>
            </p:cNvPr>
            <p:cNvSpPr/>
            <p:nvPr/>
          </p:nvSpPr>
          <p:spPr>
            <a:xfrm>
              <a:off x="9960848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88223C5-6236-86DE-2715-E8670BA938FC}"/>
                </a:ext>
              </a:extLst>
            </p:cNvPr>
            <p:cNvSpPr/>
            <p:nvPr/>
          </p:nvSpPr>
          <p:spPr>
            <a:xfrm>
              <a:off x="9960848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B85D684E-539B-9266-58D3-F6DD0B139524}"/>
                </a:ext>
              </a:extLst>
            </p:cNvPr>
            <p:cNvSpPr/>
            <p:nvPr/>
          </p:nvSpPr>
          <p:spPr>
            <a:xfrm>
              <a:off x="9960848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5681E8AF-C1B5-F4FF-F0E8-97F5BA098075}"/>
                </a:ext>
              </a:extLst>
            </p:cNvPr>
            <p:cNvSpPr/>
            <p:nvPr/>
          </p:nvSpPr>
          <p:spPr>
            <a:xfrm>
              <a:off x="10179379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4414AE0-E866-0396-3148-2C1AA39A6FAE}"/>
                </a:ext>
              </a:extLst>
            </p:cNvPr>
            <p:cNvSpPr/>
            <p:nvPr/>
          </p:nvSpPr>
          <p:spPr>
            <a:xfrm>
              <a:off x="10179379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12D29709-34BF-B514-8F18-0248D9EC1A6A}"/>
                </a:ext>
              </a:extLst>
            </p:cNvPr>
            <p:cNvSpPr/>
            <p:nvPr/>
          </p:nvSpPr>
          <p:spPr>
            <a:xfrm>
              <a:off x="10179379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BE7AA5A7-11C8-82B3-D6A4-F86598E52BFC}"/>
                </a:ext>
              </a:extLst>
            </p:cNvPr>
            <p:cNvSpPr/>
            <p:nvPr/>
          </p:nvSpPr>
          <p:spPr>
            <a:xfrm>
              <a:off x="10179379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FBB3ADE-2744-6E1D-A9C6-092FDB0A2253}"/>
                </a:ext>
              </a:extLst>
            </p:cNvPr>
            <p:cNvSpPr/>
            <p:nvPr/>
          </p:nvSpPr>
          <p:spPr>
            <a:xfrm>
              <a:off x="10179379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0A7B6AE1-8D73-E082-2442-17EF37336AB1}"/>
                </a:ext>
              </a:extLst>
            </p:cNvPr>
            <p:cNvSpPr/>
            <p:nvPr/>
          </p:nvSpPr>
          <p:spPr>
            <a:xfrm>
              <a:off x="10179379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A9AF1C41-6978-5C22-8114-41ED59542650}"/>
                </a:ext>
              </a:extLst>
            </p:cNvPr>
            <p:cNvSpPr/>
            <p:nvPr/>
          </p:nvSpPr>
          <p:spPr>
            <a:xfrm>
              <a:off x="10397911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639DFB0A-A3D8-80FC-EE18-BC6D84032288}"/>
                </a:ext>
              </a:extLst>
            </p:cNvPr>
            <p:cNvSpPr/>
            <p:nvPr/>
          </p:nvSpPr>
          <p:spPr>
            <a:xfrm>
              <a:off x="10397911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99342AF2-22E2-0DE0-8BB1-5717143F5D41}"/>
                </a:ext>
              </a:extLst>
            </p:cNvPr>
            <p:cNvSpPr/>
            <p:nvPr/>
          </p:nvSpPr>
          <p:spPr>
            <a:xfrm>
              <a:off x="10397911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DD75B7F3-7C6E-DBF4-D4C7-D2AA17634CE3}"/>
                </a:ext>
              </a:extLst>
            </p:cNvPr>
            <p:cNvSpPr/>
            <p:nvPr/>
          </p:nvSpPr>
          <p:spPr>
            <a:xfrm>
              <a:off x="10397911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028288E2-4B6D-4E6A-694B-6D3A6AA146AB}"/>
                </a:ext>
              </a:extLst>
            </p:cNvPr>
            <p:cNvSpPr/>
            <p:nvPr/>
          </p:nvSpPr>
          <p:spPr>
            <a:xfrm>
              <a:off x="10397911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F702A8BF-3ABF-212D-B8AC-111D71588795}"/>
                </a:ext>
              </a:extLst>
            </p:cNvPr>
            <p:cNvSpPr/>
            <p:nvPr/>
          </p:nvSpPr>
          <p:spPr>
            <a:xfrm>
              <a:off x="10397911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4B8DE702-BE04-0F02-E43D-C08332483608}"/>
                </a:ext>
              </a:extLst>
            </p:cNvPr>
            <p:cNvSpPr/>
            <p:nvPr/>
          </p:nvSpPr>
          <p:spPr>
            <a:xfrm>
              <a:off x="10616442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024C77F-9E39-0874-E2CC-CDA931B59CF5}"/>
                </a:ext>
              </a:extLst>
            </p:cNvPr>
            <p:cNvSpPr/>
            <p:nvPr/>
          </p:nvSpPr>
          <p:spPr>
            <a:xfrm>
              <a:off x="10616442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1597F533-D529-7AB0-8A45-F810F4ECE1C1}"/>
                </a:ext>
              </a:extLst>
            </p:cNvPr>
            <p:cNvSpPr/>
            <p:nvPr/>
          </p:nvSpPr>
          <p:spPr>
            <a:xfrm>
              <a:off x="10616442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F5D6EF0B-2125-85D7-E8F9-4DE25887BF14}"/>
                </a:ext>
              </a:extLst>
            </p:cNvPr>
            <p:cNvSpPr/>
            <p:nvPr/>
          </p:nvSpPr>
          <p:spPr>
            <a:xfrm>
              <a:off x="10616442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240AD3FF-2178-78D9-0EB2-760E39FD89EA}"/>
                </a:ext>
              </a:extLst>
            </p:cNvPr>
            <p:cNvSpPr/>
            <p:nvPr/>
          </p:nvSpPr>
          <p:spPr>
            <a:xfrm>
              <a:off x="10616442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A4EF5C89-880F-C486-2F48-D0890E661F60}"/>
                </a:ext>
              </a:extLst>
            </p:cNvPr>
            <p:cNvSpPr/>
            <p:nvPr/>
          </p:nvSpPr>
          <p:spPr>
            <a:xfrm>
              <a:off x="10616442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993D144F-361E-571C-424C-477044DDDE4C}"/>
                </a:ext>
              </a:extLst>
            </p:cNvPr>
            <p:cNvSpPr/>
            <p:nvPr/>
          </p:nvSpPr>
          <p:spPr>
            <a:xfrm>
              <a:off x="10834974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A092B6B-1229-D819-A493-8985CC6E6DA2}"/>
                </a:ext>
              </a:extLst>
            </p:cNvPr>
            <p:cNvSpPr/>
            <p:nvPr/>
          </p:nvSpPr>
          <p:spPr>
            <a:xfrm>
              <a:off x="10834974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6C1E85A1-068F-9BC4-3CE5-981C0DEC0652}"/>
                </a:ext>
              </a:extLst>
            </p:cNvPr>
            <p:cNvSpPr/>
            <p:nvPr/>
          </p:nvSpPr>
          <p:spPr>
            <a:xfrm>
              <a:off x="10834974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6070A372-CA7D-0EEA-21D3-9359226F1DA1}"/>
                </a:ext>
              </a:extLst>
            </p:cNvPr>
            <p:cNvSpPr/>
            <p:nvPr/>
          </p:nvSpPr>
          <p:spPr>
            <a:xfrm>
              <a:off x="10834974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B2070F5C-2EF0-5A6E-7CD0-A4A097F54709}"/>
                </a:ext>
              </a:extLst>
            </p:cNvPr>
            <p:cNvSpPr/>
            <p:nvPr/>
          </p:nvSpPr>
          <p:spPr>
            <a:xfrm>
              <a:off x="10834974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A7947BF-E992-440F-B2B8-65D0CA4F0812}"/>
                </a:ext>
              </a:extLst>
            </p:cNvPr>
            <p:cNvSpPr/>
            <p:nvPr/>
          </p:nvSpPr>
          <p:spPr>
            <a:xfrm>
              <a:off x="10834974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E4A67033-0FBA-9F2F-54AA-7BEE2D024F39}"/>
                </a:ext>
              </a:extLst>
            </p:cNvPr>
            <p:cNvSpPr/>
            <p:nvPr/>
          </p:nvSpPr>
          <p:spPr>
            <a:xfrm>
              <a:off x="11053506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185729D5-23A0-717E-73A2-349F86859F24}"/>
                </a:ext>
              </a:extLst>
            </p:cNvPr>
            <p:cNvSpPr/>
            <p:nvPr/>
          </p:nvSpPr>
          <p:spPr>
            <a:xfrm>
              <a:off x="11053506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46A62EF-356C-3AEF-1978-9C44556AEEDE}"/>
                </a:ext>
              </a:extLst>
            </p:cNvPr>
            <p:cNvSpPr/>
            <p:nvPr/>
          </p:nvSpPr>
          <p:spPr>
            <a:xfrm>
              <a:off x="11053506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2087DE5E-D845-FB8B-39FE-7F0C5F4A15B9}"/>
                </a:ext>
              </a:extLst>
            </p:cNvPr>
            <p:cNvSpPr/>
            <p:nvPr/>
          </p:nvSpPr>
          <p:spPr>
            <a:xfrm>
              <a:off x="11053506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644EF10A-3EDE-C574-89CB-9D1DC60BFAFB}"/>
                </a:ext>
              </a:extLst>
            </p:cNvPr>
            <p:cNvSpPr/>
            <p:nvPr/>
          </p:nvSpPr>
          <p:spPr>
            <a:xfrm>
              <a:off x="11053506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0227BE48-3132-4179-930A-DA718091DB82}"/>
                </a:ext>
              </a:extLst>
            </p:cNvPr>
            <p:cNvSpPr/>
            <p:nvPr/>
          </p:nvSpPr>
          <p:spPr>
            <a:xfrm>
              <a:off x="11053506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EC705AA0-9805-5267-854D-3D0E8C733DE3}"/>
                </a:ext>
              </a:extLst>
            </p:cNvPr>
            <p:cNvSpPr/>
            <p:nvPr/>
          </p:nvSpPr>
          <p:spPr>
            <a:xfrm>
              <a:off x="11272035" y="4858326"/>
              <a:ext cx="57443" cy="57443"/>
            </a:xfrm>
            <a:prstGeom prst="ellipse">
              <a:avLst/>
            </a:prstGeom>
            <a:solidFill>
              <a:schemeClr val="accent3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71B5A5E-FEA1-1A13-1178-5CA8CCDF3701}"/>
                </a:ext>
              </a:extLst>
            </p:cNvPr>
            <p:cNvSpPr/>
            <p:nvPr/>
          </p:nvSpPr>
          <p:spPr>
            <a:xfrm>
              <a:off x="11272035" y="5079029"/>
              <a:ext cx="57443" cy="57443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E3AE20E9-B0F6-FD13-E0AF-7BD2614C2035}"/>
                </a:ext>
              </a:extLst>
            </p:cNvPr>
            <p:cNvSpPr/>
            <p:nvPr/>
          </p:nvSpPr>
          <p:spPr>
            <a:xfrm>
              <a:off x="11272035" y="5299732"/>
              <a:ext cx="57443" cy="57443"/>
            </a:xfrm>
            <a:prstGeom prst="ellipse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057C99BD-5ECE-EAA6-FBA0-A0CEDC19D14C}"/>
                </a:ext>
              </a:extLst>
            </p:cNvPr>
            <p:cNvSpPr/>
            <p:nvPr/>
          </p:nvSpPr>
          <p:spPr>
            <a:xfrm>
              <a:off x="11272035" y="5520435"/>
              <a:ext cx="57443" cy="57443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E2EF631C-9B50-5FF7-53C1-53DA872F40E5}"/>
                </a:ext>
              </a:extLst>
            </p:cNvPr>
            <p:cNvSpPr/>
            <p:nvPr/>
          </p:nvSpPr>
          <p:spPr>
            <a:xfrm>
              <a:off x="11272035" y="5741138"/>
              <a:ext cx="57443" cy="57443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6D4F3EB-FB0E-2883-CC35-DD272E9E27E5}"/>
                </a:ext>
              </a:extLst>
            </p:cNvPr>
            <p:cNvSpPr/>
            <p:nvPr/>
          </p:nvSpPr>
          <p:spPr>
            <a:xfrm>
              <a:off x="11272035" y="5961840"/>
              <a:ext cx="57443" cy="57443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</p:grpSp>
      <p:sp>
        <p:nvSpPr>
          <p:cNvPr id="59" name="Text Placeholder 60">
            <a:extLst>
              <a:ext uri="{FF2B5EF4-FFF2-40B4-BE49-F238E27FC236}">
                <a16:creationId xmlns:a16="http://schemas.microsoft.com/office/drawing/2014/main" id="{A12F0801-B6B2-47A7-21D4-BBECF44855C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07740" y="4124261"/>
            <a:ext cx="3228489" cy="136527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>
                <a:solidFill>
                  <a:schemeClr val="accent6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 dirty="0"/>
              <a:t>First &amp; Last Name</a:t>
            </a:r>
          </a:p>
          <a:p>
            <a:pPr lvl="0"/>
            <a:r>
              <a:rPr lang="en-US" dirty="0"/>
              <a:t>Title</a:t>
            </a:r>
          </a:p>
          <a:p>
            <a:pPr lvl="0"/>
            <a:r>
              <a:rPr lang="en-US" dirty="0"/>
              <a:t>P xxx-xxx-xxx</a:t>
            </a:r>
          </a:p>
          <a:p>
            <a:pPr lvl="0"/>
            <a:r>
              <a:rPr lang="en-US" dirty="0"/>
              <a:t>E </a:t>
            </a:r>
            <a:r>
              <a:rPr lang="en-US" dirty="0" err="1"/>
              <a:t>xxx@auritas.com</a:t>
            </a:r>
            <a:endParaRPr lang="en-US" dirty="0"/>
          </a:p>
          <a:p>
            <a:pPr lvl="0"/>
            <a:endParaRPr lang="en-US" dirty="0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8F893CA-3DD1-7C30-9EEC-B8E02114C2BA}"/>
              </a:ext>
            </a:extLst>
          </p:cNvPr>
          <p:cNvGrpSpPr/>
          <p:nvPr userDrawn="1"/>
        </p:nvGrpSpPr>
        <p:grpSpPr>
          <a:xfrm>
            <a:off x="1173307" y="1555684"/>
            <a:ext cx="5085694" cy="902939"/>
            <a:chOff x="702617" y="4639518"/>
            <a:chExt cx="5085694" cy="902939"/>
          </a:xfrm>
        </p:grpSpPr>
        <p:pic>
          <p:nvPicPr>
            <p:cNvPr id="57" name="Graphic 56">
              <a:extLst>
                <a:ext uri="{FF2B5EF4-FFF2-40B4-BE49-F238E27FC236}">
                  <a16:creationId xmlns:a16="http://schemas.microsoft.com/office/drawing/2014/main" id="{9A4C15E0-6782-8362-5565-7BFCBE13BD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5623362" y="5072610"/>
              <a:ext cx="164949" cy="235256"/>
            </a:xfrm>
            <a:prstGeom prst="rect">
              <a:avLst/>
            </a:prstGeom>
          </p:spPr>
        </p:pic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ABD96FC3-2A4E-2510-CEC2-CB2DA8BCFDCE}"/>
                </a:ext>
              </a:extLst>
            </p:cNvPr>
            <p:cNvSpPr txBox="1"/>
            <p:nvPr userDrawn="1"/>
          </p:nvSpPr>
          <p:spPr>
            <a:xfrm>
              <a:off x="702617" y="4639518"/>
              <a:ext cx="4974283" cy="902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6000"/>
                </a:lnSpc>
              </a:pPr>
              <a:r>
                <a:rPr lang="en-US" sz="8000" b="1" spc="-300" dirty="0">
                  <a:solidFill>
                    <a:srgbClr val="1B1B37"/>
                  </a:solidFill>
                  <a:latin typeface="Helvetica" pitchFamily="2" charset="0"/>
                  <a:cs typeface="Sora" pitchFamily="2" charset="0"/>
                </a:rPr>
                <a:t>Thank you</a:t>
              </a:r>
            </a:p>
          </p:txBody>
        </p:sp>
      </p:grpSp>
      <p:pic>
        <p:nvPicPr>
          <p:cNvPr id="60" name="Graphic 59">
            <a:extLst>
              <a:ext uri="{FF2B5EF4-FFF2-40B4-BE49-F238E27FC236}">
                <a16:creationId xmlns:a16="http://schemas.microsoft.com/office/drawing/2014/main" id="{FE8CAF5D-979E-7939-D8B1-ACB715864FB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729719" y="274562"/>
            <a:ext cx="2031415" cy="43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3788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red and blue logo&#10;&#10;AI-generated content may be incorrect.">
            <a:extLst>
              <a:ext uri="{FF2B5EF4-FFF2-40B4-BE49-F238E27FC236}">
                <a16:creationId xmlns:a16="http://schemas.microsoft.com/office/drawing/2014/main" id="{57AC40C8-1827-1330-B19E-E0BC956C21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62236" y="6440139"/>
            <a:ext cx="886742" cy="273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6756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E82FCDD-1B0D-B8F4-C148-009B89EF524D}"/>
              </a:ext>
            </a:extLst>
          </p:cNvPr>
          <p:cNvSpPr/>
          <p:nvPr userDrawn="1"/>
        </p:nvSpPr>
        <p:spPr>
          <a:xfrm>
            <a:off x="6561666" y="0"/>
            <a:ext cx="5630333" cy="6858000"/>
          </a:xfrm>
          <a:prstGeom prst="rect">
            <a:avLst/>
          </a:prstGeom>
          <a:solidFill>
            <a:srgbClr val="1C1D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06FF1E-3398-5B30-8C22-7AD6BFF8E245}"/>
              </a:ext>
            </a:extLst>
          </p:cNvPr>
          <p:cNvSpPr txBox="1"/>
          <p:nvPr userDrawn="1"/>
        </p:nvSpPr>
        <p:spPr>
          <a:xfrm>
            <a:off x="930041" y="694590"/>
            <a:ext cx="22541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latin typeface="Helvetica" pitchFamily="2" charset="0"/>
                <a:cs typeface="Sora" pitchFamily="2" charset="0"/>
              </a:rPr>
              <a:t>Agenda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3EA784-004F-3055-4320-BFEDCF18B956}"/>
              </a:ext>
            </a:extLst>
          </p:cNvPr>
          <p:cNvSpPr/>
          <p:nvPr userDrawn="1"/>
        </p:nvSpPr>
        <p:spPr>
          <a:xfrm>
            <a:off x="8675980" y="1879562"/>
            <a:ext cx="1755057" cy="1676400"/>
          </a:xfrm>
          <a:prstGeom prst="rect">
            <a:avLst/>
          </a:prstGeom>
          <a:solidFill>
            <a:srgbClr val="D80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 pitchFamily="2" charset="0"/>
            </a:endParaRP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ABEA7740-9D11-0810-9EC3-D2819BB84F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562899" y="2065292"/>
            <a:ext cx="3674534" cy="47958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3" name="Text Placeholder 60">
            <a:extLst>
              <a:ext uri="{FF2B5EF4-FFF2-40B4-BE49-F238E27FC236}">
                <a16:creationId xmlns:a16="http://schemas.microsoft.com/office/drawing/2014/main" id="{2DE85165-8D42-272D-C2BA-45611E5692F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6637" y="2217469"/>
            <a:ext cx="4535094" cy="4077005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  <a:defRPr sz="1800" b="0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Topics for agenda come here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/>
              <a:t>Topics for agenda come here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/>
              <a:t>Topics for agenda come here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/>
              <a:t>Topics for agenda come here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/>
              <a:t>Topics for agenda come here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/>
              <a:t>Topics for agenda come here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/>
              <a:t>Topics for agenda come here</a:t>
            </a:r>
          </a:p>
          <a:p>
            <a:pPr lvl="0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603D84-C260-5E07-85E8-6CDF8F65DD05}"/>
              </a:ext>
            </a:extLst>
          </p:cNvPr>
          <p:cNvSpPr/>
          <p:nvPr userDrawn="1"/>
        </p:nvSpPr>
        <p:spPr>
          <a:xfrm>
            <a:off x="0" y="460925"/>
            <a:ext cx="174171" cy="10546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 pitchFamily="2" charset="0"/>
            </a:endParaRPr>
          </a:p>
        </p:txBody>
      </p:sp>
      <p:pic>
        <p:nvPicPr>
          <p:cNvPr id="7" name="Picture 6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33B93AE-F507-80D8-99F5-0FDE8D1D63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9736" y="70639"/>
            <a:ext cx="1349268" cy="433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7342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60">
            <a:extLst>
              <a:ext uri="{FF2B5EF4-FFF2-40B4-BE49-F238E27FC236}">
                <a16:creationId xmlns:a16="http://schemas.microsoft.com/office/drawing/2014/main" id="{876CDDFE-434F-6A26-DB23-E7A84236583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6637" y="2217469"/>
            <a:ext cx="10331934" cy="377693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1600" b="0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 dirty="0"/>
              <a:t>Text comes here.</a:t>
            </a:r>
          </a:p>
          <a:p>
            <a:pPr lvl="0"/>
            <a:endParaRPr lang="en-US" dirty="0"/>
          </a:p>
        </p:txBody>
      </p:sp>
      <p:sp>
        <p:nvSpPr>
          <p:cNvPr id="4" name="Text Placeholder 60">
            <a:extLst>
              <a:ext uri="{FF2B5EF4-FFF2-40B4-BE49-F238E27FC236}">
                <a16:creationId xmlns:a16="http://schemas.microsoft.com/office/drawing/2014/main" id="{0E3C9BB4-652E-3DBD-B7E9-747D500FFC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89612" y="653143"/>
            <a:ext cx="8965588" cy="67018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3600" b="1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Title Comes Here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41E6997-A5EB-ADF8-98B0-A7242126C2F4}"/>
              </a:ext>
            </a:extLst>
          </p:cNvPr>
          <p:cNvSpPr/>
          <p:nvPr userDrawn="1"/>
        </p:nvSpPr>
        <p:spPr>
          <a:xfrm>
            <a:off x="0" y="460925"/>
            <a:ext cx="174171" cy="10546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 pitchFamily="2" charset="0"/>
            </a:endParaRPr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2E3A2459-DFF2-E390-94F1-AAB0A940DFE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84400" y="213492"/>
            <a:ext cx="1149441" cy="24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1849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ust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0">
            <a:extLst>
              <a:ext uri="{FF2B5EF4-FFF2-40B4-BE49-F238E27FC236}">
                <a16:creationId xmlns:a16="http://schemas.microsoft.com/office/drawing/2014/main" id="{0E3C9BB4-652E-3DBD-B7E9-747D500FFC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89612" y="653143"/>
            <a:ext cx="8965588" cy="67018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3600" b="1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Title Comes Here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5F3193-B37F-9AB6-1009-CE3170B8C931}"/>
              </a:ext>
            </a:extLst>
          </p:cNvPr>
          <p:cNvSpPr/>
          <p:nvPr userDrawn="1"/>
        </p:nvSpPr>
        <p:spPr>
          <a:xfrm>
            <a:off x="0" y="460925"/>
            <a:ext cx="174171" cy="10546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 pitchFamily="2" charset="0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4790CC93-49A1-4D61-3216-668E1B17A38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84400" y="213492"/>
            <a:ext cx="1149441" cy="24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2613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C339273-83A9-BCC6-AB5E-3FDD0E633CAB}"/>
              </a:ext>
            </a:extLst>
          </p:cNvPr>
          <p:cNvSpPr/>
          <p:nvPr userDrawn="1"/>
        </p:nvSpPr>
        <p:spPr>
          <a:xfrm>
            <a:off x="1031132" y="1417342"/>
            <a:ext cx="166297" cy="1054624"/>
          </a:xfrm>
          <a:prstGeom prst="rect">
            <a:avLst/>
          </a:prstGeom>
          <a:solidFill>
            <a:srgbClr val="D80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 pitchFamily="2" charset="0"/>
            </a:endParaRPr>
          </a:p>
        </p:txBody>
      </p:sp>
      <p:sp>
        <p:nvSpPr>
          <p:cNvPr id="6" name="Picture Placeholder 11">
            <a:extLst>
              <a:ext uri="{FF2B5EF4-FFF2-40B4-BE49-F238E27FC236}">
                <a16:creationId xmlns:a16="http://schemas.microsoft.com/office/drawing/2014/main" id="{E6FF7232-FE38-2566-3C86-5B6F7118471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643086"/>
            <a:ext cx="12192000" cy="321491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Text Placeholder 60">
            <a:extLst>
              <a:ext uri="{FF2B5EF4-FFF2-40B4-BE49-F238E27FC236}">
                <a16:creationId xmlns:a16="http://schemas.microsoft.com/office/drawing/2014/main" id="{59F923A2-ADBB-5715-9951-21709BA8CB6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94241" y="1609560"/>
            <a:ext cx="8965588" cy="67018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3600" b="1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New Section Title Comes Here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D68075DA-77D7-74C6-27F9-877002742F5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84400" y="213492"/>
            <a:ext cx="1149441" cy="24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2898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 Gra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Rectangle 7">
            <a:extLst>
              <a:ext uri="{FF2B5EF4-FFF2-40B4-BE49-F238E27FC236}">
                <a16:creationId xmlns:a16="http://schemas.microsoft.com/office/drawing/2014/main" id="{63061BFB-DAF4-021C-FE75-D4ABAE56A562}"/>
              </a:ext>
            </a:extLst>
          </p:cNvPr>
          <p:cNvSpPr/>
          <p:nvPr userDrawn="1"/>
        </p:nvSpPr>
        <p:spPr>
          <a:xfrm>
            <a:off x="6807200" y="1640115"/>
            <a:ext cx="4833128" cy="4595294"/>
          </a:xfrm>
          <a:prstGeom prst="round1Rect">
            <a:avLst>
              <a:gd name="adj" fmla="val 557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 pitchFamily="2" charset="0"/>
            </a:endParaRPr>
          </a:p>
        </p:txBody>
      </p:sp>
      <p:sp>
        <p:nvSpPr>
          <p:cNvPr id="25" name="Text Placeholder 60">
            <a:extLst>
              <a:ext uri="{FF2B5EF4-FFF2-40B4-BE49-F238E27FC236}">
                <a16:creationId xmlns:a16="http://schemas.microsoft.com/office/drawing/2014/main" id="{0F04DA67-CA7C-97CE-2B78-C248A66BB03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89612" y="653143"/>
            <a:ext cx="8965588" cy="67018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3600" b="1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Title Comes Here</a:t>
            </a:r>
          </a:p>
        </p:txBody>
      </p:sp>
      <p:sp>
        <p:nvSpPr>
          <p:cNvPr id="29" name="Text Placeholder 60">
            <a:extLst>
              <a:ext uri="{FF2B5EF4-FFF2-40B4-BE49-F238E27FC236}">
                <a16:creationId xmlns:a16="http://schemas.microsoft.com/office/drawing/2014/main" id="{129BBBB5-CF6A-1BDA-944E-6F9601C373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99086" y="2032001"/>
            <a:ext cx="4094039" cy="3860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400" b="0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Text for highlighted box comes here.</a:t>
            </a:r>
          </a:p>
          <a:p>
            <a:pPr lvl="0"/>
            <a:endParaRPr lang="en-US"/>
          </a:p>
        </p:txBody>
      </p:sp>
      <p:sp>
        <p:nvSpPr>
          <p:cNvPr id="2" name="Text Placeholder 60">
            <a:extLst>
              <a:ext uri="{FF2B5EF4-FFF2-40B4-BE49-F238E27FC236}">
                <a16:creationId xmlns:a16="http://schemas.microsoft.com/office/drawing/2014/main" id="{DEE9CFC4-CA5A-9112-2F82-1D63F9D4B0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6637" y="2032001"/>
            <a:ext cx="5389819" cy="406399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1600" b="0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Text comes here.</a:t>
            </a:r>
          </a:p>
          <a:p>
            <a:pPr lvl="0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9D37B55-2F48-0E42-D8B7-A0F63B0CFF3A}"/>
              </a:ext>
            </a:extLst>
          </p:cNvPr>
          <p:cNvSpPr/>
          <p:nvPr userDrawn="1"/>
        </p:nvSpPr>
        <p:spPr>
          <a:xfrm>
            <a:off x="0" y="460925"/>
            <a:ext cx="174171" cy="10546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 pitchFamily="2" charset="0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72BDFDDF-289D-0F1F-3F3B-BE422057B24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84400" y="213492"/>
            <a:ext cx="1149441" cy="24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8056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 Dar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Rectangle 7">
            <a:extLst>
              <a:ext uri="{FF2B5EF4-FFF2-40B4-BE49-F238E27FC236}">
                <a16:creationId xmlns:a16="http://schemas.microsoft.com/office/drawing/2014/main" id="{63061BFB-DAF4-021C-FE75-D4ABAE56A562}"/>
              </a:ext>
            </a:extLst>
          </p:cNvPr>
          <p:cNvSpPr/>
          <p:nvPr userDrawn="1"/>
        </p:nvSpPr>
        <p:spPr>
          <a:xfrm>
            <a:off x="6807200" y="1640115"/>
            <a:ext cx="4833128" cy="4595294"/>
          </a:xfrm>
          <a:prstGeom prst="round1Rect">
            <a:avLst>
              <a:gd name="adj" fmla="val 5579"/>
            </a:avLst>
          </a:prstGeom>
          <a:solidFill>
            <a:srgbClr val="1C1D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 pitchFamily="2" charset="0"/>
            </a:endParaRPr>
          </a:p>
        </p:txBody>
      </p:sp>
      <p:sp>
        <p:nvSpPr>
          <p:cNvPr id="25" name="Text Placeholder 60">
            <a:extLst>
              <a:ext uri="{FF2B5EF4-FFF2-40B4-BE49-F238E27FC236}">
                <a16:creationId xmlns:a16="http://schemas.microsoft.com/office/drawing/2014/main" id="{0F04DA67-CA7C-97CE-2B78-C248A66BB03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89612" y="653143"/>
            <a:ext cx="8965588" cy="67018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3600" b="1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Title Comes Here</a:t>
            </a:r>
          </a:p>
        </p:txBody>
      </p:sp>
      <p:sp>
        <p:nvSpPr>
          <p:cNvPr id="29" name="Text Placeholder 60">
            <a:extLst>
              <a:ext uri="{FF2B5EF4-FFF2-40B4-BE49-F238E27FC236}">
                <a16:creationId xmlns:a16="http://schemas.microsoft.com/office/drawing/2014/main" id="{129BBBB5-CF6A-1BDA-944E-6F9601C373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99086" y="2032001"/>
            <a:ext cx="4094039" cy="3860800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 sz="1400" b="0">
                <a:solidFill>
                  <a:schemeClr val="accent6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Text for highlighted box comes here.</a:t>
            </a:r>
          </a:p>
          <a:p>
            <a:pPr lvl="0"/>
            <a:endParaRPr lang="en-US"/>
          </a:p>
        </p:txBody>
      </p:sp>
      <p:sp>
        <p:nvSpPr>
          <p:cNvPr id="2" name="Text Placeholder 60">
            <a:extLst>
              <a:ext uri="{FF2B5EF4-FFF2-40B4-BE49-F238E27FC236}">
                <a16:creationId xmlns:a16="http://schemas.microsoft.com/office/drawing/2014/main" id="{DEE9CFC4-CA5A-9112-2F82-1D63F9D4B0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6637" y="2032001"/>
            <a:ext cx="5389819" cy="406399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1600" b="0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Text comes here.</a:t>
            </a:r>
          </a:p>
          <a:p>
            <a:pPr lvl="0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8C9214-F3D9-0CAB-A24D-6838DC4F3548}"/>
              </a:ext>
            </a:extLst>
          </p:cNvPr>
          <p:cNvSpPr/>
          <p:nvPr userDrawn="1"/>
        </p:nvSpPr>
        <p:spPr>
          <a:xfrm>
            <a:off x="0" y="460925"/>
            <a:ext cx="174171" cy="10546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 pitchFamily="2" charset="0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3331D0DF-496A-8F3F-49EF-F9E4029E226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84400" y="213492"/>
            <a:ext cx="1149441" cy="24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738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Image &amp;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60">
            <a:extLst>
              <a:ext uri="{FF2B5EF4-FFF2-40B4-BE49-F238E27FC236}">
                <a16:creationId xmlns:a16="http://schemas.microsoft.com/office/drawing/2014/main" id="{0F04DA67-CA7C-97CE-2B78-C248A66BB03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48400" y="798094"/>
            <a:ext cx="5416844" cy="67018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3600" b="1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Title Comes Here</a:t>
            </a:r>
          </a:p>
        </p:txBody>
      </p:sp>
      <p:sp>
        <p:nvSpPr>
          <p:cNvPr id="2" name="Text Placeholder 60">
            <a:extLst>
              <a:ext uri="{FF2B5EF4-FFF2-40B4-BE49-F238E27FC236}">
                <a16:creationId xmlns:a16="http://schemas.microsoft.com/office/drawing/2014/main" id="{DEE9CFC4-CA5A-9112-2F82-1D63F9D4B0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75425" y="1779787"/>
            <a:ext cx="5416844" cy="459330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1600" b="0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Text comes here.</a:t>
            </a:r>
          </a:p>
          <a:p>
            <a:pPr lvl="0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F99B59A-2A58-7BA0-09EC-91DA88BDD7CB}"/>
              </a:ext>
            </a:extLst>
          </p:cNvPr>
          <p:cNvSpPr/>
          <p:nvPr userDrawn="1"/>
        </p:nvSpPr>
        <p:spPr>
          <a:xfrm>
            <a:off x="0" y="0"/>
            <a:ext cx="5818909" cy="6858000"/>
          </a:xfrm>
          <a:prstGeom prst="rect">
            <a:avLst/>
          </a:prstGeom>
          <a:solidFill>
            <a:srgbClr val="1C1D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11">
            <a:extLst>
              <a:ext uri="{FF2B5EF4-FFF2-40B4-BE49-F238E27FC236}">
                <a16:creationId xmlns:a16="http://schemas.microsoft.com/office/drawing/2014/main" id="{AC72351E-2C49-812C-FED4-EE67D641FE8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4639" y="609601"/>
            <a:ext cx="4618524" cy="576348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AF0BD20-2796-909B-F911-804F1C6509D9}"/>
              </a:ext>
            </a:extLst>
          </p:cNvPr>
          <p:cNvSpPr/>
          <p:nvPr userDrawn="1"/>
        </p:nvSpPr>
        <p:spPr>
          <a:xfrm>
            <a:off x="5583381" y="581891"/>
            <a:ext cx="512619" cy="1054624"/>
          </a:xfrm>
          <a:prstGeom prst="rect">
            <a:avLst/>
          </a:prstGeom>
          <a:solidFill>
            <a:srgbClr val="D80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 pitchFamily="2" charset="0"/>
            </a:endParaRP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F17EF76B-AE5C-40E9-AF64-DCFD884422F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84400" y="213492"/>
            <a:ext cx="1149441" cy="24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2406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Image &amp;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60">
            <a:extLst>
              <a:ext uri="{FF2B5EF4-FFF2-40B4-BE49-F238E27FC236}">
                <a16:creationId xmlns:a16="http://schemas.microsoft.com/office/drawing/2014/main" id="{0F04DA67-CA7C-97CE-2B78-C248A66BB03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4184" y="588432"/>
            <a:ext cx="5245544" cy="670188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3600" b="1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Title Comes Here</a:t>
            </a:r>
          </a:p>
        </p:txBody>
      </p:sp>
      <p:sp>
        <p:nvSpPr>
          <p:cNvPr id="2" name="Text Placeholder 60">
            <a:extLst>
              <a:ext uri="{FF2B5EF4-FFF2-40B4-BE49-F238E27FC236}">
                <a16:creationId xmlns:a16="http://schemas.microsoft.com/office/drawing/2014/main" id="{DEE9CFC4-CA5A-9112-2F82-1D63F9D4B0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7354" y="1570125"/>
            <a:ext cx="5245544" cy="4593303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1600" b="0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2000">
                <a:latin typeface="Helvetica" pitchFamily="2" charset="0"/>
              </a:defRPr>
            </a:lvl2pPr>
            <a:lvl3pPr>
              <a:buClr>
                <a:schemeClr val="accent2"/>
              </a:buClr>
              <a:defRPr sz="1800">
                <a:latin typeface="Helvetica" pitchFamily="2" charset="0"/>
              </a:defRPr>
            </a:lvl3pPr>
            <a:lvl4pPr>
              <a:buClr>
                <a:schemeClr val="accent2"/>
              </a:buClr>
              <a:defRPr sz="1600">
                <a:latin typeface="Helvetica" pitchFamily="2" charset="0"/>
              </a:defRPr>
            </a:lvl4pPr>
            <a:lvl5pPr>
              <a:buClr>
                <a:schemeClr val="accent2"/>
              </a:buClr>
              <a:defRPr sz="1600">
                <a:latin typeface="Helvetica" pitchFamily="2" charset="0"/>
              </a:defRPr>
            </a:lvl5pPr>
          </a:lstStyle>
          <a:p>
            <a:pPr lvl="0"/>
            <a:r>
              <a:rPr lang="en-US"/>
              <a:t>Text comes here.</a:t>
            </a:r>
          </a:p>
          <a:p>
            <a:pPr lvl="0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F99B59A-2A58-7BA0-09EC-91DA88BDD7CB}"/>
              </a:ext>
            </a:extLst>
          </p:cNvPr>
          <p:cNvSpPr/>
          <p:nvPr userDrawn="1"/>
        </p:nvSpPr>
        <p:spPr>
          <a:xfrm>
            <a:off x="6373091" y="0"/>
            <a:ext cx="5818909" cy="6858000"/>
          </a:xfrm>
          <a:prstGeom prst="rect">
            <a:avLst/>
          </a:prstGeom>
          <a:solidFill>
            <a:srgbClr val="1C1D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11">
            <a:extLst>
              <a:ext uri="{FF2B5EF4-FFF2-40B4-BE49-F238E27FC236}">
                <a16:creationId xmlns:a16="http://schemas.microsoft.com/office/drawing/2014/main" id="{AC72351E-2C49-812C-FED4-EE67D641FE8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73283" y="588432"/>
            <a:ext cx="4618524" cy="576348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AF0BD20-2796-909B-F911-804F1C6509D9}"/>
              </a:ext>
            </a:extLst>
          </p:cNvPr>
          <p:cNvSpPr/>
          <p:nvPr userDrawn="1"/>
        </p:nvSpPr>
        <p:spPr>
          <a:xfrm>
            <a:off x="6134598" y="515501"/>
            <a:ext cx="512619" cy="1054624"/>
          </a:xfrm>
          <a:prstGeom prst="rect">
            <a:avLst/>
          </a:prstGeom>
          <a:solidFill>
            <a:srgbClr val="D80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 pitchFamily="2" charset="0"/>
            </a:endParaRP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A33F5B86-ED3B-631F-0145-E63479EB486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037410" y="6474933"/>
            <a:ext cx="1149441" cy="24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8826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2374349-5971-14CC-B491-5EA13FDA5787}"/>
              </a:ext>
            </a:extLst>
          </p:cNvPr>
          <p:cNvSpPr txBox="1"/>
          <p:nvPr userDrawn="1"/>
        </p:nvSpPr>
        <p:spPr>
          <a:xfrm>
            <a:off x="154512" y="6555184"/>
            <a:ext cx="615194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b="0">
                <a:solidFill>
                  <a:srgbClr val="7F7F7F"/>
                </a:solidFill>
                <a:latin typeface="Helvetica" pitchFamily="2" charset="0"/>
                <a:cs typeface="Segoe UI" panose="020B0502040204020203" pitchFamily="34" charset="0"/>
              </a:rPr>
              <a:t>© 2025 Auritas LLC.  All rights reserved.</a:t>
            </a:r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77D7AF59-9BCA-B93D-EB39-6F6D3B1BE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3F2D51-0203-3B60-1AEC-46B21B0EB1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041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9" r:id="rId11"/>
    <p:sldLayoutId id="2147483780" r:id="rId12"/>
    <p:sldLayoutId id="214748377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96155-F546-C6E4-D481-5927BA8942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ingle Corner Rectangle 3">
            <a:extLst>
              <a:ext uri="{FF2B5EF4-FFF2-40B4-BE49-F238E27FC236}">
                <a16:creationId xmlns:a16="http://schemas.microsoft.com/office/drawing/2014/main" id="{793BFA01-9E8E-0A82-1FA4-CF75B4634B56}"/>
              </a:ext>
            </a:extLst>
          </p:cNvPr>
          <p:cNvSpPr/>
          <p:nvPr/>
        </p:nvSpPr>
        <p:spPr>
          <a:xfrm flipH="1">
            <a:off x="7734222" y="1331787"/>
            <a:ext cx="4457778" cy="3214701"/>
          </a:xfrm>
          <a:prstGeom prst="round1Rect">
            <a:avLst>
              <a:gd name="adj" fmla="val 12832"/>
            </a:avLst>
          </a:prstGeom>
          <a:solidFill>
            <a:srgbClr val="1C1D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68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ADA93FD-D547-59A9-FEC9-A41512E6698E}"/>
              </a:ext>
            </a:extLst>
          </p:cNvPr>
          <p:cNvSpPr/>
          <p:nvPr/>
        </p:nvSpPr>
        <p:spPr>
          <a:xfrm>
            <a:off x="1" y="4935494"/>
            <a:ext cx="12192000" cy="19225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68">
              <a:solidFill>
                <a:schemeClr val="bg1"/>
              </a:solidFill>
            </a:endParaRP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5DB8BE93-A870-3127-568A-B1B9C1E26F4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2218" y="693781"/>
            <a:ext cx="5868713" cy="668600"/>
          </a:xfrm>
        </p:spPr>
        <p:txBody>
          <a:bodyPr/>
          <a:lstStyle/>
          <a:p>
            <a:r>
              <a:rPr lang="en-US">
                <a:solidFill>
                  <a:srgbClr val="011B3D"/>
                </a:solidFill>
                <a:latin typeface="Helvetica"/>
                <a:ea typeface="Helvetica"/>
                <a:cs typeface="Helvetica"/>
                <a:sym typeface="Helvetica"/>
              </a:rPr>
              <a:t>Auritas Differentiation</a:t>
            </a:r>
            <a:endParaRPr lang="en-US">
              <a:solidFill>
                <a:srgbClr val="011B3D"/>
              </a:solidFill>
              <a:latin typeface="Helvetica Bold"/>
              <a:ea typeface="Helvetica Bold"/>
              <a:cs typeface="Helvetica Bold"/>
              <a:sym typeface="Helvetica Bold"/>
            </a:endParaRPr>
          </a:p>
        </p:txBody>
      </p:sp>
      <p:sp>
        <p:nvSpPr>
          <p:cNvPr id="19" name="TextBox 28">
            <a:extLst>
              <a:ext uri="{FF2B5EF4-FFF2-40B4-BE49-F238E27FC236}">
                <a16:creationId xmlns:a16="http://schemas.microsoft.com/office/drawing/2014/main" id="{2F424E40-E7FA-4230-03A4-DA712227DA2F}"/>
              </a:ext>
            </a:extLst>
          </p:cNvPr>
          <p:cNvSpPr txBox="1"/>
          <p:nvPr/>
        </p:nvSpPr>
        <p:spPr>
          <a:xfrm>
            <a:off x="8458124" y="2642215"/>
            <a:ext cx="1220331" cy="478923"/>
          </a:xfrm>
          <a:prstGeom prst="rect">
            <a:avLst/>
          </a:prstGeom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197" dirty="0">
                <a:solidFill>
                  <a:schemeClr val="bg1"/>
                </a:solidFill>
                <a:latin typeface="Helvetica" pitchFamily="2" charset="0"/>
                <a:ea typeface="Verdana" panose="020B0604030504040204" pitchFamily="34" charset="0"/>
              </a:rPr>
              <a:t>reduction in </a:t>
            </a:r>
          </a:p>
          <a:p>
            <a:pPr algn="ctr"/>
            <a:r>
              <a:rPr lang="en-US" sz="1197" dirty="0">
                <a:solidFill>
                  <a:schemeClr val="bg1"/>
                </a:solidFill>
                <a:latin typeface="Helvetica" pitchFamily="2" charset="0"/>
                <a:ea typeface="Verdana" panose="020B0604030504040204" pitchFamily="34" charset="0"/>
              </a:rPr>
              <a:t>sales cycle</a:t>
            </a:r>
          </a:p>
        </p:txBody>
      </p:sp>
      <p:sp>
        <p:nvSpPr>
          <p:cNvPr id="21" name="TextBox 28">
            <a:extLst>
              <a:ext uri="{FF2B5EF4-FFF2-40B4-BE49-F238E27FC236}">
                <a16:creationId xmlns:a16="http://schemas.microsoft.com/office/drawing/2014/main" id="{34AE3451-250A-8461-9FA9-0201338F61CA}"/>
              </a:ext>
            </a:extLst>
          </p:cNvPr>
          <p:cNvSpPr txBox="1"/>
          <p:nvPr/>
        </p:nvSpPr>
        <p:spPr>
          <a:xfrm>
            <a:off x="9968312" y="2336115"/>
            <a:ext cx="2025021" cy="478923"/>
          </a:xfrm>
          <a:prstGeom prst="rect">
            <a:avLst/>
          </a:prstGeom>
        </p:spPr>
        <p:txBody>
          <a:bodyPr wrap="square" lIns="0" tIns="0" rIns="0" bIns="0" rtlCol="0" anchor="ctr">
            <a:noAutofit/>
          </a:bodyPr>
          <a:lstStyle/>
          <a:p>
            <a:pPr algn="ctr">
              <a:lnSpc>
                <a:spcPts val="1769"/>
              </a:lnSpc>
            </a:pPr>
            <a:r>
              <a:rPr lang="en-US" sz="2793" b="1" dirty="0">
                <a:solidFill>
                  <a:schemeClr val="bg1"/>
                </a:solidFill>
                <a:latin typeface="Helvetica" pitchFamily="2" charset="0"/>
                <a:ea typeface="Verdana" panose="020B0604030504040204" pitchFamily="34" charset="0"/>
              </a:rPr>
              <a:t>$700k</a:t>
            </a:r>
          </a:p>
        </p:txBody>
      </p:sp>
      <p:sp>
        <p:nvSpPr>
          <p:cNvPr id="22" name="TextBox 28">
            <a:extLst>
              <a:ext uri="{FF2B5EF4-FFF2-40B4-BE49-F238E27FC236}">
                <a16:creationId xmlns:a16="http://schemas.microsoft.com/office/drawing/2014/main" id="{60B967EB-DB26-42AB-A605-9A84F0038DD3}"/>
              </a:ext>
            </a:extLst>
          </p:cNvPr>
          <p:cNvSpPr txBox="1"/>
          <p:nvPr/>
        </p:nvSpPr>
        <p:spPr>
          <a:xfrm>
            <a:off x="10168180" y="2641952"/>
            <a:ext cx="1625285" cy="478923"/>
          </a:xfrm>
          <a:prstGeom prst="rect">
            <a:avLst/>
          </a:prstGeom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197" dirty="0">
                <a:solidFill>
                  <a:schemeClr val="bg1"/>
                </a:solidFill>
                <a:latin typeface="Helvetica" pitchFamily="2" charset="0"/>
                <a:ea typeface="Verdana" panose="020B0604030504040204" pitchFamily="34" charset="0"/>
              </a:rPr>
              <a:t>average customer lifetime value</a:t>
            </a:r>
          </a:p>
        </p:txBody>
      </p:sp>
      <p:sp>
        <p:nvSpPr>
          <p:cNvPr id="23" name="TextBox 28">
            <a:extLst>
              <a:ext uri="{FF2B5EF4-FFF2-40B4-BE49-F238E27FC236}">
                <a16:creationId xmlns:a16="http://schemas.microsoft.com/office/drawing/2014/main" id="{8B56E256-90A9-49B9-E1F0-407FDBA274D1}"/>
              </a:ext>
            </a:extLst>
          </p:cNvPr>
          <p:cNvSpPr txBox="1"/>
          <p:nvPr/>
        </p:nvSpPr>
        <p:spPr>
          <a:xfrm>
            <a:off x="8210405" y="3391058"/>
            <a:ext cx="1715768" cy="478923"/>
          </a:xfrm>
          <a:prstGeom prst="rect">
            <a:avLst/>
          </a:prstGeom>
        </p:spPr>
        <p:txBody>
          <a:bodyPr wrap="square" lIns="0" tIns="0" rIns="0" bIns="0" rtlCol="0" anchor="ctr">
            <a:noAutofit/>
          </a:bodyPr>
          <a:lstStyle/>
          <a:p>
            <a:pPr algn="ctr">
              <a:lnSpc>
                <a:spcPts val="1769"/>
              </a:lnSpc>
            </a:pPr>
            <a:r>
              <a:rPr lang="en-US" sz="2793" b="1" dirty="0">
                <a:solidFill>
                  <a:schemeClr val="bg1"/>
                </a:solidFill>
                <a:latin typeface="Helvetica" pitchFamily="2" charset="0"/>
                <a:ea typeface="Verdana" panose="020B0604030504040204" pitchFamily="34" charset="0"/>
              </a:rPr>
              <a:t>8y</a:t>
            </a:r>
          </a:p>
        </p:txBody>
      </p:sp>
      <p:sp>
        <p:nvSpPr>
          <p:cNvPr id="42" name="TextBox 28">
            <a:extLst>
              <a:ext uri="{FF2B5EF4-FFF2-40B4-BE49-F238E27FC236}">
                <a16:creationId xmlns:a16="http://schemas.microsoft.com/office/drawing/2014/main" id="{AE2C84EE-55AA-9DB6-A7CC-B052AEA73812}"/>
              </a:ext>
            </a:extLst>
          </p:cNvPr>
          <p:cNvSpPr txBox="1"/>
          <p:nvPr/>
        </p:nvSpPr>
        <p:spPr>
          <a:xfrm>
            <a:off x="8287504" y="3720396"/>
            <a:ext cx="1561571" cy="478923"/>
          </a:xfrm>
          <a:prstGeom prst="rect">
            <a:avLst/>
          </a:prstGeom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197">
                <a:solidFill>
                  <a:schemeClr val="bg1"/>
                </a:solidFill>
                <a:latin typeface="Helvetica" pitchFamily="2" charset="0"/>
                <a:ea typeface="Verdana" panose="020B0604030504040204" pitchFamily="34" charset="0"/>
              </a:rPr>
              <a:t>average relationship length with customers</a:t>
            </a:r>
          </a:p>
        </p:txBody>
      </p:sp>
      <p:sp>
        <p:nvSpPr>
          <p:cNvPr id="43" name="TextBox 28">
            <a:extLst>
              <a:ext uri="{FF2B5EF4-FFF2-40B4-BE49-F238E27FC236}">
                <a16:creationId xmlns:a16="http://schemas.microsoft.com/office/drawing/2014/main" id="{E97F62BE-69B1-EC04-B5EE-2A60CD0B6C05}"/>
              </a:ext>
            </a:extLst>
          </p:cNvPr>
          <p:cNvSpPr txBox="1"/>
          <p:nvPr/>
        </p:nvSpPr>
        <p:spPr>
          <a:xfrm>
            <a:off x="10122938" y="3397558"/>
            <a:ext cx="1715768" cy="478923"/>
          </a:xfrm>
          <a:prstGeom prst="rect">
            <a:avLst/>
          </a:prstGeom>
        </p:spPr>
        <p:txBody>
          <a:bodyPr wrap="square" lIns="0" tIns="0" rIns="0" bIns="0" rtlCol="0" anchor="ctr">
            <a:noAutofit/>
          </a:bodyPr>
          <a:lstStyle/>
          <a:p>
            <a:pPr algn="ctr">
              <a:lnSpc>
                <a:spcPts val="1769"/>
              </a:lnSpc>
            </a:pPr>
            <a:r>
              <a:rPr lang="en-US" sz="2793" b="1" dirty="0">
                <a:solidFill>
                  <a:schemeClr val="bg1"/>
                </a:solidFill>
                <a:latin typeface="Helvetica" pitchFamily="2" charset="0"/>
                <a:ea typeface="Verdana" panose="020B0604030504040204" pitchFamily="34" charset="0"/>
              </a:rPr>
              <a:t>$3.5M</a:t>
            </a:r>
          </a:p>
        </p:txBody>
      </p:sp>
      <p:sp>
        <p:nvSpPr>
          <p:cNvPr id="44" name="TextBox 28">
            <a:extLst>
              <a:ext uri="{FF2B5EF4-FFF2-40B4-BE49-F238E27FC236}">
                <a16:creationId xmlns:a16="http://schemas.microsoft.com/office/drawing/2014/main" id="{84C13005-AA43-5500-0D57-015A167DB401}"/>
              </a:ext>
            </a:extLst>
          </p:cNvPr>
          <p:cNvSpPr txBox="1"/>
          <p:nvPr/>
        </p:nvSpPr>
        <p:spPr>
          <a:xfrm>
            <a:off x="10122938" y="3726897"/>
            <a:ext cx="1715768" cy="478923"/>
          </a:xfrm>
          <a:prstGeom prst="rect">
            <a:avLst/>
          </a:prstGeom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197" dirty="0">
                <a:solidFill>
                  <a:schemeClr val="bg1"/>
                </a:solidFill>
                <a:latin typeface="Helvetica" pitchFamily="2" charset="0"/>
                <a:ea typeface="Verdana" panose="020B0604030504040204" pitchFamily="34" charset="0"/>
              </a:rPr>
              <a:t>in license-dependent deals closed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69FA104-18EC-0F35-69C7-DFBEC6DD1603}"/>
              </a:ext>
            </a:extLst>
          </p:cNvPr>
          <p:cNvSpPr txBox="1"/>
          <p:nvPr/>
        </p:nvSpPr>
        <p:spPr>
          <a:xfrm>
            <a:off x="619087" y="1528580"/>
            <a:ext cx="6644699" cy="30037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070" indent="-28507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596" dirty="0">
                <a:solidFill>
                  <a:srgbClr val="1C1D3B"/>
                </a:solidFill>
                <a:latin typeface="Helvetica" pitchFamily="2" charset="0"/>
              </a:rPr>
              <a:t>Holistic expertise on EPR, BTP and OpenText solution extensions</a:t>
            </a:r>
          </a:p>
          <a:p>
            <a:pPr marL="285070" indent="-28507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596" dirty="0">
                <a:solidFill>
                  <a:srgbClr val="1C1D3B"/>
                </a:solidFill>
                <a:latin typeface="Helvetica" pitchFamily="2" charset="0"/>
              </a:rPr>
              <a:t>Accelerated deal closure for hundreds of SAP engagements</a:t>
            </a:r>
          </a:p>
          <a:p>
            <a:pPr marL="285070" indent="-28507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596" dirty="0">
                <a:solidFill>
                  <a:srgbClr val="1C1D3B"/>
                </a:solidFill>
                <a:latin typeface="Helvetica" pitchFamily="2" charset="0"/>
              </a:rPr>
              <a:t>End-to-end support across the deal cycle (pre-sales, sales, demos, workshops and services)</a:t>
            </a:r>
          </a:p>
          <a:p>
            <a:pPr marL="285070" indent="-28507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596" dirty="0">
                <a:solidFill>
                  <a:srgbClr val="1C1D3B"/>
                </a:solidFill>
                <a:latin typeface="Helvetica" pitchFamily="2" charset="0"/>
              </a:rPr>
              <a:t>In-house solutions developed on BTP</a:t>
            </a:r>
          </a:p>
          <a:p>
            <a:pPr marL="589379" lvl="1" indent="-28507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596" dirty="0">
                <a:solidFill>
                  <a:srgbClr val="1C1D3B"/>
                </a:solidFill>
                <a:latin typeface="Helvetica" pitchFamily="2" charset="0"/>
              </a:rPr>
              <a:t>Data ASSIST, Data GUARD, DMS+ </a:t>
            </a:r>
            <a:r>
              <a:rPr lang="en-US" sz="1596" b="1" dirty="0">
                <a:solidFill>
                  <a:srgbClr val="1C1D3B"/>
                </a:solidFill>
                <a:latin typeface="Helvetica" pitchFamily="2" charset="0"/>
              </a:rPr>
              <a:t>=</a:t>
            </a:r>
            <a:r>
              <a:rPr lang="en-US" sz="1596" dirty="0">
                <a:solidFill>
                  <a:srgbClr val="1C1D3B"/>
                </a:solidFill>
                <a:latin typeface="Helvetica" pitchFamily="2" charset="0"/>
              </a:rPr>
              <a:t> BTP consumption</a:t>
            </a:r>
          </a:p>
          <a:p>
            <a:pPr marL="285070" indent="-28507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596" dirty="0">
                <a:solidFill>
                  <a:srgbClr val="1C1D3B"/>
                </a:solidFill>
                <a:latin typeface="Helvetica" pitchFamily="2" charset="0"/>
              </a:rPr>
              <a:t>Expertise across multiple SAP </a:t>
            </a:r>
            <a:r>
              <a:rPr lang="en-US" sz="1596" dirty="0" err="1">
                <a:solidFill>
                  <a:srgbClr val="1C1D3B"/>
                </a:solidFill>
                <a:latin typeface="Helvetica" pitchFamily="2" charset="0"/>
              </a:rPr>
              <a:t>LoBs</a:t>
            </a:r>
            <a:r>
              <a:rPr lang="en-US" sz="1596" dirty="0">
                <a:solidFill>
                  <a:srgbClr val="1C1D3B"/>
                </a:solidFill>
                <a:latin typeface="Helvetica" pitchFamily="2" charset="0"/>
              </a:rPr>
              <a:t> (BTP, BDC, F&amp;S, SFSF, PSO)</a:t>
            </a:r>
          </a:p>
          <a:p>
            <a:pPr marL="285070" indent="-28507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596" dirty="0">
                <a:solidFill>
                  <a:srgbClr val="1C1D3B"/>
                </a:solidFill>
                <a:latin typeface="Helvetica" pitchFamily="2" charset="0"/>
              </a:rPr>
              <a:t>SAP Certifications, including </a:t>
            </a:r>
            <a:r>
              <a:rPr lang="en-US" sz="1596" dirty="0" err="1">
                <a:solidFill>
                  <a:srgbClr val="1C1D3B"/>
                </a:solidFill>
                <a:latin typeface="Helvetica" pitchFamily="2" charset="0"/>
              </a:rPr>
              <a:t>CCFlex</a:t>
            </a:r>
            <a:r>
              <a:rPr lang="en-US" sz="1596" dirty="0">
                <a:solidFill>
                  <a:srgbClr val="1C1D3B"/>
                </a:solidFill>
                <a:latin typeface="Helvetica" pitchFamily="2" charset="0"/>
              </a:rPr>
              <a:t>, GROW, BTP, and Ariba</a:t>
            </a:r>
          </a:p>
        </p:txBody>
      </p:sp>
      <p:sp>
        <p:nvSpPr>
          <p:cNvPr id="53" name="TextBox 28">
            <a:extLst>
              <a:ext uri="{FF2B5EF4-FFF2-40B4-BE49-F238E27FC236}">
                <a16:creationId xmlns:a16="http://schemas.microsoft.com/office/drawing/2014/main" id="{F7AA8392-0304-8E67-AAB0-0D228E49B32C}"/>
              </a:ext>
            </a:extLst>
          </p:cNvPr>
          <p:cNvSpPr txBox="1"/>
          <p:nvPr/>
        </p:nvSpPr>
        <p:spPr>
          <a:xfrm>
            <a:off x="9028059" y="1606010"/>
            <a:ext cx="2025021" cy="296457"/>
          </a:xfrm>
          <a:prstGeom prst="rect">
            <a:avLst/>
          </a:prstGeom>
          <a:solidFill>
            <a:srgbClr val="D40606"/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197" b="1">
                <a:solidFill>
                  <a:schemeClr val="accent6"/>
                </a:solidFill>
                <a:latin typeface="Helvetica" pitchFamily="2" charset="0"/>
                <a:ea typeface="Verdana" panose="020B0604030504040204" pitchFamily="34" charset="0"/>
              </a:rPr>
              <a:t>SUCCESS IN NUMBERS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3051AD45-395A-0123-CC7E-504F21A7F8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2110" y="859980"/>
            <a:ext cx="587780" cy="290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28">
            <a:extLst>
              <a:ext uri="{FF2B5EF4-FFF2-40B4-BE49-F238E27FC236}">
                <a16:creationId xmlns:a16="http://schemas.microsoft.com/office/drawing/2014/main" id="{D189C6AD-E9F4-D50E-A806-37BB2234AF9F}"/>
              </a:ext>
            </a:extLst>
          </p:cNvPr>
          <p:cNvSpPr txBox="1"/>
          <p:nvPr/>
        </p:nvSpPr>
        <p:spPr>
          <a:xfrm>
            <a:off x="8210405" y="2305675"/>
            <a:ext cx="1715768" cy="553101"/>
          </a:xfrm>
          <a:prstGeom prst="rect">
            <a:avLst/>
          </a:prstGeom>
        </p:spPr>
        <p:txBody>
          <a:bodyPr wrap="square" lIns="0" tIns="0" rIns="0" bIns="0" rtlCol="0" anchor="ctr">
            <a:noAutofit/>
          </a:bodyPr>
          <a:lstStyle/>
          <a:p>
            <a:pPr algn="ctr">
              <a:lnSpc>
                <a:spcPts val="1769"/>
              </a:lnSpc>
              <a:spcBef>
                <a:spcPts val="614"/>
              </a:spcBef>
            </a:pPr>
            <a:r>
              <a:rPr lang="en-US" sz="2700" b="1" dirty="0">
                <a:solidFill>
                  <a:schemeClr val="bg1"/>
                </a:solidFill>
                <a:latin typeface="Helvetica"/>
                <a:ea typeface="Verdana"/>
                <a:cs typeface="Helvetica"/>
              </a:rPr>
              <a:t>3-6</a:t>
            </a:r>
            <a:r>
              <a:rPr lang="en-US" sz="2456" b="1" dirty="0">
                <a:solidFill>
                  <a:schemeClr val="bg1"/>
                </a:solidFill>
                <a:latin typeface="Helvetica"/>
                <a:ea typeface="Verdana"/>
                <a:cs typeface="Helvetica"/>
              </a:rPr>
              <a:t> months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605E439-7239-8F68-AC80-9059BF34908F}"/>
              </a:ext>
            </a:extLst>
          </p:cNvPr>
          <p:cNvSpPr/>
          <p:nvPr/>
        </p:nvSpPr>
        <p:spPr>
          <a:xfrm>
            <a:off x="339858" y="5462417"/>
            <a:ext cx="1085850" cy="1085850"/>
          </a:xfrm>
          <a:prstGeom prst="ellipse">
            <a:avLst/>
          </a:prstGeom>
          <a:solidFill>
            <a:schemeClr val="accent6"/>
          </a:solidFill>
          <a:ln w="190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D88436F-659D-9850-77FE-039A236991BC}"/>
              </a:ext>
            </a:extLst>
          </p:cNvPr>
          <p:cNvSpPr/>
          <p:nvPr/>
        </p:nvSpPr>
        <p:spPr>
          <a:xfrm>
            <a:off x="4207546" y="5462417"/>
            <a:ext cx="1085850" cy="1085850"/>
          </a:xfrm>
          <a:prstGeom prst="ellipse">
            <a:avLst/>
          </a:prstGeom>
          <a:solidFill>
            <a:schemeClr val="accent6"/>
          </a:solidFill>
          <a:ln w="190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CB22374-9FB3-1EB1-C39A-942458306CEC}"/>
              </a:ext>
            </a:extLst>
          </p:cNvPr>
          <p:cNvSpPr/>
          <p:nvPr/>
        </p:nvSpPr>
        <p:spPr>
          <a:xfrm>
            <a:off x="8075390" y="5462417"/>
            <a:ext cx="1085850" cy="1085850"/>
          </a:xfrm>
          <a:prstGeom prst="ellipse">
            <a:avLst/>
          </a:prstGeom>
          <a:solidFill>
            <a:schemeClr val="accent6"/>
          </a:solidFill>
          <a:ln w="190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background with purple letters&#10;&#10;AI-generated content may be incorrect.">
            <a:extLst>
              <a:ext uri="{FF2B5EF4-FFF2-40B4-BE49-F238E27FC236}">
                <a16:creationId xmlns:a16="http://schemas.microsoft.com/office/drawing/2014/main" id="{012C4CB5-265D-02D5-9F7E-2F3950A90F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5312" y="5636537"/>
            <a:ext cx="1085928" cy="737611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19F1CD9B-CA11-82A3-2985-21B109A09469}"/>
              </a:ext>
            </a:extLst>
          </p:cNvPr>
          <p:cNvSpPr txBox="1"/>
          <p:nvPr/>
        </p:nvSpPr>
        <p:spPr>
          <a:xfrm>
            <a:off x="1494395" y="5405178"/>
            <a:ext cx="2651702" cy="120032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en-US" sz="1200" dirty="0">
                <a:solidFill>
                  <a:srgbClr val="1C1D3B"/>
                </a:solidFill>
                <a:latin typeface="Helvetica" pitchFamily="2" charset="0"/>
              </a:rPr>
              <a:t>Air Products started an engagement with Auritas in 2019 for its OpenText xECM expertise. Together with SAP, we continued the partnership, and since we sold SAPILM, VIM upgrade, and SimpleMDG.</a:t>
            </a:r>
            <a:endParaRPr lang="en-US" sz="1200" dirty="0">
              <a:latin typeface="Helvetica" pitchFamily="2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89FB97D-D42C-5557-EBA2-993E04A90DE6}"/>
              </a:ext>
            </a:extLst>
          </p:cNvPr>
          <p:cNvSpPr txBox="1"/>
          <p:nvPr/>
        </p:nvSpPr>
        <p:spPr>
          <a:xfrm>
            <a:off x="5354845" y="5405178"/>
            <a:ext cx="2597569" cy="120032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en-US" sz="1200" dirty="0">
                <a:solidFill>
                  <a:srgbClr val="1C1D3B"/>
                </a:solidFill>
                <a:latin typeface="Helvetica" pitchFamily="2" charset="0"/>
              </a:rPr>
              <a:t>Waters was considering SAP RISE; however, the cost was not allowing for project approval. Auritas helped achieve a 55% reduction in system size, allowing the company to buy and adopt RISE with SAP.</a:t>
            </a:r>
            <a:endParaRPr lang="en-US" sz="1200" dirty="0">
              <a:latin typeface="Helvetica" pitchFamily="2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75B943B-56A4-CA9A-5D25-5E85221C6F90}"/>
              </a:ext>
            </a:extLst>
          </p:cNvPr>
          <p:cNvSpPr txBox="1"/>
          <p:nvPr/>
        </p:nvSpPr>
        <p:spPr>
          <a:xfrm>
            <a:off x="9199340" y="5408327"/>
            <a:ext cx="2671540" cy="1200329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r>
              <a:rPr lang="en-US" sz="1200" dirty="0" err="1">
                <a:solidFill>
                  <a:srgbClr val="1C1D3B"/>
                </a:solidFill>
                <a:latin typeface="Helvetica"/>
                <a:cs typeface="Helvetica"/>
              </a:rPr>
              <a:t>Auritas</a:t>
            </a:r>
            <a:r>
              <a:rPr lang="en-US" sz="1200" dirty="0">
                <a:solidFill>
                  <a:srgbClr val="1C1D3B"/>
                </a:solidFill>
                <a:latin typeface="Helvetica"/>
                <a:cs typeface="Helvetica"/>
              </a:rPr>
              <a:t> assisted the KKR team to consume already purchased CPEA. We planned and implemented SAP BTP as storage for decommissioned data through Data GUARD, consuming ~$1M BTP yearly.</a:t>
            </a:r>
            <a:endParaRPr lang="en-US" sz="1200" dirty="0">
              <a:latin typeface="Helvetica"/>
              <a:cs typeface="Helvetic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E325F0-10BF-05E7-C420-6CA0F2596639}"/>
              </a:ext>
            </a:extLst>
          </p:cNvPr>
          <p:cNvSpPr txBox="1"/>
          <p:nvPr/>
        </p:nvSpPr>
        <p:spPr>
          <a:xfrm>
            <a:off x="354378" y="5029515"/>
            <a:ext cx="2423751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en-US" sz="1200" b="1" dirty="0">
                <a:solidFill>
                  <a:srgbClr val="1C1D3B"/>
                </a:solidFill>
                <a:latin typeface="Helvetica" pitchFamily="2" charset="0"/>
              </a:rPr>
              <a:t>We help you land &amp; expand</a:t>
            </a:r>
            <a:endParaRPr lang="en-US" sz="1200" b="1" dirty="0">
              <a:latin typeface="Helvetica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8ECFEF-0FFD-4C0B-C643-15E06AB666A7}"/>
              </a:ext>
            </a:extLst>
          </p:cNvPr>
          <p:cNvSpPr txBox="1"/>
          <p:nvPr/>
        </p:nvSpPr>
        <p:spPr>
          <a:xfrm>
            <a:off x="8070143" y="5029515"/>
            <a:ext cx="3705829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en-US" sz="1200" b="1" dirty="0">
                <a:solidFill>
                  <a:srgbClr val="1C1D3B"/>
                </a:solidFill>
                <a:latin typeface="Helvetica" pitchFamily="2" charset="0"/>
              </a:rPr>
              <a:t>We find solutions for customer concerns</a:t>
            </a:r>
            <a:endParaRPr lang="en-US" sz="1200" b="1" dirty="0">
              <a:latin typeface="Helvetica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A2971AB-19B8-C54E-8FBD-876E0E866BC3}"/>
              </a:ext>
            </a:extLst>
          </p:cNvPr>
          <p:cNvSpPr txBox="1"/>
          <p:nvPr/>
        </p:nvSpPr>
        <p:spPr>
          <a:xfrm>
            <a:off x="4239970" y="5029515"/>
            <a:ext cx="3260581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en-US" sz="1200" b="1" dirty="0">
                <a:solidFill>
                  <a:srgbClr val="1C1D3B"/>
                </a:solidFill>
                <a:latin typeface="Helvetica" pitchFamily="2" charset="0"/>
              </a:rPr>
              <a:t>We help you build a use case &amp; sell it</a:t>
            </a:r>
            <a:endParaRPr lang="en-US" sz="1200" b="1" dirty="0">
              <a:latin typeface="Helvetica" pitchFamily="2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E1AD0D7-C115-A49E-DD63-BFDBDAD4DEA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58" t="38525" r="16519" b="37919"/>
          <a:stretch>
            <a:fillRect/>
          </a:stretch>
        </p:blipFill>
        <p:spPr>
          <a:xfrm>
            <a:off x="354378" y="5883248"/>
            <a:ext cx="1024190" cy="23672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4CC6769-663A-0AB9-03AA-19540070B4A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59" t="36415" r="17896" b="36898"/>
          <a:stretch>
            <a:fillRect/>
          </a:stretch>
        </p:blipFill>
        <p:spPr>
          <a:xfrm>
            <a:off x="4239970" y="5826322"/>
            <a:ext cx="1024556" cy="29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223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336A16E-CF5C-066E-98A5-C9AEA4B119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SAP Internal Positioning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DFEA3A5-3829-B97F-3E3A-CF93F4F7A2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923068"/>
              </p:ext>
            </p:extLst>
          </p:nvPr>
        </p:nvGraphicFramePr>
        <p:xfrm>
          <a:off x="421105" y="1600201"/>
          <a:ext cx="11323591" cy="486742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1173">
                  <a:extLst>
                    <a:ext uri="{9D8B030D-6E8A-4147-A177-3AD203B41FA5}">
                      <a16:colId xmlns:a16="http://schemas.microsoft.com/office/drawing/2014/main" val="3818944360"/>
                    </a:ext>
                  </a:extLst>
                </a:gridCol>
                <a:gridCol w="2167207">
                  <a:extLst>
                    <a:ext uri="{9D8B030D-6E8A-4147-A177-3AD203B41FA5}">
                      <a16:colId xmlns:a16="http://schemas.microsoft.com/office/drawing/2014/main" val="1735068846"/>
                    </a:ext>
                  </a:extLst>
                </a:gridCol>
                <a:gridCol w="1303526">
                  <a:extLst>
                    <a:ext uri="{9D8B030D-6E8A-4147-A177-3AD203B41FA5}">
                      <a16:colId xmlns:a16="http://schemas.microsoft.com/office/drawing/2014/main" val="3517293985"/>
                    </a:ext>
                  </a:extLst>
                </a:gridCol>
                <a:gridCol w="2232892">
                  <a:extLst>
                    <a:ext uri="{9D8B030D-6E8A-4147-A177-3AD203B41FA5}">
                      <a16:colId xmlns:a16="http://schemas.microsoft.com/office/drawing/2014/main" val="480163045"/>
                    </a:ext>
                  </a:extLst>
                </a:gridCol>
                <a:gridCol w="2305131">
                  <a:extLst>
                    <a:ext uri="{9D8B030D-6E8A-4147-A177-3AD203B41FA5}">
                      <a16:colId xmlns:a16="http://schemas.microsoft.com/office/drawing/2014/main" val="4064181961"/>
                    </a:ext>
                  </a:extLst>
                </a:gridCol>
                <a:gridCol w="2167303">
                  <a:extLst>
                    <a:ext uri="{9D8B030D-6E8A-4147-A177-3AD203B41FA5}">
                      <a16:colId xmlns:a16="http://schemas.microsoft.com/office/drawing/2014/main" val="2232285179"/>
                    </a:ext>
                  </a:extLst>
                </a:gridCol>
                <a:gridCol w="906359">
                  <a:extLst>
                    <a:ext uri="{9D8B030D-6E8A-4147-A177-3AD203B41FA5}">
                      <a16:colId xmlns:a16="http://schemas.microsoft.com/office/drawing/2014/main" val="1584968971"/>
                    </a:ext>
                  </a:extLst>
                </a:gridCol>
              </a:tblGrid>
              <a:tr h="369150">
                <a:tc gridSpan="2">
                  <a:txBody>
                    <a:bodyPr/>
                    <a:lstStyle/>
                    <a:p>
                      <a:pPr marL="18288" algn="l">
                        <a:buNone/>
                      </a:pPr>
                      <a:r>
                        <a:rPr lang="en-US" sz="1100" dirty="0">
                          <a:effectLst/>
                          <a:latin typeface="Helvetica" pitchFamily="2" charset="0"/>
                        </a:rPr>
                        <a:t>Customer Problem</a:t>
                      </a:r>
                    </a:p>
                  </a:txBody>
                  <a:tcPr marL="31305" marR="31305" marT="15652" marB="15652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marL="18288" algn="l">
                        <a:buNone/>
                      </a:pPr>
                      <a:r>
                        <a:rPr lang="en-US" sz="1100" dirty="0">
                          <a:effectLst/>
                          <a:latin typeface="Helvetica" pitchFamily="2" charset="0"/>
                        </a:rPr>
                        <a:t>SAP Champions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marL="18288" algn="l">
                        <a:buNone/>
                      </a:pPr>
                      <a:r>
                        <a:rPr lang="en-US" sz="1100" dirty="0">
                          <a:effectLst/>
                          <a:latin typeface="Helvetica" pitchFamily="2" charset="0"/>
                        </a:rPr>
                        <a:t>      SAP Concerns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marL="18288" algn="l">
                        <a:buNone/>
                      </a:pPr>
                      <a:r>
                        <a:rPr lang="en-US" sz="1100" dirty="0" err="1">
                          <a:effectLst/>
                          <a:latin typeface="Helvetica"/>
                        </a:rPr>
                        <a:t>Auritas</a:t>
                      </a:r>
                      <a:r>
                        <a:rPr lang="en-US" sz="1100" dirty="0">
                          <a:effectLst/>
                          <a:latin typeface="Helvetica"/>
                        </a:rPr>
                        <a:t> Solutions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marL="18288" algn="l">
                        <a:buNone/>
                      </a:pPr>
                      <a:r>
                        <a:rPr lang="en-US" sz="1100" dirty="0">
                          <a:effectLst/>
                          <a:latin typeface="Helvetica" pitchFamily="2" charset="0"/>
                        </a:rPr>
                        <a:t>      Outcome Expected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marL="18288" algn="l">
                        <a:buNone/>
                      </a:pPr>
                      <a:r>
                        <a:rPr lang="en-US" sz="1100" dirty="0">
                          <a:effectLst/>
                          <a:latin typeface="Helvetica" pitchFamily="2" charset="0"/>
                        </a:rPr>
                        <a:t>Customer Success</a:t>
                      </a:r>
                    </a:p>
                  </a:txBody>
                  <a:tcPr marL="31305" marR="31305" marT="15652" marB="15652" anchor="ctr"/>
                </a:tc>
                <a:extLst>
                  <a:ext uri="{0D108BD9-81ED-4DB2-BD59-A6C34878D82A}">
                    <a16:rowId xmlns:a16="http://schemas.microsoft.com/office/drawing/2014/main" val="2692479749"/>
                  </a:ext>
                </a:extLst>
              </a:tr>
              <a:tr h="445883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000" b="1" dirty="0">
                          <a:effectLst/>
                          <a:latin typeface="Helvetica" pitchFamily="2" charset="0"/>
                        </a:rPr>
                        <a:t>1.</a:t>
                      </a:r>
                    </a:p>
                  </a:txBody>
                  <a:tcPr marL="31305" marR="31305" marT="15652" marB="15652" anchor="ctr">
                    <a:lnR w="12700" cap="flat" cmpd="sng" algn="ctr">
                      <a:solidFill>
                        <a:srgbClr val="CCD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900" b="1" dirty="0">
                          <a:effectLst/>
                          <a:latin typeface="Helvetica" pitchFamily="2" charset="0"/>
                        </a:rPr>
                        <a:t>DB Size Too Large</a:t>
                      </a:r>
                      <a:endParaRPr lang="en-US" sz="900" dirty="0">
                        <a:effectLst/>
                        <a:latin typeface="Helvetica" pitchFamily="2" charset="0"/>
                      </a:endParaRPr>
                    </a:p>
                  </a:txBody>
                  <a:tcPr marL="31305" marR="31305" marT="15652" marB="15652" anchor="ctr">
                    <a:lnL w="12700" cap="flat" cmpd="sng" algn="ctr">
                      <a:solidFill>
                        <a:srgbClr val="CCD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dirty="0">
                          <a:effectLst/>
                          <a:latin typeface="Helvetica" pitchFamily="2" charset="0"/>
                        </a:rPr>
                        <a:t>IAE, BTP, EA, S/4, Service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dirty="0">
                          <a:effectLst/>
                          <a:latin typeface="Helvetica"/>
                        </a:rPr>
                        <a:t>Customer delays move to S/4/cloud due to cloud infrastructure concerns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>
                          <a:effectLst/>
                          <a:latin typeface="Helvetica"/>
                        </a:rPr>
                        <a:t>Archiving, ILM, </a:t>
                      </a:r>
                      <a:r>
                        <a:rPr lang="en-US" sz="900" b="1">
                          <a:effectLst/>
                          <a:latin typeface="Helvetica"/>
                        </a:rPr>
                        <a:t>OpenText</a:t>
                      </a:r>
                      <a:r>
                        <a:rPr lang="en-US" sz="900">
                          <a:effectLst/>
                          <a:latin typeface="Helvetica"/>
                        </a:rPr>
                        <a:t>, </a:t>
                      </a:r>
                      <a:r>
                        <a:rPr lang="en-US" sz="900" b="1">
                          <a:effectLst/>
                          <a:latin typeface="Helvetica"/>
                        </a:rPr>
                        <a:t>Data ASSIST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>
                          <a:effectLst/>
                          <a:latin typeface="Helvetica" pitchFamily="2" charset="0"/>
                        </a:rPr>
                        <a:t>Smaller DB size, lower S/4 infrastructure cost, allow for retention compliance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marL="18288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effectLst/>
                          <a:latin typeface="Helvetica" pitchFamily="2" charset="0"/>
                        </a:rPr>
                        <a:t>Waters</a:t>
                      </a:r>
                    </a:p>
                    <a:p>
                      <a:pPr marL="18288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effectLst/>
                          <a:latin typeface="Helvetica" pitchFamily="2" charset="0"/>
                        </a:rPr>
                        <a:t>Grainger</a:t>
                      </a:r>
                    </a:p>
                    <a:p>
                      <a:pPr marL="18288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effectLst/>
                          <a:latin typeface="Helvetica" pitchFamily="2" charset="0"/>
                        </a:rPr>
                        <a:t>Airgas</a:t>
                      </a:r>
                    </a:p>
                  </a:txBody>
                  <a:tcPr marL="31305" marR="31305" marT="15652" marB="15652" anchor="ctr"/>
                </a:tc>
                <a:extLst>
                  <a:ext uri="{0D108BD9-81ED-4DB2-BD59-A6C34878D82A}">
                    <a16:rowId xmlns:a16="http://schemas.microsoft.com/office/drawing/2014/main" val="1435155699"/>
                  </a:ext>
                </a:extLst>
              </a:tr>
              <a:tr h="58400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000" b="1" dirty="0">
                          <a:effectLst/>
                          <a:latin typeface="Helvetica" pitchFamily="2" charset="0"/>
                        </a:rPr>
                        <a:t>2.</a:t>
                      </a:r>
                    </a:p>
                  </a:txBody>
                  <a:tcPr marL="31305" marR="31305" marT="15652" marB="15652" anchor="ctr">
                    <a:lnR w="12700" cap="flat" cmpd="sng" algn="ctr">
                      <a:solidFill>
                        <a:srgbClr val="E8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900" b="1" dirty="0">
                          <a:effectLst/>
                          <a:latin typeface="Helvetica" pitchFamily="2" charset="0"/>
                        </a:rPr>
                        <a:t>Legacy System Maintenance</a:t>
                      </a:r>
                      <a:endParaRPr lang="en-US" sz="900" dirty="0">
                        <a:effectLst/>
                        <a:latin typeface="Helvetica" pitchFamily="2" charset="0"/>
                      </a:endParaRPr>
                    </a:p>
                  </a:txBody>
                  <a:tcPr marL="31305" marR="31305" marT="15652" marB="15652" anchor="ctr">
                    <a:lnL w="12700" cap="flat" cmpd="sng" algn="ctr">
                      <a:solidFill>
                        <a:srgbClr val="E8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dirty="0">
                          <a:effectLst/>
                          <a:latin typeface="Helvetica" pitchFamily="2" charset="0"/>
                        </a:rPr>
                        <a:t>IAE, BTP, EA, Service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dirty="0">
                          <a:effectLst/>
                          <a:latin typeface="Helvetica" pitchFamily="2" charset="0"/>
                        </a:rPr>
                        <a:t>Hardware cost, data security, data in silos, loss of personnel knowledge 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>
                          <a:effectLst/>
                          <a:latin typeface="Helvetica"/>
                        </a:rPr>
                        <a:t>System Decommissioning, </a:t>
                      </a:r>
                      <a:r>
                        <a:rPr lang="en-US" sz="900" b="1">
                          <a:effectLst/>
                          <a:latin typeface="Helvetica"/>
                        </a:rPr>
                        <a:t>Data GUARD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dirty="0">
                          <a:effectLst/>
                          <a:latin typeface="Helvetica" pitchFamily="2" charset="0"/>
                        </a:rPr>
                        <a:t>Consolidated infrastructure, data access through analytic tool, single managed security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marL="18288" fontAlgn="t">
                        <a:buNone/>
                      </a:pPr>
                      <a:r>
                        <a:rPr lang="en-US" sz="800" dirty="0">
                          <a:effectLst/>
                          <a:latin typeface="Helvetica" pitchFamily="2" charset="0"/>
                        </a:rPr>
                        <a:t>KKR</a:t>
                      </a:r>
                    </a:p>
                    <a:p>
                      <a:pPr marL="18288" fontAlgn="t">
                        <a:buNone/>
                      </a:pPr>
                      <a:r>
                        <a:rPr lang="en-US" sz="800" dirty="0">
                          <a:effectLst/>
                          <a:latin typeface="Helvetica" pitchFamily="2" charset="0"/>
                        </a:rPr>
                        <a:t>eBay</a:t>
                      </a:r>
                    </a:p>
                    <a:p>
                      <a:pPr marL="18288" fontAlgn="t">
                        <a:buNone/>
                      </a:pPr>
                      <a:r>
                        <a:rPr lang="en-US" sz="800" dirty="0">
                          <a:effectLst/>
                          <a:latin typeface="Helvetica" pitchFamily="2" charset="0"/>
                        </a:rPr>
                        <a:t>Chemical (Dow)</a:t>
                      </a:r>
                    </a:p>
                  </a:txBody>
                  <a:tcPr marL="31305" marR="31305" marT="15652" marB="15652" anchor="ctr"/>
                </a:tc>
                <a:extLst>
                  <a:ext uri="{0D108BD9-81ED-4DB2-BD59-A6C34878D82A}">
                    <a16:rowId xmlns:a16="http://schemas.microsoft.com/office/drawing/2014/main" val="1974539155"/>
                  </a:ext>
                </a:extLst>
              </a:tr>
              <a:tr h="445883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000" b="1" dirty="0">
                          <a:effectLst/>
                          <a:latin typeface="Helvetica" pitchFamily="2" charset="0"/>
                        </a:rPr>
                        <a:t>3.</a:t>
                      </a:r>
                    </a:p>
                  </a:txBody>
                  <a:tcPr marL="31305" marR="31305" marT="15652" marB="15652" anchor="ctr">
                    <a:lnR w="12700" cap="flat" cmpd="sng" algn="ctr">
                      <a:solidFill>
                        <a:srgbClr val="CCD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900" b="1" dirty="0">
                          <a:effectLst/>
                          <a:latin typeface="Helvetica" pitchFamily="2" charset="0"/>
                        </a:rPr>
                        <a:t>Low Data Quality</a:t>
                      </a:r>
                      <a:endParaRPr lang="en-US" sz="900" dirty="0">
                        <a:effectLst/>
                        <a:latin typeface="Helvetica" pitchFamily="2" charset="0"/>
                      </a:endParaRPr>
                    </a:p>
                  </a:txBody>
                  <a:tcPr marL="31305" marR="31305" marT="15652" marB="15652" anchor="ctr">
                    <a:lnL w="12700" cap="flat" cmpd="sng" algn="ctr">
                      <a:solidFill>
                        <a:srgbClr val="CCD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>
                          <a:effectLst/>
                          <a:latin typeface="Helvetica"/>
                        </a:rPr>
                        <a:t>IAE, BDC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dirty="0">
                          <a:effectLst/>
                          <a:latin typeface="Helvetica" pitchFamily="2" charset="0"/>
                        </a:rPr>
                        <a:t>Impacts decisions, impact costs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dirty="0">
                          <a:effectLst/>
                          <a:latin typeface="Helvetica"/>
                        </a:rPr>
                        <a:t>Data Quality Assessment, </a:t>
                      </a:r>
                      <a:r>
                        <a:rPr lang="en-US" sz="900" b="1" dirty="0">
                          <a:effectLst/>
                          <a:latin typeface="Helvetica"/>
                        </a:rPr>
                        <a:t>SAP MDG Services, Simple MDG (BTP)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>
                          <a:effectLst/>
                          <a:latin typeface="Helvetica" pitchFamily="2" charset="0"/>
                        </a:rPr>
                        <a:t>Increased data accuracy, reduced master data objects.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marL="18288" algn="l" fontAlgn="t">
                        <a:buNone/>
                      </a:pPr>
                      <a:r>
                        <a:rPr lang="en-US" sz="800" b="0" dirty="0">
                          <a:effectLst/>
                          <a:latin typeface="Helvetica" pitchFamily="2" charset="0"/>
                        </a:rPr>
                        <a:t>Queensland</a:t>
                      </a:r>
                    </a:p>
                    <a:p>
                      <a:pPr marL="18288" algn="l" fontAlgn="t">
                        <a:buNone/>
                      </a:pPr>
                      <a:r>
                        <a:rPr lang="en-US" sz="800" b="0" dirty="0">
                          <a:effectLst/>
                          <a:latin typeface="Helvetica" pitchFamily="2" charset="0"/>
                        </a:rPr>
                        <a:t>Axalta</a:t>
                      </a:r>
                    </a:p>
                    <a:p>
                      <a:pPr marL="18288" algn="l" fontAlgn="t">
                        <a:buNone/>
                      </a:pPr>
                      <a:r>
                        <a:rPr lang="en-US" sz="800" b="0" dirty="0">
                          <a:effectLst/>
                          <a:latin typeface="Helvetica" pitchFamily="2" charset="0"/>
                        </a:rPr>
                        <a:t>BC Hydro</a:t>
                      </a:r>
                    </a:p>
                  </a:txBody>
                  <a:tcPr marL="31305" marR="31305" marT="15652" marB="15652" anchor="ctr"/>
                </a:tc>
                <a:extLst>
                  <a:ext uri="{0D108BD9-81ED-4DB2-BD59-A6C34878D82A}">
                    <a16:rowId xmlns:a16="http://schemas.microsoft.com/office/drawing/2014/main" val="1870451805"/>
                  </a:ext>
                </a:extLst>
              </a:tr>
              <a:tr h="58400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000" b="1" dirty="0">
                          <a:effectLst/>
                          <a:latin typeface="Helvetica" pitchFamily="2" charset="0"/>
                        </a:rPr>
                        <a:t>4.</a:t>
                      </a:r>
                    </a:p>
                  </a:txBody>
                  <a:tcPr marL="31305" marR="31305" marT="15652" marB="15652" anchor="ctr">
                    <a:lnR w="12700" cap="flat" cmpd="sng" algn="ctr">
                      <a:solidFill>
                        <a:srgbClr val="E8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900" b="1" dirty="0">
                          <a:effectLst/>
                          <a:latin typeface="Helvetica" pitchFamily="2" charset="0"/>
                        </a:rPr>
                        <a:t>Document Storage Needs</a:t>
                      </a:r>
                      <a:endParaRPr lang="en-US" sz="900" dirty="0">
                        <a:effectLst/>
                        <a:latin typeface="Helvetica" pitchFamily="2" charset="0"/>
                      </a:endParaRPr>
                    </a:p>
                  </a:txBody>
                  <a:tcPr marL="31305" marR="31305" marT="15652" marB="15652" anchor="ctr">
                    <a:lnL w="12700" cap="flat" cmpd="sng" algn="ctr">
                      <a:solidFill>
                        <a:srgbClr val="E8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dirty="0">
                          <a:effectLst/>
                          <a:latin typeface="Helvetica" pitchFamily="2" charset="0"/>
                        </a:rPr>
                        <a:t>IAE, BTP, EA, Service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>
                          <a:effectLst/>
                          <a:latin typeface="Helvetica" pitchFamily="2" charset="0"/>
                        </a:rPr>
                        <a:t>Need efficient storage location for structured and unstructured content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b="1" dirty="0">
                          <a:effectLst/>
                          <a:latin typeface="Helvetica"/>
                        </a:rPr>
                        <a:t>OpenText, BTP Doc Store</a:t>
                      </a:r>
                      <a:r>
                        <a:rPr lang="en-US" sz="900" dirty="0">
                          <a:effectLst/>
                          <a:latin typeface="Helvetica"/>
                        </a:rPr>
                        <a:t>, SAP Content Server, Cloud provider file storage, </a:t>
                      </a:r>
                      <a:r>
                        <a:rPr lang="en-US" sz="900" b="1" dirty="0">
                          <a:effectLst/>
                          <a:latin typeface="Helvetica"/>
                        </a:rPr>
                        <a:t>DMS+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>
                          <a:effectLst/>
                          <a:latin typeface="Helvetica" pitchFamily="2" charset="0"/>
                        </a:rPr>
                        <a:t>Accessible business documentation across multiple platforms with ability to address retention management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marL="18288" fontAlgn="t">
                        <a:buNone/>
                      </a:pPr>
                      <a:r>
                        <a:rPr lang="en-US" sz="800" dirty="0">
                          <a:effectLst/>
                          <a:latin typeface="Helvetica" pitchFamily="2" charset="0"/>
                        </a:rPr>
                        <a:t>TBC</a:t>
                      </a:r>
                    </a:p>
                    <a:p>
                      <a:pPr marL="18288" fontAlgn="t">
                        <a:buNone/>
                      </a:pPr>
                      <a:r>
                        <a:rPr lang="en-US" sz="800" dirty="0">
                          <a:effectLst/>
                          <a:latin typeface="Helvetica" pitchFamily="2" charset="0"/>
                        </a:rPr>
                        <a:t>Bourns</a:t>
                      </a:r>
                    </a:p>
                    <a:p>
                      <a:pPr marL="18288" fontAlgn="t">
                        <a:buNone/>
                      </a:pPr>
                      <a:r>
                        <a:rPr lang="en-US" sz="800" dirty="0">
                          <a:effectLst/>
                          <a:latin typeface="Helvetica" pitchFamily="2" charset="0"/>
                        </a:rPr>
                        <a:t>Ulta</a:t>
                      </a:r>
                    </a:p>
                    <a:p>
                      <a:pPr marL="18288" fontAlgn="t">
                        <a:buNone/>
                      </a:pPr>
                      <a:r>
                        <a:rPr lang="en-US" sz="800" dirty="0">
                          <a:effectLst/>
                          <a:latin typeface="Helvetica" pitchFamily="2" charset="0"/>
                        </a:rPr>
                        <a:t>Conagra</a:t>
                      </a:r>
                    </a:p>
                  </a:txBody>
                  <a:tcPr marL="31305" marR="31305" marT="15652" marB="15652" anchor="ctr"/>
                </a:tc>
                <a:extLst>
                  <a:ext uri="{0D108BD9-81ED-4DB2-BD59-A6C34878D82A}">
                    <a16:rowId xmlns:a16="http://schemas.microsoft.com/office/drawing/2014/main" val="1952862647"/>
                  </a:ext>
                </a:extLst>
              </a:tr>
              <a:tr h="471623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000" b="1" dirty="0">
                          <a:effectLst/>
                          <a:latin typeface="Helvetica" pitchFamily="2" charset="0"/>
                        </a:rPr>
                        <a:t>5.</a:t>
                      </a:r>
                    </a:p>
                  </a:txBody>
                  <a:tcPr marL="31305" marR="31305" marT="15652" marB="15652" anchor="ctr">
                    <a:lnR w="12700" cap="flat" cmpd="sng" algn="ctr">
                      <a:solidFill>
                        <a:srgbClr val="CCD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900" b="1" dirty="0">
                          <a:effectLst/>
                          <a:latin typeface="Helvetica" pitchFamily="2" charset="0"/>
                        </a:rPr>
                        <a:t>High transaction AP Process and Complex Sales Order Processing</a:t>
                      </a:r>
                      <a:endParaRPr lang="en-US" sz="900" dirty="0">
                        <a:effectLst/>
                        <a:latin typeface="Helvetica" pitchFamily="2" charset="0"/>
                      </a:endParaRPr>
                    </a:p>
                  </a:txBody>
                  <a:tcPr marL="31305" marR="31305" marT="15652" marB="15652" anchor="ctr">
                    <a:lnL w="12700" cap="flat" cmpd="sng" algn="ctr">
                      <a:solidFill>
                        <a:srgbClr val="CCD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dirty="0">
                          <a:effectLst/>
                          <a:latin typeface="Helvetica" pitchFamily="2" charset="0"/>
                        </a:rPr>
                        <a:t>BTP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dirty="0">
                          <a:effectLst/>
                          <a:latin typeface="Helvetica"/>
                        </a:rPr>
                        <a:t>Significant cost in processing invoices, sales, orders, cash applications, and carbon footprint capture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b="1" dirty="0">
                          <a:effectLst/>
                          <a:latin typeface="Helvetica"/>
                        </a:rPr>
                        <a:t>Vendor Invoice Management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>
                          <a:effectLst/>
                          <a:latin typeface="Helvetica" pitchFamily="2" charset="0"/>
                        </a:rPr>
                        <a:t>Automated processing of financial documents, linked directly to SAP transaction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marL="18288"/>
                      <a:r>
                        <a:rPr lang="en-US" sz="800" dirty="0">
                          <a:latin typeface="Helvetica" pitchFamily="2" charset="0"/>
                        </a:rPr>
                        <a:t>Nvidia</a:t>
                      </a:r>
                    </a:p>
                    <a:p>
                      <a:pPr marL="18288"/>
                      <a:r>
                        <a:rPr lang="en-US" sz="800" dirty="0">
                          <a:latin typeface="Helvetica" pitchFamily="2" charset="0"/>
                        </a:rPr>
                        <a:t>Air Products</a:t>
                      </a:r>
                    </a:p>
                    <a:p>
                      <a:pPr marL="18288"/>
                      <a:r>
                        <a:rPr lang="en-US" sz="800" dirty="0">
                          <a:latin typeface="Helvetica" pitchFamily="2" charset="0"/>
                        </a:rPr>
                        <a:t>Monster</a:t>
                      </a:r>
                    </a:p>
                    <a:p>
                      <a:pPr marL="18288"/>
                      <a:r>
                        <a:rPr lang="en-US" sz="800" dirty="0">
                          <a:latin typeface="Helvetica" pitchFamily="2" charset="0"/>
                        </a:rPr>
                        <a:t>Lockheed</a:t>
                      </a:r>
                    </a:p>
                  </a:txBody>
                  <a:tcPr marL="31305" marR="31305" marT="15652" marB="15652" anchor="ctr"/>
                </a:tc>
                <a:extLst>
                  <a:ext uri="{0D108BD9-81ED-4DB2-BD59-A6C34878D82A}">
                    <a16:rowId xmlns:a16="http://schemas.microsoft.com/office/drawing/2014/main" val="3918853413"/>
                  </a:ext>
                </a:extLst>
              </a:tr>
              <a:tr h="28356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000" b="1" dirty="0">
                          <a:effectLst/>
                          <a:latin typeface="Helvetica" pitchFamily="2" charset="0"/>
                        </a:rPr>
                        <a:t>6.</a:t>
                      </a:r>
                    </a:p>
                  </a:txBody>
                  <a:tcPr marL="31305" marR="31305" marT="15652" marB="15652" anchor="ctr">
                    <a:lnR w="12700" cap="flat" cmpd="sng" algn="ctr">
                      <a:solidFill>
                        <a:srgbClr val="E8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900" b="1" dirty="0">
                          <a:effectLst/>
                          <a:latin typeface="Helvetica" pitchFamily="2" charset="0"/>
                        </a:rPr>
                        <a:t>Ariba – Procure to Pay Value</a:t>
                      </a:r>
                      <a:endParaRPr lang="en-US" sz="900" dirty="0">
                        <a:effectLst/>
                        <a:latin typeface="Helvetica" pitchFamily="2" charset="0"/>
                      </a:endParaRPr>
                    </a:p>
                  </a:txBody>
                  <a:tcPr marL="31305" marR="31305" marT="15652" marB="15652" anchor="ctr">
                    <a:lnL w="12700" cap="flat" cmpd="sng" algn="ctr">
                      <a:solidFill>
                        <a:srgbClr val="E8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dirty="0">
                          <a:effectLst/>
                          <a:latin typeface="Helvetica" pitchFamily="2" charset="0"/>
                        </a:rPr>
                        <a:t>Ariba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dirty="0">
                          <a:effectLst/>
                          <a:latin typeface="Helvetica" pitchFamily="2" charset="0"/>
                        </a:rPr>
                        <a:t>Does not address Direct Procurement and Finance Stakeholders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dirty="0">
                          <a:effectLst/>
                          <a:latin typeface="Helvetica" pitchFamily="2" charset="0"/>
                        </a:rPr>
                        <a:t>Proven Hybrid Approach – OpenText &amp; Ariba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dirty="0">
                          <a:effectLst/>
                          <a:latin typeface="Helvetica" pitchFamily="2" charset="0"/>
                        </a:rPr>
                        <a:t>Optimized and integrated deployment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marL="18288" fontAlgn="t">
                        <a:buNone/>
                      </a:pPr>
                      <a:r>
                        <a:rPr lang="en-US" sz="800" dirty="0">
                          <a:effectLst/>
                          <a:latin typeface="Helvetica" pitchFamily="2" charset="0"/>
                        </a:rPr>
                        <a:t>Zappos</a:t>
                      </a:r>
                    </a:p>
                  </a:txBody>
                  <a:tcPr marL="31305" marR="31305" marT="15652" marB="15652" anchor="ctr"/>
                </a:tc>
                <a:extLst>
                  <a:ext uri="{0D108BD9-81ED-4DB2-BD59-A6C34878D82A}">
                    <a16:rowId xmlns:a16="http://schemas.microsoft.com/office/drawing/2014/main" val="2012593095"/>
                  </a:ext>
                </a:extLst>
              </a:tr>
              <a:tr h="58400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000" b="1" dirty="0">
                          <a:effectLst/>
                          <a:latin typeface="Helvetica" pitchFamily="2" charset="0"/>
                        </a:rPr>
                        <a:t>7.</a:t>
                      </a:r>
                    </a:p>
                  </a:txBody>
                  <a:tcPr marL="31305" marR="31305" marT="15652" marB="15652" anchor="ctr">
                    <a:lnR w="12700" cap="flat" cmpd="sng" algn="ctr">
                      <a:solidFill>
                        <a:srgbClr val="CCD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900" b="1" dirty="0">
                          <a:effectLst/>
                          <a:latin typeface="Helvetica" pitchFamily="2" charset="0"/>
                        </a:rPr>
                        <a:t>SuccessFactors Doc. Storage</a:t>
                      </a:r>
                      <a:endParaRPr lang="en-US" sz="900" dirty="0">
                        <a:effectLst/>
                        <a:latin typeface="Helvetica" pitchFamily="2" charset="0"/>
                      </a:endParaRPr>
                    </a:p>
                  </a:txBody>
                  <a:tcPr marL="31305" marR="31305" marT="15652" marB="15652" anchor="ctr">
                    <a:lnL w="12700" cap="flat" cmpd="sng" algn="ctr">
                      <a:solidFill>
                        <a:srgbClr val="CCD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>
                          <a:effectLst/>
                          <a:latin typeface="Helvetica" pitchFamily="2" charset="0"/>
                        </a:rPr>
                        <a:t>SFSF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dirty="0">
                          <a:effectLst/>
                          <a:latin typeface="Helvetica"/>
                        </a:rPr>
                        <a:t>Significant employee document storage impacting infrastructure across operations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b="1" dirty="0">
                          <a:effectLst/>
                          <a:latin typeface="Helvetica"/>
                        </a:rPr>
                        <a:t>OpenText </a:t>
                      </a:r>
                      <a:r>
                        <a:rPr lang="en-US" sz="900" b="1" dirty="0" err="1">
                          <a:effectLst/>
                          <a:latin typeface="Helvetica"/>
                        </a:rPr>
                        <a:t>xECM</a:t>
                      </a:r>
                      <a:r>
                        <a:rPr lang="en-US" sz="900" b="1" dirty="0">
                          <a:effectLst/>
                          <a:latin typeface="Helvetica"/>
                        </a:rPr>
                        <a:t> for SuccessFactors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dirty="0">
                          <a:effectLst/>
                          <a:latin typeface="Helvetica" pitchFamily="2" charset="0"/>
                        </a:rPr>
                        <a:t>Ability to store employee documents outside of the SuccessFactors system with easy access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marL="18288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effectLst/>
                          <a:latin typeface="Helvetica" pitchFamily="2" charset="0"/>
                        </a:rPr>
                        <a:t>TBC</a:t>
                      </a:r>
                    </a:p>
                    <a:p>
                      <a:pPr marL="18288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effectLst/>
                          <a:latin typeface="Helvetica" pitchFamily="2" charset="0"/>
                        </a:rPr>
                        <a:t>Venetian Casino</a:t>
                      </a:r>
                    </a:p>
                    <a:p>
                      <a:pPr marL="18288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effectLst/>
                          <a:latin typeface="Helvetica" pitchFamily="2" charset="0"/>
                        </a:rPr>
                        <a:t>Turner</a:t>
                      </a:r>
                    </a:p>
                  </a:txBody>
                  <a:tcPr marL="31305" marR="31305" marT="15652" marB="15652" anchor="ctr"/>
                </a:tc>
                <a:extLst>
                  <a:ext uri="{0D108BD9-81ED-4DB2-BD59-A6C34878D82A}">
                    <a16:rowId xmlns:a16="http://schemas.microsoft.com/office/drawing/2014/main" val="1219050166"/>
                  </a:ext>
                </a:extLst>
              </a:tr>
              <a:tr h="58400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000" b="1" dirty="0">
                          <a:effectLst/>
                          <a:latin typeface="Helvetica" pitchFamily="2" charset="0"/>
                        </a:rPr>
                        <a:t>8.</a:t>
                      </a:r>
                    </a:p>
                  </a:txBody>
                  <a:tcPr marL="31305" marR="31305" marT="15652" marB="15652" anchor="ctr">
                    <a:lnR w="12700" cap="flat" cmpd="sng" algn="ctr">
                      <a:solidFill>
                        <a:srgbClr val="E8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900" b="1" dirty="0">
                          <a:effectLst/>
                          <a:latin typeface="Helvetica" pitchFamily="2" charset="0"/>
                        </a:rPr>
                        <a:t>Consumption of BTPEA/ credits </a:t>
                      </a:r>
                      <a:endParaRPr lang="en-US" sz="900" dirty="0">
                        <a:effectLst/>
                        <a:latin typeface="Helvetica" pitchFamily="2" charset="0"/>
                      </a:endParaRPr>
                    </a:p>
                  </a:txBody>
                  <a:tcPr marL="31305" marR="31305" marT="15652" marB="15652" anchor="ctr">
                    <a:lnL w="12700" cap="flat" cmpd="sng" algn="ctr">
                      <a:solidFill>
                        <a:srgbClr val="E8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>
                          <a:effectLst/>
                          <a:latin typeface="Helvetica" pitchFamily="2" charset="0"/>
                        </a:rPr>
                        <a:t>CS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dirty="0">
                          <a:effectLst/>
                          <a:latin typeface="Helvetica" pitchFamily="2" charset="0"/>
                        </a:rPr>
                        <a:t>Customers were sold BTP credits and are not sure how to consume it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b="1" dirty="0">
                          <a:effectLst/>
                          <a:latin typeface="Helvetica"/>
                        </a:rPr>
                        <a:t>BTP products (Data ASSIST, Data GUARD, DMS+) and BTP install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r>
                        <a:rPr lang="en-US" sz="900" b="0" dirty="0">
                          <a:latin typeface="Helvetica" pitchFamily="2" charset="0"/>
                        </a:rPr>
                        <a:t>Get infrastructure benefits from products that provide analytics and ROI of DB sizing initiatives, savings from legacy spend and more on BTP.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marL="18288"/>
                      <a:r>
                        <a:rPr lang="en-US" sz="800" dirty="0">
                          <a:latin typeface="Helvetica" pitchFamily="2" charset="0"/>
                        </a:rPr>
                        <a:t>KKR</a:t>
                      </a:r>
                    </a:p>
                    <a:p>
                      <a:pPr marL="18288"/>
                      <a:r>
                        <a:rPr lang="en-US" sz="800" dirty="0">
                          <a:latin typeface="Helvetica" pitchFamily="2" charset="0"/>
                        </a:rPr>
                        <a:t>Nielsen</a:t>
                      </a:r>
                    </a:p>
                    <a:p>
                      <a:pPr marL="18288"/>
                      <a:r>
                        <a:rPr lang="en-US" sz="800" dirty="0">
                          <a:latin typeface="Helvetica" pitchFamily="2" charset="0"/>
                        </a:rPr>
                        <a:t>Waters</a:t>
                      </a:r>
                    </a:p>
                  </a:txBody>
                  <a:tcPr marL="31305" marR="31305" marT="15652" marB="15652" anchor="ctr"/>
                </a:tc>
                <a:extLst>
                  <a:ext uri="{0D108BD9-81ED-4DB2-BD59-A6C34878D82A}">
                    <a16:rowId xmlns:a16="http://schemas.microsoft.com/office/drawing/2014/main" val="2341886963"/>
                  </a:ext>
                </a:extLst>
              </a:tr>
              <a:tr h="44588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effectLst/>
                          <a:latin typeface="Helvetica" pitchFamily="2" charset="0"/>
                        </a:rPr>
                        <a:t>9.</a:t>
                      </a:r>
                    </a:p>
                  </a:txBody>
                  <a:tcPr marL="31305" marR="31305" marT="15652" marB="15652" anchor="ctr">
                    <a:lnR w="12700" cap="flat" cmpd="sng" algn="ctr">
                      <a:solidFill>
                        <a:srgbClr val="CCD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effectLst/>
                          <a:latin typeface="Helvetica" pitchFamily="2" charset="0"/>
                        </a:rPr>
                        <a:t>Moving legacy BW to BDC (BW PCE or Datasphere)</a:t>
                      </a:r>
                    </a:p>
                  </a:txBody>
                  <a:tcPr marL="31305" marR="31305" marT="15652" marB="15652" anchor="ctr">
                    <a:lnL w="12700" cap="flat" cmpd="sng" algn="ctr">
                      <a:solidFill>
                        <a:srgbClr val="CCD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900" dirty="0">
                          <a:effectLst/>
                          <a:latin typeface="Helvetica" pitchFamily="2" charset="0"/>
                        </a:rPr>
                        <a:t>BDC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effectLst/>
                          <a:latin typeface="Helvetica" pitchFamily="2" charset="0"/>
                        </a:rPr>
                        <a:t>Customer bought 2TB on BW PCE or wants to move to BDC Datasphere, but current BW is larger than 2TB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effectLst/>
                          <a:latin typeface="Helvetica"/>
                        </a:rPr>
                        <a:t>BW data archiving, BW move with Protiviti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Helvetica" pitchFamily="2" charset="0"/>
                        </a:rPr>
                        <a:t>Legacy BW data is now on BDC to leveraged for AI and analytics, removing legacy environment</a:t>
                      </a:r>
                    </a:p>
                  </a:txBody>
                  <a:tcPr marL="31305" marR="31305" marT="15652" marB="15652" anchor="ctr"/>
                </a:tc>
                <a:tc>
                  <a:txBody>
                    <a:bodyPr/>
                    <a:lstStyle/>
                    <a:p>
                      <a:pPr marL="18288"/>
                      <a:r>
                        <a:rPr lang="en-US" sz="800" dirty="0">
                          <a:latin typeface="Helvetica" pitchFamily="2" charset="0"/>
                        </a:rPr>
                        <a:t>VS</a:t>
                      </a:r>
                    </a:p>
                    <a:p>
                      <a:pPr marL="18288"/>
                      <a:r>
                        <a:rPr lang="en-US" sz="800" dirty="0">
                          <a:latin typeface="Helvetica" pitchFamily="2" charset="0"/>
                        </a:rPr>
                        <a:t>eBay</a:t>
                      </a:r>
                    </a:p>
                  </a:txBody>
                  <a:tcPr marL="31305" marR="31305" marT="15652" marB="15652" anchor="ctr"/>
                </a:tc>
                <a:extLst>
                  <a:ext uri="{0D108BD9-81ED-4DB2-BD59-A6C34878D82A}">
                    <a16:rowId xmlns:a16="http://schemas.microsoft.com/office/drawing/2014/main" val="3667920587"/>
                  </a:ext>
                </a:extLst>
              </a:tr>
            </a:tbl>
          </a:graphicData>
        </a:graphic>
      </p:graphicFrame>
      <p:pic>
        <p:nvPicPr>
          <p:cNvPr id="5" name="Graphic 4" descr="Grinning face with solid fill with solid fill">
            <a:extLst>
              <a:ext uri="{FF2B5EF4-FFF2-40B4-BE49-F238E27FC236}">
                <a16:creationId xmlns:a16="http://schemas.microsoft.com/office/drawing/2014/main" id="{E31C93EB-5656-E40D-745D-8820F249666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11739" y="1684886"/>
            <a:ext cx="198343" cy="198343"/>
          </a:xfrm>
          <a:prstGeom prst="rect">
            <a:avLst/>
          </a:prstGeom>
        </p:spPr>
      </p:pic>
      <p:pic>
        <p:nvPicPr>
          <p:cNvPr id="7" name="Graphic 6" descr="Worried face with solid fill with solid fill">
            <a:extLst>
              <a:ext uri="{FF2B5EF4-FFF2-40B4-BE49-F238E27FC236}">
                <a16:creationId xmlns:a16="http://schemas.microsoft.com/office/drawing/2014/main" id="{5B58C60C-1503-436A-A683-BFBEDBFFFCE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82861" y="1684886"/>
            <a:ext cx="198343" cy="198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32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C2A2B7-E1BB-26AB-81BC-1186FF79F6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Why Auritas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1EE8737-3C98-5C4E-78F3-EC8637C25996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 bwMode="auto">
          <a:xfrm>
            <a:off x="916637" y="3844324"/>
            <a:ext cx="1026398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32019E-EB39-884B-686C-19C6E7E58D86}"/>
              </a:ext>
            </a:extLst>
          </p:cNvPr>
          <p:cNvSpPr txBox="1"/>
          <p:nvPr/>
        </p:nvSpPr>
        <p:spPr>
          <a:xfrm>
            <a:off x="620427" y="1679022"/>
            <a:ext cx="10407792" cy="42071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070" indent="-28507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1D3B"/>
                </a:solidFill>
                <a:latin typeface="Helvetica" pitchFamily="2" charset="0"/>
              </a:rPr>
              <a:t>Bringing Auritas into your deals soon will accelerate closure by 3-6 months</a:t>
            </a:r>
          </a:p>
          <a:p>
            <a:pPr marL="742270" lvl="1" indent="-28507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1D3B"/>
                </a:solidFill>
                <a:latin typeface="Helvetica" pitchFamily="2" charset="0"/>
              </a:rPr>
              <a:t>We can support across the deal cycle (pre-sales, sales, demos, workshops, and services)</a:t>
            </a:r>
          </a:p>
          <a:p>
            <a:pPr marL="285070" indent="-28507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1D3B"/>
                </a:solidFill>
                <a:latin typeface="Helvetica" pitchFamily="2" charset="0"/>
              </a:rPr>
              <a:t>We don’t leave once the deal is done; we stay and help you close more deals</a:t>
            </a:r>
          </a:p>
          <a:p>
            <a:pPr marL="742270" lvl="1" indent="-28507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1D3B"/>
                </a:solidFill>
                <a:latin typeface="Helvetica" pitchFamily="2" charset="0"/>
              </a:rPr>
              <a:t>8-year average relationship length with customers </a:t>
            </a:r>
          </a:p>
          <a:p>
            <a:pPr marL="742270" lvl="1" indent="-28507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1D3B"/>
                </a:solidFill>
                <a:latin typeface="Helvetica" pitchFamily="2" charset="0"/>
              </a:rPr>
              <a:t>$700k+ average customer lifetime value </a:t>
            </a:r>
          </a:p>
          <a:p>
            <a:pPr marL="285070" indent="-28507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1D3B"/>
                </a:solidFill>
                <a:latin typeface="Helvetica" pitchFamily="2" charset="0"/>
              </a:rPr>
              <a:t>Land-and-expand approach across multiple SAP </a:t>
            </a:r>
            <a:r>
              <a:rPr lang="en-US" dirty="0" err="1">
                <a:solidFill>
                  <a:srgbClr val="1C1D3B"/>
                </a:solidFill>
                <a:latin typeface="Helvetica" pitchFamily="2" charset="0"/>
              </a:rPr>
              <a:t>LoBs</a:t>
            </a:r>
            <a:r>
              <a:rPr lang="en-US" dirty="0">
                <a:solidFill>
                  <a:srgbClr val="1C1D3B"/>
                </a:solidFill>
                <a:latin typeface="Helvetica" pitchFamily="2" charset="0"/>
              </a:rPr>
              <a:t> (BTP, BDC, F&amp;S, SFSF, PSO)</a:t>
            </a:r>
          </a:p>
          <a:p>
            <a:pPr marL="742270" lvl="1" indent="-28507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1D3B"/>
                </a:solidFill>
                <a:latin typeface="Helvetica" pitchFamily="2" charset="0"/>
              </a:rPr>
              <a:t>EX: Air Products (VIM, xECM, ILM, SimpleMDG), KKR (DG + BTP CPEA consumption), Flowers (S/4 prep, DA, xECM for SF), TBC, Turner...</a:t>
            </a:r>
          </a:p>
          <a:p>
            <a:pPr marL="285070" indent="-28507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1D3B"/>
                </a:solidFill>
                <a:latin typeface="Helvetica" pitchFamily="2" charset="0"/>
              </a:rPr>
              <a:t>In-house solutions developed on BTP (Data ASSIST, Data GUARD, DMS+ </a:t>
            </a:r>
            <a:r>
              <a:rPr lang="en-US" b="1" dirty="0">
                <a:solidFill>
                  <a:srgbClr val="1C1D3B"/>
                </a:solidFill>
                <a:latin typeface="Helvetica" pitchFamily="2" charset="0"/>
              </a:rPr>
              <a:t>=</a:t>
            </a:r>
            <a:r>
              <a:rPr lang="en-US" dirty="0">
                <a:solidFill>
                  <a:srgbClr val="1C1D3B"/>
                </a:solidFill>
                <a:latin typeface="Helvetica" pitchFamily="2" charset="0"/>
              </a:rPr>
              <a:t> BTP consumption)</a:t>
            </a:r>
          </a:p>
          <a:p>
            <a:pPr marL="285070" indent="-28507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1D3B"/>
                </a:solidFill>
                <a:latin typeface="Helvetica" pitchFamily="2" charset="0"/>
              </a:rPr>
              <a:t>SAP + OpenText expertise helps address any gaps and concerns during the deal cycle</a:t>
            </a:r>
          </a:p>
        </p:txBody>
      </p:sp>
    </p:spTree>
    <p:extLst>
      <p:ext uri="{BB962C8B-B14F-4D97-AF65-F5344CB8AC3E}">
        <p14:creationId xmlns:p14="http://schemas.microsoft.com/office/powerpoint/2010/main" val="333899477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2478FF 1">
      <a:dk1>
        <a:srgbClr val="000000"/>
      </a:dk1>
      <a:lt1>
        <a:srgbClr val="FFFFFF"/>
      </a:lt1>
      <a:dk2>
        <a:srgbClr val="323232"/>
      </a:dk2>
      <a:lt2>
        <a:srgbClr val="FFFFFF"/>
      </a:lt2>
      <a:accent1>
        <a:srgbClr val="D30B0B"/>
      </a:accent1>
      <a:accent2>
        <a:srgbClr val="2478FF"/>
      </a:accent2>
      <a:accent3>
        <a:srgbClr val="1C1D3B"/>
      </a:accent3>
      <a:accent4>
        <a:srgbClr val="FFC000"/>
      </a:accent4>
      <a:accent5>
        <a:srgbClr val="000000"/>
      </a:accent5>
      <a:accent6>
        <a:srgbClr val="FFFFFF"/>
      </a:accent6>
      <a:hlink>
        <a:srgbClr val="2478FF"/>
      </a:hlink>
      <a:folHlink>
        <a:srgbClr val="6D1ED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E20B9F02274449AEB188876A1E4C16" ma:contentTypeVersion="19" ma:contentTypeDescription="Create a new document." ma:contentTypeScope="" ma:versionID="ac3fd215d56be4551b08163ee8a13532">
  <xsd:schema xmlns:xsd="http://www.w3.org/2001/XMLSchema" xmlns:xs="http://www.w3.org/2001/XMLSchema" xmlns:p="http://schemas.microsoft.com/office/2006/metadata/properties" xmlns:ns2="14f4f4a2-3af9-4cc4-9a93-c23463beaaf5" xmlns:ns3="7e9375c6-efdf-4ad5-8d29-4507a898058a" targetNamespace="http://schemas.microsoft.com/office/2006/metadata/properties" ma:root="true" ma:fieldsID="c095220684fb835178fce128b0cf9490" ns2:_="" ns3:_="">
    <xsd:import namespace="14f4f4a2-3af9-4cc4-9a93-c23463beaaf5"/>
    <xsd:import namespace="7e9375c6-efdf-4ad5-8d29-4507a89805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f4f4a2-3af9-4cc4-9a93-c23463beaa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895ba9d-5846-42da-98e4-e22e845eb1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9375c6-efdf-4ad5-8d29-4507a898058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f260b1a-737a-4ec5-840c-a05d270daeed}" ma:internalName="TaxCatchAll" ma:showField="CatchAllData" ma:web="7e9375c6-efdf-4ad5-8d29-4507a89805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4f4f4a2-3af9-4cc4-9a93-c23463beaaf5">
      <Terms xmlns="http://schemas.microsoft.com/office/infopath/2007/PartnerControls"/>
    </lcf76f155ced4ddcb4097134ff3c332f>
    <TaxCatchAll xmlns="7e9375c6-efdf-4ad5-8d29-4507a898058a" xsi:nil="true"/>
  </documentManagement>
</p:properties>
</file>

<file path=customXml/itemProps1.xml><?xml version="1.0" encoding="utf-8"?>
<ds:datastoreItem xmlns:ds="http://schemas.openxmlformats.org/officeDocument/2006/customXml" ds:itemID="{E4405029-2046-4A60-8E61-843100EBCF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f4f4a2-3af9-4cc4-9a93-c23463beaaf5"/>
    <ds:schemaRef ds:uri="7e9375c6-efdf-4ad5-8d29-4507a89805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8C694B-E7DC-4F0A-AF7D-654AA3372C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082E9FC-7F96-47D9-BFD9-A09EAB959E5B}">
  <ds:schemaRefs>
    <ds:schemaRef ds:uri="http://schemas.microsoft.com/office/2006/documentManagement/types"/>
    <ds:schemaRef ds:uri="http://www.w3.org/XML/1998/namespace"/>
    <ds:schemaRef ds:uri="http://purl.org/dc/dcmitype/"/>
    <ds:schemaRef ds:uri="7e9375c6-efdf-4ad5-8d29-4507a898058a"/>
    <ds:schemaRef ds:uri="http://schemas.microsoft.com/office/infopath/2007/PartnerControls"/>
    <ds:schemaRef ds:uri="http://purl.org/dc/elements/1.1/"/>
    <ds:schemaRef ds:uri="14f4f4a2-3af9-4cc4-9a93-c23463beaaf5"/>
    <ds:schemaRef ds:uri="http://schemas.microsoft.com/office/2006/metadata/propertie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1066</TotalTime>
  <Words>848</Words>
  <Application>Microsoft Office PowerPoint</Application>
  <PresentationFormat>Widescreen</PresentationFormat>
  <Paragraphs>124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1_Office Theme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Generous Art</dc:creator>
  <cp:keywords/>
  <dc:description/>
  <cp:lastModifiedBy>Julia Amorim</cp:lastModifiedBy>
  <cp:revision>52</cp:revision>
  <dcterms:created xsi:type="dcterms:W3CDTF">2022-11-15T11:17:26Z</dcterms:created>
  <dcterms:modified xsi:type="dcterms:W3CDTF">2026-04-22T21:12:29Z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0x010100C7E20B9F02274449AEB188876A1E4C16</vt:lpwstr>
  </property>
  <property fmtid="{D5CDD505-2E9C-101B-9397-08002B2CF9AE}" pid="3" name="MediaServiceImageTags">
    <vt:lpwstr/>
  </property>
</Properties>
</file>