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1" r:id="rId4"/>
  </p:sldMasterIdLst>
  <p:notesMasterIdLst>
    <p:notesMasterId r:id="rId32"/>
  </p:notesMasterIdLst>
  <p:handoutMasterIdLst>
    <p:handoutMasterId r:id="rId33"/>
  </p:handoutMasterIdLst>
  <p:sldIdLst>
    <p:sldId id="2147469064" r:id="rId5"/>
    <p:sldId id="2147479282" r:id="rId6"/>
    <p:sldId id="256" r:id="rId7"/>
    <p:sldId id="261" r:id="rId8"/>
    <p:sldId id="2147479146" r:id="rId9"/>
    <p:sldId id="2147469062" r:id="rId10"/>
    <p:sldId id="2147479145" r:id="rId11"/>
    <p:sldId id="2147479144" r:id="rId12"/>
    <p:sldId id="2147479147" r:id="rId13"/>
    <p:sldId id="2147479160" r:id="rId14"/>
    <p:sldId id="2147479164" r:id="rId15"/>
    <p:sldId id="2147479246" r:id="rId16"/>
    <p:sldId id="2147479162" r:id="rId17"/>
    <p:sldId id="2147479166" r:id="rId18"/>
    <p:sldId id="2147479167" r:id="rId19"/>
    <p:sldId id="2147479248" r:id="rId20"/>
    <p:sldId id="2147479247" r:id="rId21"/>
    <p:sldId id="2147479158" r:id="rId22"/>
    <p:sldId id="455" r:id="rId23"/>
    <p:sldId id="549" r:id="rId24"/>
    <p:sldId id="542" r:id="rId25"/>
    <p:sldId id="2147479172" r:id="rId26"/>
    <p:sldId id="2147479163" r:id="rId27"/>
    <p:sldId id="2147479156" r:id="rId28"/>
    <p:sldId id="267" r:id="rId29"/>
    <p:sldId id="2147469052" r:id="rId30"/>
    <p:sldId id="34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 userDrawn="1">
          <p15:clr>
            <a:srgbClr val="A4A3A4"/>
          </p15:clr>
        </p15:guide>
        <p15:guide id="2" pos="336" userDrawn="1">
          <p15:clr>
            <a:srgbClr val="A4A3A4"/>
          </p15:clr>
        </p15:guide>
        <p15:guide id="3" orient="horz" pos="3984" userDrawn="1">
          <p15:clr>
            <a:srgbClr val="A4A3A4"/>
          </p15:clr>
        </p15:guide>
        <p15:guide id="4" pos="74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nerous Art" initials="GA" lastIdx="1" clrIdx="0">
    <p:extLst>
      <p:ext uri="{19B8F6BF-5375-455C-9EA6-DF929625EA0E}">
        <p15:presenceInfo xmlns:p15="http://schemas.microsoft.com/office/powerpoint/2012/main" userId="74acd13c187467f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1D3B"/>
    <a:srgbClr val="000FFC"/>
    <a:srgbClr val="D40606"/>
    <a:srgbClr val="DF4F45"/>
    <a:srgbClr val="F9F9FA"/>
    <a:srgbClr val="FCFEFE"/>
    <a:srgbClr val="4D68FB"/>
    <a:srgbClr val="0D4BD4"/>
    <a:srgbClr val="FFC000"/>
    <a:srgbClr val="F0A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4C49EE-D0A5-FA44-8C75-04F135ABC2BC}" v="2" dt="2026-03-23T15:18:09.1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4915"/>
    <p:restoredTop sz="94627"/>
  </p:normalViewPr>
  <p:slideViewPr>
    <p:cSldViewPr snapToGrid="0">
      <p:cViewPr varScale="1">
        <p:scale>
          <a:sx n="113" d="100"/>
          <a:sy n="113" d="100"/>
        </p:scale>
        <p:origin x="408" y="168"/>
      </p:cViewPr>
      <p:guideLst>
        <p:guide orient="horz" pos="336"/>
        <p:guide pos="336"/>
        <p:guide orient="horz" pos="3984"/>
        <p:guide pos="7488"/>
      </p:guideLst>
    </p:cSldViewPr>
  </p:slideViewPr>
  <p:notesTextViewPr>
    <p:cViewPr>
      <p:scale>
        <a:sx n="1" d="1"/>
        <a:sy n="1" d="1"/>
      </p:scale>
      <p:origin x="0" y="0"/>
    </p:cViewPr>
  </p:notesTextViewPr>
  <p:notesViewPr>
    <p:cSldViewPr snapToGrid="0">
      <p:cViewPr>
        <p:scale>
          <a:sx n="1" d="2"/>
          <a:sy n="1" d="2"/>
        </p:scale>
        <p:origin x="4968" y="130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Amorim" userId="1a2a34cf-f6eb-4dd8-86b7-3335b97f07d5" providerId="ADAL" clId="{FF6581B4-D95E-507C-BCCC-8278391A8E71}"/>
    <pc:docChg chg="addSld delSld modSld modMainMaster">
      <pc:chgData name="Julia Amorim" userId="1a2a34cf-f6eb-4dd8-86b7-3335b97f07d5" providerId="ADAL" clId="{FF6581B4-D95E-507C-BCCC-8278391A8E71}" dt="2026-03-23T15:18:09.130" v="3"/>
      <pc:docMkLst>
        <pc:docMk/>
      </pc:docMkLst>
      <pc:sldMasterChg chg="modSp modSldLayout">
        <pc:chgData name="Julia Amorim" userId="1a2a34cf-f6eb-4dd8-86b7-3335b97f07d5" providerId="ADAL" clId="{FF6581B4-D95E-507C-BCCC-8278391A8E71}" dt="2026-03-23T15:18:09.130" v="3"/>
        <pc:sldMasterMkLst>
          <pc:docMk/>
          <pc:sldMasterMk cId="4154926072" sldId="2147483781"/>
        </pc:sldMasterMkLst>
        <pc:spChg chg="mod">
          <ac:chgData name="Julia Amorim" userId="1a2a34cf-f6eb-4dd8-86b7-3335b97f07d5" providerId="ADAL" clId="{FF6581B4-D95E-507C-BCCC-8278391A8E71}" dt="2026-03-23T15:18:09.130" v="3"/>
          <ac:spMkLst>
            <pc:docMk/>
            <pc:sldMasterMk cId="4154926072" sldId="2147483781"/>
            <ac:spMk id="3" creationId="{82374349-5971-14CC-B491-5EA13FDA5787}"/>
          </ac:spMkLst>
        </pc:spChg>
        <pc:sldLayoutChg chg="modSp">
          <pc:chgData name="Julia Amorim" userId="1a2a34cf-f6eb-4dd8-86b7-3335b97f07d5" providerId="ADAL" clId="{FF6581B4-D95E-507C-BCCC-8278391A8E71}" dt="2026-03-23T15:18:02.654" v="2"/>
          <pc:sldLayoutMkLst>
            <pc:docMk/>
            <pc:sldMasterMk cId="4154926072" sldId="2147483781"/>
            <pc:sldLayoutMk cId="886777819" sldId="2147483782"/>
          </pc:sldLayoutMkLst>
          <pc:spChg chg="mod">
            <ac:chgData name="Julia Amorim" userId="1a2a34cf-f6eb-4dd8-86b7-3335b97f07d5" providerId="ADAL" clId="{FF6581B4-D95E-507C-BCCC-8278391A8E71}" dt="2026-03-23T15:18:02.654" v="2"/>
            <ac:spMkLst>
              <pc:docMk/>
              <pc:sldMasterMk cId="4154926072" sldId="2147483781"/>
              <pc:sldLayoutMk cId="886777819" sldId="2147483782"/>
              <ac:spMk id="60" creationId="{DDB2AB9A-54EC-3569-E48D-6F355A3EBFBE}"/>
            </ac:spMkLst>
          </pc:spChg>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B25375-AE33-4F33-A532-58EE4E749E29}" type="doc">
      <dgm:prSet loTypeId="urn:microsoft.com/office/officeart/2005/8/layout/pyramid2" loCatId="pyramid" qsTypeId="urn:microsoft.com/office/officeart/2005/8/quickstyle/3d1" qsCatId="3D" csTypeId="urn:microsoft.com/office/officeart/2005/8/colors/colorful3" csCatId="colorful" phldr="1"/>
      <dgm:spPr/>
      <dgm:t>
        <a:bodyPr/>
        <a:lstStyle/>
        <a:p>
          <a:endParaRPr lang="en-US"/>
        </a:p>
      </dgm:t>
    </dgm:pt>
    <dgm:pt modelId="{FF42D973-84BA-41B3-9D58-E30D2575A2A2}">
      <dgm:prSet phldrT="[Text]" custT="1"/>
      <dgm:spPr>
        <a:solidFill>
          <a:schemeClr val="bg1"/>
        </a:solidFill>
        <a:ln w="28575">
          <a:solidFill>
            <a:srgbClr val="000FFC"/>
          </a:solidFill>
        </a:ln>
        <a:scene3d>
          <a:camera prst="orthographicFront"/>
          <a:lightRig rig="flat" dir="t"/>
        </a:scene3d>
        <a:sp3d z="190500" extrusionH="12700" prstMaterial="plastic"/>
      </dgm:spPr>
      <dgm:t>
        <a:bodyPr/>
        <a:lstStyle/>
        <a:p>
          <a:pPr>
            <a:spcAft>
              <a:spcPts val="0"/>
            </a:spcAft>
          </a:pPr>
          <a:r>
            <a:rPr lang="en-US" sz="1600" b="1" dirty="0">
              <a:latin typeface="Helvetica" pitchFamily="2" charset="0"/>
            </a:rPr>
            <a:t>Strategic</a:t>
          </a:r>
          <a:r>
            <a:rPr lang="en-US" sz="1600" dirty="0">
              <a:latin typeface="Helvetica" pitchFamily="2" charset="0"/>
            </a:rPr>
            <a:t> - Data </a:t>
          </a:r>
        </a:p>
        <a:p>
          <a:pPr>
            <a:spcAft>
              <a:spcPts val="0"/>
            </a:spcAft>
          </a:pPr>
          <a:r>
            <a:rPr lang="en-US" sz="1600" dirty="0">
              <a:latin typeface="Helvetica" pitchFamily="2" charset="0"/>
            </a:rPr>
            <a:t>Governance Council</a:t>
          </a:r>
        </a:p>
      </dgm:t>
    </dgm:pt>
    <dgm:pt modelId="{BD6179D2-5487-4721-8D23-AA1AD7AB3757}" type="parTrans" cxnId="{0D3E99E8-4221-41CD-B86E-DCEEFD7B361F}">
      <dgm:prSet/>
      <dgm:spPr/>
      <dgm:t>
        <a:bodyPr/>
        <a:lstStyle/>
        <a:p>
          <a:endParaRPr lang="en-US">
            <a:latin typeface="Helvetica" pitchFamily="2" charset="0"/>
          </a:endParaRPr>
        </a:p>
      </dgm:t>
    </dgm:pt>
    <dgm:pt modelId="{F19A8DB7-FF84-4770-9354-139A6B4C4AAE}" type="sibTrans" cxnId="{0D3E99E8-4221-41CD-B86E-DCEEFD7B361F}">
      <dgm:prSet/>
      <dgm:spPr/>
      <dgm:t>
        <a:bodyPr/>
        <a:lstStyle/>
        <a:p>
          <a:endParaRPr lang="en-US">
            <a:latin typeface="Helvetica" pitchFamily="2" charset="0"/>
          </a:endParaRPr>
        </a:p>
      </dgm:t>
    </dgm:pt>
    <dgm:pt modelId="{6E9B1186-1375-4EF2-A5BC-7F1836599736}">
      <dgm:prSet phldrT="[Text]" custT="1"/>
      <dgm:spPr>
        <a:solidFill>
          <a:schemeClr val="bg1"/>
        </a:solidFill>
        <a:ln w="28575">
          <a:solidFill>
            <a:srgbClr val="000FFC"/>
          </a:solidFill>
        </a:ln>
        <a:scene3d>
          <a:camera prst="orthographicFront"/>
          <a:lightRig rig="flat" dir="t"/>
        </a:scene3d>
        <a:sp3d z="190500" extrusionH="12700" prstMaterial="plastic"/>
      </dgm:spPr>
      <dgm:t>
        <a:bodyPr/>
        <a:lstStyle/>
        <a:p>
          <a:pPr>
            <a:spcAft>
              <a:spcPts val="0"/>
            </a:spcAft>
          </a:pPr>
          <a:r>
            <a:rPr lang="en-US" sz="1600" b="1" dirty="0">
              <a:latin typeface="Helvetica" pitchFamily="2" charset="0"/>
            </a:rPr>
            <a:t>Operational - </a:t>
          </a:r>
          <a:r>
            <a:rPr lang="en-US" sz="1600" dirty="0">
              <a:latin typeface="Helvetica" pitchFamily="2" charset="0"/>
            </a:rPr>
            <a:t>Data Stewards </a:t>
          </a:r>
        </a:p>
        <a:p>
          <a:pPr>
            <a:spcAft>
              <a:spcPts val="0"/>
            </a:spcAft>
          </a:pPr>
          <a:r>
            <a:rPr lang="en-US" sz="1600" dirty="0">
              <a:latin typeface="Helvetica" pitchFamily="2" charset="0"/>
            </a:rPr>
            <a:t>&amp; Data Owners</a:t>
          </a:r>
        </a:p>
      </dgm:t>
    </dgm:pt>
    <dgm:pt modelId="{DF8588D1-46CF-40DA-BB1D-C018DF41121E}" type="parTrans" cxnId="{305C04AC-11F5-4DFE-AFEF-276B1ED121C9}">
      <dgm:prSet/>
      <dgm:spPr/>
      <dgm:t>
        <a:bodyPr/>
        <a:lstStyle/>
        <a:p>
          <a:endParaRPr lang="en-US">
            <a:latin typeface="Helvetica" pitchFamily="2" charset="0"/>
          </a:endParaRPr>
        </a:p>
      </dgm:t>
    </dgm:pt>
    <dgm:pt modelId="{42770711-DB57-4056-ACE2-E8844C37B8BE}" type="sibTrans" cxnId="{305C04AC-11F5-4DFE-AFEF-276B1ED121C9}">
      <dgm:prSet/>
      <dgm:spPr/>
      <dgm:t>
        <a:bodyPr/>
        <a:lstStyle/>
        <a:p>
          <a:endParaRPr lang="en-US">
            <a:latin typeface="Helvetica" pitchFamily="2" charset="0"/>
          </a:endParaRPr>
        </a:p>
      </dgm:t>
    </dgm:pt>
    <dgm:pt modelId="{1DC0E5D0-097D-44E5-B7F6-CC60D02FD526}">
      <dgm:prSet phldrT="[Text]" custT="1"/>
      <dgm:spPr>
        <a:solidFill>
          <a:schemeClr val="bg1"/>
        </a:solidFill>
        <a:ln w="28575">
          <a:solidFill>
            <a:srgbClr val="000FFC"/>
          </a:solidFill>
        </a:ln>
        <a:scene3d>
          <a:camera prst="orthographicFront"/>
          <a:lightRig rig="flat" dir="t"/>
        </a:scene3d>
        <a:sp3d z="190500" extrusionH="12700" prstMaterial="plastic"/>
      </dgm:spPr>
      <dgm:t>
        <a:bodyPr/>
        <a:lstStyle/>
        <a:p>
          <a:pPr>
            <a:spcAft>
              <a:spcPts val="0"/>
            </a:spcAft>
          </a:pPr>
          <a:r>
            <a:rPr lang="en-US" sz="1600" b="1">
              <a:latin typeface="Helvetica" pitchFamily="2" charset="0"/>
            </a:rPr>
            <a:t>Operational - </a:t>
          </a:r>
          <a:r>
            <a:rPr lang="en-US" sz="1600">
              <a:latin typeface="Helvetica" pitchFamily="2" charset="0"/>
            </a:rPr>
            <a:t>Users</a:t>
          </a:r>
        </a:p>
      </dgm:t>
    </dgm:pt>
    <dgm:pt modelId="{AA078566-990B-47BC-8791-B5242EF98C6E}" type="parTrans" cxnId="{800381C3-ECD7-412F-AE40-AA5C6F7A81D5}">
      <dgm:prSet/>
      <dgm:spPr/>
      <dgm:t>
        <a:bodyPr/>
        <a:lstStyle/>
        <a:p>
          <a:endParaRPr lang="en-US">
            <a:latin typeface="Helvetica" pitchFamily="2" charset="0"/>
          </a:endParaRPr>
        </a:p>
      </dgm:t>
    </dgm:pt>
    <dgm:pt modelId="{AFC0D3E9-0B03-4276-B988-AD9ECAADA63B}" type="sibTrans" cxnId="{800381C3-ECD7-412F-AE40-AA5C6F7A81D5}">
      <dgm:prSet/>
      <dgm:spPr/>
      <dgm:t>
        <a:bodyPr/>
        <a:lstStyle/>
        <a:p>
          <a:endParaRPr lang="en-US">
            <a:latin typeface="Helvetica" pitchFamily="2" charset="0"/>
          </a:endParaRPr>
        </a:p>
      </dgm:t>
    </dgm:pt>
    <dgm:pt modelId="{34B828C0-1B7F-4FBF-9E58-4395128A010C}">
      <dgm:prSet phldrT="[Text]" custT="1"/>
      <dgm:spPr>
        <a:solidFill>
          <a:schemeClr val="bg1"/>
        </a:solidFill>
        <a:ln w="28575">
          <a:solidFill>
            <a:srgbClr val="000FFC"/>
          </a:solidFill>
        </a:ln>
        <a:scene3d>
          <a:camera prst="orthographicFront"/>
          <a:lightRig rig="flat" dir="t"/>
        </a:scene3d>
        <a:sp3d z="190500" extrusionH="12700" prstMaterial="plastic"/>
      </dgm:spPr>
      <dgm:t>
        <a:bodyPr/>
        <a:lstStyle/>
        <a:p>
          <a:pPr>
            <a:spcAft>
              <a:spcPts val="0"/>
            </a:spcAft>
          </a:pPr>
          <a:r>
            <a:rPr lang="en-US" sz="1600" b="1" dirty="0">
              <a:latin typeface="Helvetica" pitchFamily="2" charset="0"/>
            </a:rPr>
            <a:t>Operational</a:t>
          </a:r>
          <a:r>
            <a:rPr lang="en-US" sz="1600" dirty="0">
              <a:latin typeface="Helvetica" pitchFamily="2" charset="0"/>
            </a:rPr>
            <a:t> - Working </a:t>
          </a:r>
        </a:p>
        <a:p>
          <a:pPr>
            <a:spcAft>
              <a:spcPts val="0"/>
            </a:spcAft>
          </a:pPr>
          <a:r>
            <a:rPr lang="en-US" sz="1600" dirty="0">
              <a:latin typeface="Helvetica" pitchFamily="2" charset="0"/>
            </a:rPr>
            <a:t>Groups</a:t>
          </a:r>
        </a:p>
      </dgm:t>
    </dgm:pt>
    <dgm:pt modelId="{57E6D08A-F852-42E4-BD6D-2B21646F9EB5}" type="sibTrans" cxnId="{1B2382B2-E47B-422F-855A-818F62C18810}">
      <dgm:prSet/>
      <dgm:spPr/>
      <dgm:t>
        <a:bodyPr/>
        <a:lstStyle/>
        <a:p>
          <a:endParaRPr lang="en-US">
            <a:latin typeface="Helvetica" pitchFamily="2" charset="0"/>
          </a:endParaRPr>
        </a:p>
      </dgm:t>
    </dgm:pt>
    <dgm:pt modelId="{B496A40C-6854-4881-97EF-5A604646E0FC}" type="parTrans" cxnId="{1B2382B2-E47B-422F-855A-818F62C18810}">
      <dgm:prSet/>
      <dgm:spPr/>
      <dgm:t>
        <a:bodyPr/>
        <a:lstStyle/>
        <a:p>
          <a:endParaRPr lang="en-US">
            <a:latin typeface="Helvetica" pitchFamily="2" charset="0"/>
          </a:endParaRPr>
        </a:p>
      </dgm:t>
    </dgm:pt>
    <dgm:pt modelId="{65D99540-19FC-4841-A434-A1DFA7A22764}">
      <dgm:prSet phldrT="[Text]" custT="1"/>
      <dgm:spPr>
        <a:solidFill>
          <a:schemeClr val="bg1"/>
        </a:solidFill>
        <a:ln w="28575">
          <a:solidFill>
            <a:srgbClr val="000FFC"/>
          </a:solidFill>
        </a:ln>
        <a:scene3d>
          <a:camera prst="orthographicFront"/>
          <a:lightRig rig="flat" dir="t"/>
        </a:scene3d>
        <a:sp3d z="190500" extrusionH="12700" prstMaterial="plastic"/>
      </dgm:spPr>
      <dgm:t>
        <a:bodyPr/>
        <a:lstStyle/>
        <a:p>
          <a:pPr>
            <a:spcAft>
              <a:spcPts val="0"/>
            </a:spcAft>
          </a:pPr>
          <a:r>
            <a:rPr lang="en-US" sz="1600" b="1" dirty="0">
              <a:latin typeface="Helvetica" pitchFamily="2" charset="0"/>
            </a:rPr>
            <a:t>Tactical</a:t>
          </a:r>
          <a:r>
            <a:rPr lang="en-US" sz="1600" dirty="0">
              <a:latin typeface="Helvetica" pitchFamily="2" charset="0"/>
            </a:rPr>
            <a:t> - Steering </a:t>
          </a:r>
        </a:p>
        <a:p>
          <a:pPr>
            <a:spcAft>
              <a:spcPts val="0"/>
            </a:spcAft>
          </a:pPr>
          <a:r>
            <a:rPr lang="en-US" sz="1600" dirty="0">
              <a:latin typeface="Helvetica" pitchFamily="2" charset="0"/>
            </a:rPr>
            <a:t>Committee</a:t>
          </a:r>
        </a:p>
      </dgm:t>
    </dgm:pt>
    <dgm:pt modelId="{E9ABF945-1883-40E8-AC3C-0D33A51B919F}" type="parTrans" cxnId="{50EBCC46-DFCC-4ED9-92CC-DCE8CD9B5D6E}">
      <dgm:prSet/>
      <dgm:spPr/>
      <dgm:t>
        <a:bodyPr/>
        <a:lstStyle/>
        <a:p>
          <a:endParaRPr lang="en-US">
            <a:latin typeface="Helvetica" pitchFamily="2" charset="0"/>
          </a:endParaRPr>
        </a:p>
      </dgm:t>
    </dgm:pt>
    <dgm:pt modelId="{A394623E-C898-43FF-8A00-D7416F76567A}" type="sibTrans" cxnId="{50EBCC46-DFCC-4ED9-92CC-DCE8CD9B5D6E}">
      <dgm:prSet/>
      <dgm:spPr/>
      <dgm:t>
        <a:bodyPr/>
        <a:lstStyle/>
        <a:p>
          <a:endParaRPr lang="en-US">
            <a:latin typeface="Helvetica" pitchFamily="2" charset="0"/>
          </a:endParaRPr>
        </a:p>
      </dgm:t>
    </dgm:pt>
    <dgm:pt modelId="{DC14C93A-EE38-43FE-A809-3E3C9DEED44D}" type="pres">
      <dgm:prSet presAssocID="{6AB25375-AE33-4F33-A532-58EE4E749E29}" presName="compositeShape" presStyleCnt="0">
        <dgm:presLayoutVars>
          <dgm:dir/>
          <dgm:resizeHandles/>
        </dgm:presLayoutVars>
      </dgm:prSet>
      <dgm:spPr/>
    </dgm:pt>
    <dgm:pt modelId="{38A6EBEB-9174-496D-90FE-B024817C6ADB}" type="pres">
      <dgm:prSet presAssocID="{6AB25375-AE33-4F33-A532-58EE4E749E29}" presName="pyramid" presStyleLbl="node1" presStyleIdx="0" presStyleCnt="1" custScaleX="78642" custLinFactNeighborX="-919">
        <dgm:style>
          <a:lnRef idx="1">
            <a:schemeClr val="accent1"/>
          </a:lnRef>
          <a:fillRef idx="0">
            <a:schemeClr val="accent1"/>
          </a:fillRef>
          <a:effectRef idx="0">
            <a:schemeClr val="accent1"/>
          </a:effectRef>
          <a:fontRef idx="minor">
            <a:schemeClr val="tx1"/>
          </a:fontRef>
        </dgm:style>
      </dgm:prSet>
      <dgm:spPr>
        <a:xfrm>
          <a:off x="948266" y="0"/>
          <a:ext cx="5418667" cy="5418667"/>
        </a:xfrm>
        <a:prstGeom prst="triangle">
          <a:avLst/>
        </a:prstGeom>
        <a:ln w="76200">
          <a:solidFill>
            <a:srgbClr val="4D68FB"/>
          </a:solidFill>
          <a:headEnd type="none" w="med" len="med"/>
          <a:tailEnd type="none" w="med" len="med"/>
        </a:ln>
      </dgm:spPr>
    </dgm:pt>
    <dgm:pt modelId="{6EC4346E-247C-4FA9-94FF-34084959047A}" type="pres">
      <dgm:prSet presAssocID="{6AB25375-AE33-4F33-A532-58EE4E749E29}" presName="theList" presStyleCnt="0"/>
      <dgm:spPr/>
    </dgm:pt>
    <dgm:pt modelId="{C9A69595-0DFB-4ECD-AA36-5EBB8CFE02E8}" type="pres">
      <dgm:prSet presAssocID="{FF42D973-84BA-41B3-9D58-E30D2575A2A2}" presName="aNode" presStyleLbl="fgAcc1" presStyleIdx="0" presStyleCnt="5" custLinFactY="29747" custLinFactNeighborX="-385" custLinFactNeighborY="100000">
        <dgm:presLayoutVars>
          <dgm:bulletEnabled val="1"/>
        </dgm:presLayoutVars>
      </dgm:prSet>
      <dgm:spPr/>
    </dgm:pt>
    <dgm:pt modelId="{E64578EC-50B5-410A-982E-F2C5647DA4CC}" type="pres">
      <dgm:prSet presAssocID="{FF42D973-84BA-41B3-9D58-E30D2575A2A2}" presName="aSpace" presStyleCnt="0"/>
      <dgm:spPr/>
    </dgm:pt>
    <dgm:pt modelId="{4D216BFF-5E9C-4EBB-95CA-E59B8F32F4DF}" type="pres">
      <dgm:prSet presAssocID="{65D99540-19FC-4841-A434-A1DFA7A22764}" presName="aNode" presStyleLbl="fgAcc1" presStyleIdx="1" presStyleCnt="5" custLinFactY="29747" custLinFactNeighborX="-385" custLinFactNeighborY="100000">
        <dgm:presLayoutVars>
          <dgm:bulletEnabled val="1"/>
        </dgm:presLayoutVars>
      </dgm:prSet>
      <dgm:spPr/>
    </dgm:pt>
    <dgm:pt modelId="{7BD290FE-3DB5-487D-9822-D00FC38BE549}" type="pres">
      <dgm:prSet presAssocID="{65D99540-19FC-4841-A434-A1DFA7A22764}" presName="aSpace" presStyleCnt="0"/>
      <dgm:spPr/>
    </dgm:pt>
    <dgm:pt modelId="{74993CA0-5DB1-4CED-8C2D-7040348A551E}" type="pres">
      <dgm:prSet presAssocID="{34B828C0-1B7F-4FBF-9E58-4395128A010C}" presName="aNode" presStyleLbl="fgAcc1" presStyleIdx="2" presStyleCnt="5" custLinFactY="29747" custLinFactNeighborX="-385" custLinFactNeighborY="100000">
        <dgm:presLayoutVars>
          <dgm:bulletEnabled val="1"/>
        </dgm:presLayoutVars>
      </dgm:prSet>
      <dgm:spPr/>
    </dgm:pt>
    <dgm:pt modelId="{2FE9021E-372A-4BBB-A1EA-FE82E66C1228}" type="pres">
      <dgm:prSet presAssocID="{34B828C0-1B7F-4FBF-9E58-4395128A010C}" presName="aSpace" presStyleCnt="0"/>
      <dgm:spPr/>
    </dgm:pt>
    <dgm:pt modelId="{7BAB1B67-5978-4FD8-A822-84D120B32487}" type="pres">
      <dgm:prSet presAssocID="{6E9B1186-1375-4EF2-A5BC-7F1836599736}" presName="aNode" presStyleLbl="fgAcc1" presStyleIdx="3" presStyleCnt="5" custLinFactY="29747" custLinFactNeighborX="-385" custLinFactNeighborY="100000">
        <dgm:presLayoutVars>
          <dgm:bulletEnabled val="1"/>
        </dgm:presLayoutVars>
      </dgm:prSet>
      <dgm:spPr/>
    </dgm:pt>
    <dgm:pt modelId="{3A7F457C-F26C-4A87-8203-615D2658A3FC}" type="pres">
      <dgm:prSet presAssocID="{6E9B1186-1375-4EF2-A5BC-7F1836599736}" presName="aSpace" presStyleCnt="0"/>
      <dgm:spPr/>
    </dgm:pt>
    <dgm:pt modelId="{98AA8866-BF96-4336-84B1-25DB96A86EB7}" type="pres">
      <dgm:prSet presAssocID="{1DC0E5D0-097D-44E5-B7F6-CC60D02FD526}" presName="aNode" presStyleLbl="fgAcc1" presStyleIdx="4" presStyleCnt="5" custLinFactY="29747" custLinFactNeighborX="-385" custLinFactNeighborY="100000">
        <dgm:presLayoutVars>
          <dgm:bulletEnabled val="1"/>
        </dgm:presLayoutVars>
      </dgm:prSet>
      <dgm:spPr/>
    </dgm:pt>
    <dgm:pt modelId="{1FF019F7-C174-4158-B368-70988C2E76A3}" type="pres">
      <dgm:prSet presAssocID="{1DC0E5D0-097D-44E5-B7F6-CC60D02FD526}" presName="aSpace" presStyleCnt="0"/>
      <dgm:spPr/>
    </dgm:pt>
  </dgm:ptLst>
  <dgm:cxnLst>
    <dgm:cxn modelId="{AF70A50B-FE2F-4CA2-9618-F125CDE37BFD}" type="presOf" srcId="{34B828C0-1B7F-4FBF-9E58-4395128A010C}" destId="{74993CA0-5DB1-4CED-8C2D-7040348A551E}" srcOrd="0" destOrd="0" presId="urn:microsoft.com/office/officeart/2005/8/layout/pyramid2"/>
    <dgm:cxn modelId="{6FE07734-29FD-4814-9EE1-6BED8C093963}" type="presOf" srcId="{FF42D973-84BA-41B3-9D58-E30D2575A2A2}" destId="{C9A69595-0DFB-4ECD-AA36-5EBB8CFE02E8}" srcOrd="0" destOrd="0" presId="urn:microsoft.com/office/officeart/2005/8/layout/pyramid2"/>
    <dgm:cxn modelId="{56558738-1309-430E-ABA5-50B47BCF7F37}" type="presOf" srcId="{6E9B1186-1375-4EF2-A5BC-7F1836599736}" destId="{7BAB1B67-5978-4FD8-A822-84D120B32487}" srcOrd="0" destOrd="0" presId="urn:microsoft.com/office/officeart/2005/8/layout/pyramid2"/>
    <dgm:cxn modelId="{50EBCC46-DFCC-4ED9-92CC-DCE8CD9B5D6E}" srcId="{6AB25375-AE33-4F33-A532-58EE4E749E29}" destId="{65D99540-19FC-4841-A434-A1DFA7A22764}" srcOrd="1" destOrd="0" parTransId="{E9ABF945-1883-40E8-AC3C-0D33A51B919F}" sibTransId="{A394623E-C898-43FF-8A00-D7416F76567A}"/>
    <dgm:cxn modelId="{5E201155-F13F-4FE0-8669-3A651A68EDA1}" type="presOf" srcId="{1DC0E5D0-097D-44E5-B7F6-CC60D02FD526}" destId="{98AA8866-BF96-4336-84B1-25DB96A86EB7}" srcOrd="0" destOrd="0" presId="urn:microsoft.com/office/officeart/2005/8/layout/pyramid2"/>
    <dgm:cxn modelId="{622CC092-AC7A-453D-AF64-A91BD83E85A8}" type="presOf" srcId="{6AB25375-AE33-4F33-A532-58EE4E749E29}" destId="{DC14C93A-EE38-43FE-A809-3E3C9DEED44D}" srcOrd="0" destOrd="0" presId="urn:microsoft.com/office/officeart/2005/8/layout/pyramid2"/>
    <dgm:cxn modelId="{305C04AC-11F5-4DFE-AFEF-276B1ED121C9}" srcId="{6AB25375-AE33-4F33-A532-58EE4E749E29}" destId="{6E9B1186-1375-4EF2-A5BC-7F1836599736}" srcOrd="3" destOrd="0" parTransId="{DF8588D1-46CF-40DA-BB1D-C018DF41121E}" sibTransId="{42770711-DB57-4056-ACE2-E8844C37B8BE}"/>
    <dgm:cxn modelId="{1B2382B2-E47B-422F-855A-818F62C18810}" srcId="{6AB25375-AE33-4F33-A532-58EE4E749E29}" destId="{34B828C0-1B7F-4FBF-9E58-4395128A010C}" srcOrd="2" destOrd="0" parTransId="{B496A40C-6854-4881-97EF-5A604646E0FC}" sibTransId="{57E6D08A-F852-42E4-BD6D-2B21646F9EB5}"/>
    <dgm:cxn modelId="{800381C3-ECD7-412F-AE40-AA5C6F7A81D5}" srcId="{6AB25375-AE33-4F33-A532-58EE4E749E29}" destId="{1DC0E5D0-097D-44E5-B7F6-CC60D02FD526}" srcOrd="4" destOrd="0" parTransId="{AA078566-990B-47BC-8791-B5242EF98C6E}" sibTransId="{AFC0D3E9-0B03-4276-B988-AD9ECAADA63B}"/>
    <dgm:cxn modelId="{BF17DBE5-97FA-4EC0-9E2D-93B37CF7FF94}" type="presOf" srcId="{65D99540-19FC-4841-A434-A1DFA7A22764}" destId="{4D216BFF-5E9C-4EBB-95CA-E59B8F32F4DF}" srcOrd="0" destOrd="0" presId="urn:microsoft.com/office/officeart/2005/8/layout/pyramid2"/>
    <dgm:cxn modelId="{0D3E99E8-4221-41CD-B86E-DCEEFD7B361F}" srcId="{6AB25375-AE33-4F33-A532-58EE4E749E29}" destId="{FF42D973-84BA-41B3-9D58-E30D2575A2A2}" srcOrd="0" destOrd="0" parTransId="{BD6179D2-5487-4721-8D23-AA1AD7AB3757}" sibTransId="{F19A8DB7-FF84-4770-9354-139A6B4C4AAE}"/>
    <dgm:cxn modelId="{5492D7C5-A567-46CF-9604-DF737009661E}" type="presParOf" srcId="{DC14C93A-EE38-43FE-A809-3E3C9DEED44D}" destId="{38A6EBEB-9174-496D-90FE-B024817C6ADB}" srcOrd="0" destOrd="0" presId="urn:microsoft.com/office/officeart/2005/8/layout/pyramid2"/>
    <dgm:cxn modelId="{6CA26585-17FB-4930-9B16-248E7D21ECEC}" type="presParOf" srcId="{DC14C93A-EE38-43FE-A809-3E3C9DEED44D}" destId="{6EC4346E-247C-4FA9-94FF-34084959047A}" srcOrd="1" destOrd="0" presId="urn:microsoft.com/office/officeart/2005/8/layout/pyramid2"/>
    <dgm:cxn modelId="{9B02EC9D-1CD2-4BE3-9D0B-62390C82C39A}" type="presParOf" srcId="{6EC4346E-247C-4FA9-94FF-34084959047A}" destId="{C9A69595-0DFB-4ECD-AA36-5EBB8CFE02E8}" srcOrd="0" destOrd="0" presId="urn:microsoft.com/office/officeart/2005/8/layout/pyramid2"/>
    <dgm:cxn modelId="{BBD1427F-4CB2-42D2-A45F-F83A6FE5B807}" type="presParOf" srcId="{6EC4346E-247C-4FA9-94FF-34084959047A}" destId="{E64578EC-50B5-410A-982E-F2C5647DA4CC}" srcOrd="1" destOrd="0" presId="urn:microsoft.com/office/officeart/2005/8/layout/pyramid2"/>
    <dgm:cxn modelId="{47BA5895-FC0D-450B-8F7A-D65ED6D63E1D}" type="presParOf" srcId="{6EC4346E-247C-4FA9-94FF-34084959047A}" destId="{4D216BFF-5E9C-4EBB-95CA-E59B8F32F4DF}" srcOrd="2" destOrd="0" presId="urn:microsoft.com/office/officeart/2005/8/layout/pyramid2"/>
    <dgm:cxn modelId="{9D30781D-ECF6-459F-B0C0-B42611996805}" type="presParOf" srcId="{6EC4346E-247C-4FA9-94FF-34084959047A}" destId="{7BD290FE-3DB5-487D-9822-D00FC38BE549}" srcOrd="3" destOrd="0" presId="urn:microsoft.com/office/officeart/2005/8/layout/pyramid2"/>
    <dgm:cxn modelId="{AA54871F-8CD9-4A72-A7BD-BDC389FEF13C}" type="presParOf" srcId="{6EC4346E-247C-4FA9-94FF-34084959047A}" destId="{74993CA0-5DB1-4CED-8C2D-7040348A551E}" srcOrd="4" destOrd="0" presId="urn:microsoft.com/office/officeart/2005/8/layout/pyramid2"/>
    <dgm:cxn modelId="{0F634BAB-313A-4F16-8BBD-A46D5F8B0094}" type="presParOf" srcId="{6EC4346E-247C-4FA9-94FF-34084959047A}" destId="{2FE9021E-372A-4BBB-A1EA-FE82E66C1228}" srcOrd="5" destOrd="0" presId="urn:microsoft.com/office/officeart/2005/8/layout/pyramid2"/>
    <dgm:cxn modelId="{7C36D63B-F629-47F1-AA10-D0A19883C8B2}" type="presParOf" srcId="{6EC4346E-247C-4FA9-94FF-34084959047A}" destId="{7BAB1B67-5978-4FD8-A822-84D120B32487}" srcOrd="6" destOrd="0" presId="urn:microsoft.com/office/officeart/2005/8/layout/pyramid2"/>
    <dgm:cxn modelId="{0106F1E0-D04A-46AC-96DF-299B178B56BA}" type="presParOf" srcId="{6EC4346E-247C-4FA9-94FF-34084959047A}" destId="{3A7F457C-F26C-4A87-8203-615D2658A3FC}" srcOrd="7" destOrd="0" presId="urn:microsoft.com/office/officeart/2005/8/layout/pyramid2"/>
    <dgm:cxn modelId="{43A182E4-70E0-481D-B898-6BEEFD4FD952}" type="presParOf" srcId="{6EC4346E-247C-4FA9-94FF-34084959047A}" destId="{98AA8866-BF96-4336-84B1-25DB96A86EB7}" srcOrd="8" destOrd="0" presId="urn:microsoft.com/office/officeart/2005/8/layout/pyramid2"/>
    <dgm:cxn modelId="{69BAD216-A402-45F5-8657-0ADDACCE327E}" type="presParOf" srcId="{6EC4346E-247C-4FA9-94FF-34084959047A}" destId="{1FF019F7-C174-4158-B368-70988C2E76A3}" srcOrd="9" destOrd="0" presId="urn:microsoft.com/office/officeart/2005/8/layout/pyramid2"/>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20A6B1-F2BA-422F-89FB-2DE8A5163542}" type="doc">
      <dgm:prSet loTypeId="urn:microsoft.com/office/officeart/2005/8/layout/chevron1" loCatId="process" qsTypeId="urn:microsoft.com/office/officeart/2005/8/quickstyle/simple4" qsCatId="simple" csTypeId="urn:microsoft.com/office/officeart/2005/8/colors/accent1_2#1" csCatId="accent1" phldr="1"/>
      <dgm:spPr/>
    </dgm:pt>
    <dgm:pt modelId="{A631F324-D26D-42DF-9455-EF4D13A9C575}">
      <dgm:prSet/>
      <dgm:spPr>
        <a:solidFill>
          <a:schemeClr val="accent2">
            <a:lumMod val="20000"/>
            <a:lumOff val="80000"/>
          </a:schemeClr>
        </a:solidFill>
        <a:ln>
          <a:noFill/>
        </a:ln>
        <a:effectLst/>
      </dgm:spPr>
      <dgm:t>
        <a:bodyPr/>
        <a:lstStyle/>
        <a:p>
          <a:r>
            <a:rPr lang="en-US" noProof="0">
              <a:solidFill>
                <a:schemeClr val="bg2"/>
              </a:solidFill>
            </a:rPr>
            <a:t>Maintain</a:t>
          </a:r>
        </a:p>
      </dgm:t>
    </dgm:pt>
    <dgm:pt modelId="{2D3F91A7-AF8B-42AF-96BD-82BAC3AD0BC3}" type="parTrans" cxnId="{FB90F8C4-B6CF-4083-943E-42A2DD30A682}">
      <dgm:prSet/>
      <dgm:spPr/>
      <dgm:t>
        <a:bodyPr/>
        <a:lstStyle/>
        <a:p>
          <a:endParaRPr lang="en-US">
            <a:solidFill>
              <a:schemeClr val="tx1"/>
            </a:solidFill>
          </a:endParaRPr>
        </a:p>
      </dgm:t>
    </dgm:pt>
    <dgm:pt modelId="{5A878151-828F-4772-90CB-ED763298F39C}" type="sibTrans" cxnId="{FB90F8C4-B6CF-4083-943E-42A2DD30A682}">
      <dgm:prSet/>
      <dgm:spPr/>
      <dgm:t>
        <a:bodyPr/>
        <a:lstStyle/>
        <a:p>
          <a:endParaRPr lang="en-US">
            <a:solidFill>
              <a:schemeClr val="tx1"/>
            </a:solidFill>
          </a:endParaRPr>
        </a:p>
      </dgm:t>
    </dgm:pt>
    <dgm:pt modelId="{A5A94224-603A-44AC-8A96-8B1FF8FF96F4}">
      <dgm:prSet/>
      <dgm:spPr>
        <a:solidFill>
          <a:schemeClr val="accent2">
            <a:lumMod val="20000"/>
            <a:lumOff val="80000"/>
          </a:schemeClr>
        </a:solidFill>
        <a:ln>
          <a:noFill/>
        </a:ln>
        <a:effectLst/>
      </dgm:spPr>
      <dgm:t>
        <a:bodyPr/>
        <a:lstStyle/>
        <a:p>
          <a:r>
            <a:rPr lang="en-US" noProof="0">
              <a:solidFill>
                <a:schemeClr val="bg2"/>
              </a:solidFill>
            </a:rPr>
            <a:t>Approve</a:t>
          </a:r>
        </a:p>
      </dgm:t>
    </dgm:pt>
    <dgm:pt modelId="{AF7771EE-8524-4795-9A68-3BBEC40C80A6}" type="parTrans" cxnId="{B8BF852E-DFE3-40A7-8F28-739D241FB12A}">
      <dgm:prSet/>
      <dgm:spPr/>
      <dgm:t>
        <a:bodyPr/>
        <a:lstStyle/>
        <a:p>
          <a:endParaRPr lang="en-US">
            <a:solidFill>
              <a:schemeClr val="tx1"/>
            </a:solidFill>
          </a:endParaRPr>
        </a:p>
      </dgm:t>
    </dgm:pt>
    <dgm:pt modelId="{9931F82C-90CF-4A4B-9E72-1608F9F36E45}" type="sibTrans" cxnId="{B8BF852E-DFE3-40A7-8F28-739D241FB12A}">
      <dgm:prSet/>
      <dgm:spPr/>
      <dgm:t>
        <a:bodyPr/>
        <a:lstStyle/>
        <a:p>
          <a:endParaRPr lang="en-US">
            <a:solidFill>
              <a:schemeClr val="tx1"/>
            </a:solidFill>
          </a:endParaRPr>
        </a:p>
      </dgm:t>
    </dgm:pt>
    <dgm:pt modelId="{A42E8291-A5D5-4A98-BEAA-36826395AE11}">
      <dgm:prSet/>
      <dgm:spPr>
        <a:solidFill>
          <a:schemeClr val="accent2">
            <a:lumMod val="20000"/>
            <a:lumOff val="80000"/>
          </a:schemeClr>
        </a:solidFill>
        <a:ln>
          <a:noFill/>
        </a:ln>
        <a:effectLst/>
      </dgm:spPr>
      <dgm:t>
        <a:bodyPr/>
        <a:lstStyle/>
        <a:p>
          <a:r>
            <a:rPr lang="en-US" noProof="0">
              <a:solidFill>
                <a:schemeClr val="bg2"/>
              </a:solidFill>
            </a:rPr>
            <a:t>Validate </a:t>
          </a:r>
        </a:p>
      </dgm:t>
    </dgm:pt>
    <dgm:pt modelId="{A5550BFB-FA23-4C2F-843C-FC7844DCED4A}" type="parTrans" cxnId="{8B1F7D43-77E7-469C-BF71-7D6B519C17D4}">
      <dgm:prSet/>
      <dgm:spPr/>
      <dgm:t>
        <a:bodyPr/>
        <a:lstStyle/>
        <a:p>
          <a:endParaRPr lang="en-US">
            <a:solidFill>
              <a:schemeClr val="tx1"/>
            </a:solidFill>
          </a:endParaRPr>
        </a:p>
      </dgm:t>
    </dgm:pt>
    <dgm:pt modelId="{F261869D-269D-4E45-BC3B-09F869509234}" type="sibTrans" cxnId="{8B1F7D43-77E7-469C-BF71-7D6B519C17D4}">
      <dgm:prSet/>
      <dgm:spPr/>
      <dgm:t>
        <a:bodyPr/>
        <a:lstStyle/>
        <a:p>
          <a:endParaRPr lang="en-US">
            <a:solidFill>
              <a:schemeClr val="tx1"/>
            </a:solidFill>
          </a:endParaRPr>
        </a:p>
      </dgm:t>
    </dgm:pt>
    <dgm:pt modelId="{06EEE7B3-DD58-4937-B9F1-E99E5F17E9F9}">
      <dgm:prSet/>
      <dgm:spPr>
        <a:solidFill>
          <a:schemeClr val="accent2">
            <a:lumMod val="20000"/>
            <a:lumOff val="80000"/>
          </a:schemeClr>
        </a:solidFill>
        <a:ln>
          <a:noFill/>
        </a:ln>
        <a:effectLst/>
      </dgm:spPr>
      <dgm:t>
        <a:bodyPr/>
        <a:lstStyle/>
        <a:p>
          <a:r>
            <a:rPr lang="en-US" noProof="0">
              <a:solidFill>
                <a:schemeClr val="bg2"/>
              </a:solidFill>
            </a:rPr>
            <a:t>Replicate</a:t>
          </a:r>
        </a:p>
      </dgm:t>
    </dgm:pt>
    <dgm:pt modelId="{278ED90A-4345-4B43-988D-122DB756151A}" type="parTrans" cxnId="{ADEFDE86-E868-4EBD-9224-3EF3FC1AC968}">
      <dgm:prSet/>
      <dgm:spPr/>
      <dgm:t>
        <a:bodyPr/>
        <a:lstStyle/>
        <a:p>
          <a:endParaRPr lang="en-US">
            <a:solidFill>
              <a:schemeClr val="tx1"/>
            </a:solidFill>
          </a:endParaRPr>
        </a:p>
      </dgm:t>
    </dgm:pt>
    <dgm:pt modelId="{9E8707A0-668C-4103-A4D5-683A2E446F4A}" type="sibTrans" cxnId="{ADEFDE86-E868-4EBD-9224-3EF3FC1AC968}">
      <dgm:prSet/>
      <dgm:spPr/>
      <dgm:t>
        <a:bodyPr/>
        <a:lstStyle/>
        <a:p>
          <a:endParaRPr lang="en-US">
            <a:solidFill>
              <a:schemeClr val="tx1"/>
            </a:solidFill>
          </a:endParaRPr>
        </a:p>
      </dgm:t>
    </dgm:pt>
    <dgm:pt modelId="{EC5160F7-4D82-4105-AAB0-02CFDDDCB10A}">
      <dgm:prSet/>
      <dgm:spPr>
        <a:solidFill>
          <a:schemeClr val="accent2">
            <a:lumMod val="20000"/>
            <a:lumOff val="80000"/>
          </a:schemeClr>
        </a:solidFill>
        <a:ln>
          <a:solidFill>
            <a:schemeClr val="accent2">
              <a:lumMod val="20000"/>
              <a:lumOff val="80000"/>
            </a:schemeClr>
          </a:solidFill>
        </a:ln>
        <a:effectLst/>
      </dgm:spPr>
      <dgm:t>
        <a:bodyPr/>
        <a:lstStyle/>
        <a:p>
          <a:r>
            <a:rPr lang="en-US" noProof="0">
              <a:solidFill>
                <a:schemeClr val="bg2"/>
              </a:solidFill>
            </a:rPr>
            <a:t>Adapt</a:t>
          </a:r>
        </a:p>
      </dgm:t>
    </dgm:pt>
    <dgm:pt modelId="{94BFC706-FF04-438D-AB74-F428F8D7C117}" type="parTrans" cxnId="{D387629F-E51A-4910-B58D-8D009D772690}">
      <dgm:prSet/>
      <dgm:spPr/>
      <dgm:t>
        <a:bodyPr/>
        <a:lstStyle/>
        <a:p>
          <a:endParaRPr lang="en-US">
            <a:solidFill>
              <a:schemeClr val="tx1"/>
            </a:solidFill>
          </a:endParaRPr>
        </a:p>
      </dgm:t>
    </dgm:pt>
    <dgm:pt modelId="{4CADEE94-1427-4110-B41D-703DD525E325}" type="sibTrans" cxnId="{D387629F-E51A-4910-B58D-8D009D772690}">
      <dgm:prSet/>
      <dgm:spPr/>
      <dgm:t>
        <a:bodyPr/>
        <a:lstStyle/>
        <a:p>
          <a:endParaRPr lang="en-US">
            <a:solidFill>
              <a:schemeClr val="tx1"/>
            </a:solidFill>
          </a:endParaRPr>
        </a:p>
      </dgm:t>
    </dgm:pt>
    <dgm:pt modelId="{8BE9CEDF-309D-4E0D-9A6D-C85D54D1C2AC}" type="pres">
      <dgm:prSet presAssocID="{6420A6B1-F2BA-422F-89FB-2DE8A5163542}" presName="Name0" presStyleCnt="0">
        <dgm:presLayoutVars>
          <dgm:dir/>
          <dgm:animLvl val="lvl"/>
          <dgm:resizeHandles val="exact"/>
        </dgm:presLayoutVars>
      </dgm:prSet>
      <dgm:spPr/>
    </dgm:pt>
    <dgm:pt modelId="{39AB28A1-BEAD-4275-AABE-4302191451CB}" type="pres">
      <dgm:prSet presAssocID="{A631F324-D26D-42DF-9455-EF4D13A9C575}" presName="parTxOnly" presStyleLbl="node1" presStyleIdx="0" presStyleCnt="5" custLinFactY="-100000" custLinFactNeighborY="-114279">
        <dgm:presLayoutVars>
          <dgm:chMax val="0"/>
          <dgm:chPref val="0"/>
          <dgm:bulletEnabled val="1"/>
        </dgm:presLayoutVars>
      </dgm:prSet>
      <dgm:spPr/>
    </dgm:pt>
    <dgm:pt modelId="{3BE9F6EC-75ED-4957-B008-B119F59C3D33}" type="pres">
      <dgm:prSet presAssocID="{5A878151-828F-4772-90CB-ED763298F39C}" presName="parTxOnlySpace" presStyleCnt="0"/>
      <dgm:spPr/>
    </dgm:pt>
    <dgm:pt modelId="{7480864B-E5EE-4671-A618-BBB9C0034601}" type="pres">
      <dgm:prSet presAssocID="{A42E8291-A5D5-4A98-BEAA-36826395AE11}" presName="parTxOnly" presStyleLbl="node1" presStyleIdx="1" presStyleCnt="5" custLinFactY="-100000" custLinFactNeighborY="-114279">
        <dgm:presLayoutVars>
          <dgm:chMax val="0"/>
          <dgm:chPref val="0"/>
          <dgm:bulletEnabled val="1"/>
        </dgm:presLayoutVars>
      </dgm:prSet>
      <dgm:spPr/>
    </dgm:pt>
    <dgm:pt modelId="{95ADA31E-FEB2-4321-8388-39A2EC544081}" type="pres">
      <dgm:prSet presAssocID="{F261869D-269D-4E45-BC3B-09F869509234}" presName="parTxOnlySpace" presStyleCnt="0"/>
      <dgm:spPr/>
    </dgm:pt>
    <dgm:pt modelId="{6AFA8548-23DB-487E-A913-1F93926EE25F}" type="pres">
      <dgm:prSet presAssocID="{A5A94224-603A-44AC-8A96-8B1FF8FF96F4}" presName="parTxOnly" presStyleLbl="node1" presStyleIdx="2" presStyleCnt="5" custLinFactY="-100000" custLinFactNeighborY="-114279">
        <dgm:presLayoutVars>
          <dgm:chMax val="0"/>
          <dgm:chPref val="0"/>
          <dgm:bulletEnabled val="1"/>
        </dgm:presLayoutVars>
      </dgm:prSet>
      <dgm:spPr/>
    </dgm:pt>
    <dgm:pt modelId="{A8FE71A7-A53C-4472-A2EA-281E55803DCE}" type="pres">
      <dgm:prSet presAssocID="{9931F82C-90CF-4A4B-9E72-1608F9F36E45}" presName="parTxOnlySpace" presStyleCnt="0"/>
      <dgm:spPr/>
    </dgm:pt>
    <dgm:pt modelId="{10FCB3BA-6B2F-4D3D-A6FA-D45B398AA4EF}" type="pres">
      <dgm:prSet presAssocID="{06EEE7B3-DD58-4937-B9F1-E99E5F17E9F9}" presName="parTxOnly" presStyleLbl="node1" presStyleIdx="3" presStyleCnt="5" custLinFactY="-100000" custLinFactNeighborY="-114279">
        <dgm:presLayoutVars>
          <dgm:chMax val="0"/>
          <dgm:chPref val="0"/>
          <dgm:bulletEnabled val="1"/>
        </dgm:presLayoutVars>
      </dgm:prSet>
      <dgm:spPr/>
    </dgm:pt>
    <dgm:pt modelId="{23148B85-5659-4FB5-8003-48FBF21DD727}" type="pres">
      <dgm:prSet presAssocID="{9E8707A0-668C-4103-A4D5-683A2E446F4A}" presName="parTxOnlySpace" presStyleCnt="0"/>
      <dgm:spPr/>
    </dgm:pt>
    <dgm:pt modelId="{B655B7AF-DF8D-4B8A-AC1F-8C9BC130DBBE}" type="pres">
      <dgm:prSet presAssocID="{EC5160F7-4D82-4105-AAB0-02CFDDDCB10A}" presName="parTxOnly" presStyleLbl="node1" presStyleIdx="4" presStyleCnt="5" custLinFactX="-19269" custLinFactY="61343" custLinFactNeighborX="-100000" custLinFactNeighborY="100000">
        <dgm:presLayoutVars>
          <dgm:chMax val="0"/>
          <dgm:chPref val="0"/>
          <dgm:bulletEnabled val="1"/>
        </dgm:presLayoutVars>
      </dgm:prSet>
      <dgm:spPr/>
    </dgm:pt>
  </dgm:ptLst>
  <dgm:cxnLst>
    <dgm:cxn modelId="{A3F3831A-D978-4001-8820-54B99CB55D05}" type="presOf" srcId="{A5A94224-603A-44AC-8A96-8B1FF8FF96F4}" destId="{6AFA8548-23DB-487E-A913-1F93926EE25F}" srcOrd="0" destOrd="0" presId="urn:microsoft.com/office/officeart/2005/8/layout/chevron1"/>
    <dgm:cxn modelId="{ABDA5624-09F6-4E97-BC99-36EA83DEA129}" type="presOf" srcId="{06EEE7B3-DD58-4937-B9F1-E99E5F17E9F9}" destId="{10FCB3BA-6B2F-4D3D-A6FA-D45B398AA4EF}" srcOrd="0" destOrd="0" presId="urn:microsoft.com/office/officeart/2005/8/layout/chevron1"/>
    <dgm:cxn modelId="{5017AC2A-7A14-4D8C-BC23-3B5556C39F75}" type="presOf" srcId="{A42E8291-A5D5-4A98-BEAA-36826395AE11}" destId="{7480864B-E5EE-4671-A618-BBB9C0034601}" srcOrd="0" destOrd="0" presId="urn:microsoft.com/office/officeart/2005/8/layout/chevron1"/>
    <dgm:cxn modelId="{B8BF852E-DFE3-40A7-8F28-739D241FB12A}" srcId="{6420A6B1-F2BA-422F-89FB-2DE8A5163542}" destId="{A5A94224-603A-44AC-8A96-8B1FF8FF96F4}" srcOrd="2" destOrd="0" parTransId="{AF7771EE-8524-4795-9A68-3BBEC40C80A6}" sibTransId="{9931F82C-90CF-4A4B-9E72-1608F9F36E45}"/>
    <dgm:cxn modelId="{8B1F7D43-77E7-469C-BF71-7D6B519C17D4}" srcId="{6420A6B1-F2BA-422F-89FB-2DE8A5163542}" destId="{A42E8291-A5D5-4A98-BEAA-36826395AE11}" srcOrd="1" destOrd="0" parTransId="{A5550BFB-FA23-4C2F-843C-FC7844DCED4A}" sibTransId="{F261869D-269D-4E45-BC3B-09F869509234}"/>
    <dgm:cxn modelId="{16CBDD62-48C7-464B-B283-E272365F6554}" type="presOf" srcId="{A631F324-D26D-42DF-9455-EF4D13A9C575}" destId="{39AB28A1-BEAD-4275-AABE-4302191451CB}" srcOrd="0" destOrd="0" presId="urn:microsoft.com/office/officeart/2005/8/layout/chevron1"/>
    <dgm:cxn modelId="{A038DC6E-6C6F-4FC3-9C3A-CEE1F34F28BD}" type="presOf" srcId="{EC5160F7-4D82-4105-AAB0-02CFDDDCB10A}" destId="{B655B7AF-DF8D-4B8A-AC1F-8C9BC130DBBE}" srcOrd="0" destOrd="0" presId="urn:microsoft.com/office/officeart/2005/8/layout/chevron1"/>
    <dgm:cxn modelId="{ADEFDE86-E868-4EBD-9224-3EF3FC1AC968}" srcId="{6420A6B1-F2BA-422F-89FB-2DE8A5163542}" destId="{06EEE7B3-DD58-4937-B9F1-E99E5F17E9F9}" srcOrd="3" destOrd="0" parTransId="{278ED90A-4345-4B43-988D-122DB756151A}" sibTransId="{9E8707A0-668C-4103-A4D5-683A2E446F4A}"/>
    <dgm:cxn modelId="{D387629F-E51A-4910-B58D-8D009D772690}" srcId="{6420A6B1-F2BA-422F-89FB-2DE8A5163542}" destId="{EC5160F7-4D82-4105-AAB0-02CFDDDCB10A}" srcOrd="4" destOrd="0" parTransId="{94BFC706-FF04-438D-AB74-F428F8D7C117}" sibTransId="{4CADEE94-1427-4110-B41D-703DD525E325}"/>
    <dgm:cxn modelId="{2361A3B2-9C1E-4664-820E-8AD1DD0B390A}" type="presOf" srcId="{6420A6B1-F2BA-422F-89FB-2DE8A5163542}" destId="{8BE9CEDF-309D-4E0D-9A6D-C85D54D1C2AC}" srcOrd="0" destOrd="0" presId="urn:microsoft.com/office/officeart/2005/8/layout/chevron1"/>
    <dgm:cxn modelId="{FB90F8C4-B6CF-4083-943E-42A2DD30A682}" srcId="{6420A6B1-F2BA-422F-89FB-2DE8A5163542}" destId="{A631F324-D26D-42DF-9455-EF4D13A9C575}" srcOrd="0" destOrd="0" parTransId="{2D3F91A7-AF8B-42AF-96BD-82BAC3AD0BC3}" sibTransId="{5A878151-828F-4772-90CB-ED763298F39C}"/>
    <dgm:cxn modelId="{4AF5BB56-C58D-40DD-B2F1-E91E4427A680}" type="presParOf" srcId="{8BE9CEDF-309D-4E0D-9A6D-C85D54D1C2AC}" destId="{39AB28A1-BEAD-4275-AABE-4302191451CB}" srcOrd="0" destOrd="0" presId="urn:microsoft.com/office/officeart/2005/8/layout/chevron1"/>
    <dgm:cxn modelId="{C37ED550-C3BF-4460-B725-DA836422946B}" type="presParOf" srcId="{8BE9CEDF-309D-4E0D-9A6D-C85D54D1C2AC}" destId="{3BE9F6EC-75ED-4957-B008-B119F59C3D33}" srcOrd="1" destOrd="0" presId="urn:microsoft.com/office/officeart/2005/8/layout/chevron1"/>
    <dgm:cxn modelId="{84976F6E-53A2-4D8C-83B0-5AAE038005D0}" type="presParOf" srcId="{8BE9CEDF-309D-4E0D-9A6D-C85D54D1C2AC}" destId="{7480864B-E5EE-4671-A618-BBB9C0034601}" srcOrd="2" destOrd="0" presId="urn:microsoft.com/office/officeart/2005/8/layout/chevron1"/>
    <dgm:cxn modelId="{027D2363-BE6D-4115-8733-EBD1D53D16DD}" type="presParOf" srcId="{8BE9CEDF-309D-4E0D-9A6D-C85D54D1C2AC}" destId="{95ADA31E-FEB2-4321-8388-39A2EC544081}" srcOrd="3" destOrd="0" presId="urn:microsoft.com/office/officeart/2005/8/layout/chevron1"/>
    <dgm:cxn modelId="{09A98BA5-8C25-47AF-9F35-12F8961F634E}" type="presParOf" srcId="{8BE9CEDF-309D-4E0D-9A6D-C85D54D1C2AC}" destId="{6AFA8548-23DB-487E-A913-1F93926EE25F}" srcOrd="4" destOrd="0" presId="urn:microsoft.com/office/officeart/2005/8/layout/chevron1"/>
    <dgm:cxn modelId="{79B92F7A-6AFA-4363-BD63-44F63CF9D53B}" type="presParOf" srcId="{8BE9CEDF-309D-4E0D-9A6D-C85D54D1C2AC}" destId="{A8FE71A7-A53C-4472-A2EA-281E55803DCE}" srcOrd="5" destOrd="0" presId="urn:microsoft.com/office/officeart/2005/8/layout/chevron1"/>
    <dgm:cxn modelId="{1CFDF5E5-E8B9-4C69-AC4C-B1019F46B3E1}" type="presParOf" srcId="{8BE9CEDF-309D-4E0D-9A6D-C85D54D1C2AC}" destId="{10FCB3BA-6B2F-4D3D-A6FA-D45B398AA4EF}" srcOrd="6" destOrd="0" presId="urn:microsoft.com/office/officeart/2005/8/layout/chevron1"/>
    <dgm:cxn modelId="{104365F1-E75C-4A2D-98EC-D12931BE09D7}" type="presParOf" srcId="{8BE9CEDF-309D-4E0D-9A6D-C85D54D1C2AC}" destId="{23148B85-5659-4FB5-8003-48FBF21DD727}" srcOrd="7" destOrd="0" presId="urn:microsoft.com/office/officeart/2005/8/layout/chevron1"/>
    <dgm:cxn modelId="{1E784E13-3A0C-4DF3-88C3-721CECE9F05D}" type="presParOf" srcId="{8BE9CEDF-309D-4E0D-9A6D-C85D54D1C2AC}" destId="{B655B7AF-DF8D-4B8A-AC1F-8C9BC130DBBE}" srcOrd="8" destOrd="0" presId="urn:microsoft.com/office/officeart/2005/8/layout/chevron1"/>
  </dgm:cxnLst>
  <dgm:bg>
    <a:effect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BA72D7-B2A2-4AF6-838C-EC115A864AA6}" type="doc">
      <dgm:prSet loTypeId="urn:microsoft.com/office/officeart/2005/8/layout/cycle3" loCatId="cycle" qsTypeId="urn:microsoft.com/office/officeart/2005/8/quickstyle/simple1" qsCatId="simple" csTypeId="urn:microsoft.com/office/officeart/2005/8/colors/accent3_2" csCatId="accent3" phldr="1"/>
      <dgm:spPr/>
      <dgm:t>
        <a:bodyPr/>
        <a:lstStyle/>
        <a:p>
          <a:endParaRPr lang="en-US"/>
        </a:p>
      </dgm:t>
    </dgm:pt>
    <dgm:pt modelId="{B965666E-2E43-41BD-80E1-515493CC941D}">
      <dgm:prSet phldrT="[Text]" custT="1"/>
      <dgm:spPr>
        <a:solidFill>
          <a:schemeClr val="tx1">
            <a:lumMod val="50000"/>
            <a:lumOff val="50000"/>
          </a:schemeClr>
        </a:solidFill>
        <a:ln>
          <a:noFill/>
        </a:ln>
      </dgm:spPr>
      <dgm:t>
        <a:bodyPr/>
        <a:lstStyle/>
        <a:p>
          <a:r>
            <a:rPr lang="en-US" sz="1400" b="1" dirty="0">
              <a:solidFill>
                <a:schemeClr val="bg1"/>
              </a:solidFill>
            </a:rPr>
            <a:t>1. Discover</a:t>
          </a:r>
        </a:p>
      </dgm:t>
    </dgm:pt>
    <dgm:pt modelId="{79B8400C-8E94-447E-A831-81506095BFF4}" type="parTrans" cxnId="{8FFDCEBA-E417-4D46-8825-85A26C264538}">
      <dgm:prSet/>
      <dgm:spPr/>
      <dgm:t>
        <a:bodyPr/>
        <a:lstStyle/>
        <a:p>
          <a:endParaRPr lang="en-US" sz="1400"/>
        </a:p>
      </dgm:t>
    </dgm:pt>
    <dgm:pt modelId="{551990F8-0D59-4B7A-903D-80173420945D}" type="sibTrans" cxnId="{8FFDCEBA-E417-4D46-8825-85A26C264538}">
      <dgm:prSet/>
      <dgm:spPr>
        <a:solidFill>
          <a:schemeClr val="bg2">
            <a:lumMod val="75000"/>
          </a:schemeClr>
        </a:solidFill>
      </dgm:spPr>
      <dgm:t>
        <a:bodyPr/>
        <a:lstStyle/>
        <a:p>
          <a:endParaRPr lang="en-US" sz="1400"/>
        </a:p>
      </dgm:t>
    </dgm:pt>
    <dgm:pt modelId="{6036D3F4-705A-42AC-B316-06C5AB722931}">
      <dgm:prSet phldrT="[Text]" custT="1"/>
      <dgm:spPr>
        <a:solidFill>
          <a:schemeClr val="tx1">
            <a:lumMod val="50000"/>
            <a:lumOff val="50000"/>
          </a:schemeClr>
        </a:solidFill>
        <a:ln>
          <a:noFill/>
        </a:ln>
      </dgm:spPr>
      <dgm:t>
        <a:bodyPr/>
        <a:lstStyle/>
        <a:p>
          <a:r>
            <a:rPr lang="en-US" sz="1400" b="1" dirty="0">
              <a:solidFill>
                <a:schemeClr val="bg1"/>
              </a:solidFill>
            </a:rPr>
            <a:t>3. Workflow</a:t>
          </a:r>
        </a:p>
      </dgm:t>
    </dgm:pt>
    <dgm:pt modelId="{42086A0B-1848-4735-B226-08160F9A9B4B}" type="parTrans" cxnId="{080A0864-5E84-4D27-B085-4800021B6CF2}">
      <dgm:prSet/>
      <dgm:spPr/>
      <dgm:t>
        <a:bodyPr/>
        <a:lstStyle/>
        <a:p>
          <a:endParaRPr lang="en-US" sz="1400"/>
        </a:p>
      </dgm:t>
    </dgm:pt>
    <dgm:pt modelId="{88682225-CFBE-4C89-AD1E-352AF9C6B102}" type="sibTrans" cxnId="{080A0864-5E84-4D27-B085-4800021B6CF2}">
      <dgm:prSet/>
      <dgm:spPr/>
      <dgm:t>
        <a:bodyPr/>
        <a:lstStyle/>
        <a:p>
          <a:endParaRPr lang="en-US" sz="1400"/>
        </a:p>
      </dgm:t>
    </dgm:pt>
    <dgm:pt modelId="{889A0A17-0D1E-4E5E-A035-19D137BF314A}">
      <dgm:prSet phldrT="[Text]" custT="1"/>
      <dgm:spPr>
        <a:solidFill>
          <a:schemeClr val="tx1">
            <a:lumMod val="50000"/>
            <a:lumOff val="50000"/>
          </a:schemeClr>
        </a:solidFill>
        <a:ln>
          <a:noFill/>
        </a:ln>
      </dgm:spPr>
      <dgm:t>
        <a:bodyPr/>
        <a:lstStyle/>
        <a:p>
          <a:r>
            <a:rPr lang="en-US" sz="1400" b="1" dirty="0">
              <a:solidFill>
                <a:schemeClr val="bg1"/>
              </a:solidFill>
            </a:rPr>
            <a:t>2. Define</a:t>
          </a:r>
        </a:p>
      </dgm:t>
    </dgm:pt>
    <dgm:pt modelId="{21A28FA1-DCE2-46F7-9520-6F9E24717E84}" type="parTrans" cxnId="{467C5BD7-5161-41F3-B82C-FBC4175D247F}">
      <dgm:prSet/>
      <dgm:spPr/>
      <dgm:t>
        <a:bodyPr/>
        <a:lstStyle/>
        <a:p>
          <a:endParaRPr lang="en-US" sz="1400"/>
        </a:p>
      </dgm:t>
    </dgm:pt>
    <dgm:pt modelId="{FA3AFFC3-10DE-4BD8-8E17-EA83BC108918}" type="sibTrans" cxnId="{467C5BD7-5161-41F3-B82C-FBC4175D247F}">
      <dgm:prSet/>
      <dgm:spPr/>
      <dgm:t>
        <a:bodyPr/>
        <a:lstStyle/>
        <a:p>
          <a:endParaRPr lang="en-US" sz="1400"/>
        </a:p>
      </dgm:t>
    </dgm:pt>
    <dgm:pt modelId="{560D4244-1ED4-423A-A16E-DD6711FAAD40}">
      <dgm:prSet phldrT="[Text]" custT="1"/>
      <dgm:spPr>
        <a:solidFill>
          <a:schemeClr val="tx1">
            <a:lumMod val="50000"/>
            <a:lumOff val="50000"/>
          </a:schemeClr>
        </a:solidFill>
        <a:ln>
          <a:noFill/>
        </a:ln>
      </dgm:spPr>
      <dgm:t>
        <a:bodyPr/>
        <a:lstStyle/>
        <a:p>
          <a:r>
            <a:rPr lang="en-US" sz="1400" b="1" dirty="0">
              <a:solidFill>
                <a:schemeClr val="bg1"/>
              </a:solidFill>
            </a:rPr>
            <a:t>4. Monitor</a:t>
          </a:r>
        </a:p>
      </dgm:t>
    </dgm:pt>
    <dgm:pt modelId="{40F13DA2-ED9A-4EB3-AC0D-6D0804C024CE}" type="parTrans" cxnId="{80D84AF7-3814-4A43-8B83-89B4089B604A}">
      <dgm:prSet/>
      <dgm:spPr/>
      <dgm:t>
        <a:bodyPr/>
        <a:lstStyle/>
        <a:p>
          <a:endParaRPr lang="en-US" sz="1600"/>
        </a:p>
      </dgm:t>
    </dgm:pt>
    <dgm:pt modelId="{6DDE2002-12C3-4958-B284-3921DFE37F4F}" type="sibTrans" cxnId="{80D84AF7-3814-4A43-8B83-89B4089B604A}">
      <dgm:prSet/>
      <dgm:spPr/>
      <dgm:t>
        <a:bodyPr/>
        <a:lstStyle/>
        <a:p>
          <a:endParaRPr lang="en-US" sz="1600"/>
        </a:p>
      </dgm:t>
    </dgm:pt>
    <dgm:pt modelId="{96DA993B-98B4-4B0D-851E-1884FF54343E}">
      <dgm:prSet phldrT="[Text]" custT="1"/>
      <dgm:spPr>
        <a:solidFill>
          <a:schemeClr val="tx1">
            <a:lumMod val="50000"/>
            <a:lumOff val="50000"/>
          </a:schemeClr>
        </a:solidFill>
        <a:ln>
          <a:noFill/>
        </a:ln>
      </dgm:spPr>
      <dgm:t>
        <a:bodyPr/>
        <a:lstStyle/>
        <a:p>
          <a:r>
            <a:rPr lang="en-US" sz="1400" b="1" dirty="0">
              <a:solidFill>
                <a:schemeClr val="bg1"/>
              </a:solidFill>
            </a:rPr>
            <a:t>5. Analyze</a:t>
          </a:r>
        </a:p>
      </dgm:t>
    </dgm:pt>
    <dgm:pt modelId="{CBA754BC-D83D-412F-AC68-767CF362A710}" type="parTrans" cxnId="{9767B614-B697-42E0-B38D-E8E4DAD6686A}">
      <dgm:prSet/>
      <dgm:spPr/>
      <dgm:t>
        <a:bodyPr/>
        <a:lstStyle/>
        <a:p>
          <a:endParaRPr lang="en-US"/>
        </a:p>
      </dgm:t>
    </dgm:pt>
    <dgm:pt modelId="{6FCE9C7B-6F8A-4D6B-8F63-B9975AC950E8}" type="sibTrans" cxnId="{9767B614-B697-42E0-B38D-E8E4DAD6686A}">
      <dgm:prSet/>
      <dgm:spPr/>
      <dgm:t>
        <a:bodyPr/>
        <a:lstStyle/>
        <a:p>
          <a:endParaRPr lang="en-US"/>
        </a:p>
      </dgm:t>
    </dgm:pt>
    <dgm:pt modelId="{18040A2F-735F-461D-AE3C-255A460B9606}" type="pres">
      <dgm:prSet presAssocID="{A9BA72D7-B2A2-4AF6-838C-EC115A864AA6}" presName="Name0" presStyleCnt="0">
        <dgm:presLayoutVars>
          <dgm:dir/>
          <dgm:resizeHandles val="exact"/>
        </dgm:presLayoutVars>
      </dgm:prSet>
      <dgm:spPr/>
    </dgm:pt>
    <dgm:pt modelId="{A0BF9F9B-1BEB-4BB6-9F4F-E5200CF54EC3}" type="pres">
      <dgm:prSet presAssocID="{A9BA72D7-B2A2-4AF6-838C-EC115A864AA6}" presName="cycle" presStyleCnt="0"/>
      <dgm:spPr/>
    </dgm:pt>
    <dgm:pt modelId="{DB5E3B9A-AB7A-4817-A183-1BB958256C60}" type="pres">
      <dgm:prSet presAssocID="{B965666E-2E43-41BD-80E1-515493CC941D}" presName="nodeFirstNode" presStyleLbl="node1" presStyleIdx="0" presStyleCnt="5" custScaleX="99721" custScaleY="49914" custRadScaleRad="111988">
        <dgm:presLayoutVars>
          <dgm:bulletEnabled val="1"/>
        </dgm:presLayoutVars>
      </dgm:prSet>
      <dgm:spPr/>
    </dgm:pt>
    <dgm:pt modelId="{D7F9C94A-D144-429C-81FC-88C7E5908E3C}" type="pres">
      <dgm:prSet presAssocID="{551990F8-0D59-4B7A-903D-80173420945D}" presName="sibTransFirstNode" presStyleLbl="bgShp" presStyleIdx="0" presStyleCnt="1"/>
      <dgm:spPr/>
    </dgm:pt>
    <dgm:pt modelId="{23DF2687-553B-43AC-A1F6-6FB0C768F27E}" type="pres">
      <dgm:prSet presAssocID="{889A0A17-0D1E-4E5E-A035-19D137BF314A}" presName="nodeFollowingNodes" presStyleLbl="node1" presStyleIdx="1" presStyleCnt="5" custScaleX="73731" custScaleY="51808" custRadScaleRad="102509" custRadScaleInc="-1514">
        <dgm:presLayoutVars>
          <dgm:bulletEnabled val="1"/>
        </dgm:presLayoutVars>
      </dgm:prSet>
      <dgm:spPr/>
    </dgm:pt>
    <dgm:pt modelId="{D0800C8F-8A68-4720-85E4-C91F3E090264}" type="pres">
      <dgm:prSet presAssocID="{6036D3F4-705A-42AC-B316-06C5AB722931}" presName="nodeFollowingNodes" presStyleLbl="node1" presStyleIdx="2" presStyleCnt="5" custScaleX="95024" custScaleY="52542" custRadScaleRad="101978" custRadScaleInc="-28308">
        <dgm:presLayoutVars>
          <dgm:bulletEnabled val="1"/>
        </dgm:presLayoutVars>
      </dgm:prSet>
      <dgm:spPr/>
    </dgm:pt>
    <dgm:pt modelId="{DB912CB0-D408-48E4-A9D5-52F430247288}" type="pres">
      <dgm:prSet presAssocID="{560D4244-1ED4-423A-A16E-DD6711FAAD40}" presName="nodeFollowingNodes" presStyleLbl="node1" presStyleIdx="3" presStyleCnt="5" custScaleX="89856" custScaleY="47212" custRadScaleRad="88453" custRadScaleInc="7731">
        <dgm:presLayoutVars>
          <dgm:bulletEnabled val="1"/>
        </dgm:presLayoutVars>
      </dgm:prSet>
      <dgm:spPr/>
    </dgm:pt>
    <dgm:pt modelId="{7588ABEC-F75E-47A8-95AA-48AC9812342C}" type="pres">
      <dgm:prSet presAssocID="{96DA993B-98B4-4B0D-851E-1884FF54343E}" presName="nodeFollowingNodes" presStyleLbl="node1" presStyleIdx="4" presStyleCnt="5" custScaleX="85629" custScaleY="53327">
        <dgm:presLayoutVars>
          <dgm:bulletEnabled val="1"/>
        </dgm:presLayoutVars>
      </dgm:prSet>
      <dgm:spPr/>
    </dgm:pt>
  </dgm:ptLst>
  <dgm:cxnLst>
    <dgm:cxn modelId="{2F465307-44DD-4355-9002-142418523656}" type="presOf" srcId="{B965666E-2E43-41BD-80E1-515493CC941D}" destId="{DB5E3B9A-AB7A-4817-A183-1BB958256C60}" srcOrd="0" destOrd="0" presId="urn:microsoft.com/office/officeart/2005/8/layout/cycle3"/>
    <dgm:cxn modelId="{9767B614-B697-42E0-B38D-E8E4DAD6686A}" srcId="{A9BA72D7-B2A2-4AF6-838C-EC115A864AA6}" destId="{96DA993B-98B4-4B0D-851E-1884FF54343E}" srcOrd="4" destOrd="0" parTransId="{CBA754BC-D83D-412F-AC68-767CF362A710}" sibTransId="{6FCE9C7B-6F8A-4D6B-8F63-B9975AC950E8}"/>
    <dgm:cxn modelId="{16E4BE1A-8246-4C1E-88FB-7A75AF53743C}" type="presOf" srcId="{96DA993B-98B4-4B0D-851E-1884FF54343E}" destId="{7588ABEC-F75E-47A8-95AA-48AC9812342C}" srcOrd="0" destOrd="0" presId="urn:microsoft.com/office/officeart/2005/8/layout/cycle3"/>
    <dgm:cxn modelId="{0BCDC141-9C23-438A-ADB5-F51E6A3AFA19}" type="presOf" srcId="{6036D3F4-705A-42AC-B316-06C5AB722931}" destId="{D0800C8F-8A68-4720-85E4-C91F3E090264}" srcOrd="0" destOrd="0" presId="urn:microsoft.com/office/officeart/2005/8/layout/cycle3"/>
    <dgm:cxn modelId="{27523147-9A25-4E62-9739-00F0A877AEF3}" type="presOf" srcId="{551990F8-0D59-4B7A-903D-80173420945D}" destId="{D7F9C94A-D144-429C-81FC-88C7E5908E3C}" srcOrd="0" destOrd="0" presId="urn:microsoft.com/office/officeart/2005/8/layout/cycle3"/>
    <dgm:cxn modelId="{080A0864-5E84-4D27-B085-4800021B6CF2}" srcId="{A9BA72D7-B2A2-4AF6-838C-EC115A864AA6}" destId="{6036D3F4-705A-42AC-B316-06C5AB722931}" srcOrd="2" destOrd="0" parTransId="{42086A0B-1848-4735-B226-08160F9A9B4B}" sibTransId="{88682225-CFBE-4C89-AD1E-352AF9C6B102}"/>
    <dgm:cxn modelId="{DEF84E99-AD0A-49A8-BB46-97BFF15243B6}" type="presOf" srcId="{A9BA72D7-B2A2-4AF6-838C-EC115A864AA6}" destId="{18040A2F-735F-461D-AE3C-255A460B9606}" srcOrd="0" destOrd="0" presId="urn:microsoft.com/office/officeart/2005/8/layout/cycle3"/>
    <dgm:cxn modelId="{86FB9FA2-6522-4EC3-A3F0-2FAA120DBA61}" type="presOf" srcId="{889A0A17-0D1E-4E5E-A035-19D137BF314A}" destId="{23DF2687-553B-43AC-A1F6-6FB0C768F27E}" srcOrd="0" destOrd="0" presId="urn:microsoft.com/office/officeart/2005/8/layout/cycle3"/>
    <dgm:cxn modelId="{8FFDCEBA-E417-4D46-8825-85A26C264538}" srcId="{A9BA72D7-B2A2-4AF6-838C-EC115A864AA6}" destId="{B965666E-2E43-41BD-80E1-515493CC941D}" srcOrd="0" destOrd="0" parTransId="{79B8400C-8E94-447E-A831-81506095BFF4}" sibTransId="{551990F8-0D59-4B7A-903D-80173420945D}"/>
    <dgm:cxn modelId="{467C5BD7-5161-41F3-B82C-FBC4175D247F}" srcId="{A9BA72D7-B2A2-4AF6-838C-EC115A864AA6}" destId="{889A0A17-0D1E-4E5E-A035-19D137BF314A}" srcOrd="1" destOrd="0" parTransId="{21A28FA1-DCE2-46F7-9520-6F9E24717E84}" sibTransId="{FA3AFFC3-10DE-4BD8-8E17-EA83BC108918}"/>
    <dgm:cxn modelId="{80D84AF7-3814-4A43-8B83-89B4089B604A}" srcId="{A9BA72D7-B2A2-4AF6-838C-EC115A864AA6}" destId="{560D4244-1ED4-423A-A16E-DD6711FAAD40}" srcOrd="3" destOrd="0" parTransId="{40F13DA2-ED9A-4EB3-AC0D-6D0804C024CE}" sibTransId="{6DDE2002-12C3-4958-B284-3921DFE37F4F}"/>
    <dgm:cxn modelId="{20F50AFC-B9F5-43E7-8DD1-F26B630F8649}" type="presOf" srcId="{560D4244-1ED4-423A-A16E-DD6711FAAD40}" destId="{DB912CB0-D408-48E4-A9D5-52F430247288}" srcOrd="0" destOrd="0" presId="urn:microsoft.com/office/officeart/2005/8/layout/cycle3"/>
    <dgm:cxn modelId="{D41AAE03-F507-4CB9-826F-B49D9DB8ACD8}" type="presParOf" srcId="{18040A2F-735F-461D-AE3C-255A460B9606}" destId="{A0BF9F9B-1BEB-4BB6-9F4F-E5200CF54EC3}" srcOrd="0" destOrd="0" presId="urn:microsoft.com/office/officeart/2005/8/layout/cycle3"/>
    <dgm:cxn modelId="{31653A20-27EE-451C-B975-4B102BDCD70F}" type="presParOf" srcId="{A0BF9F9B-1BEB-4BB6-9F4F-E5200CF54EC3}" destId="{DB5E3B9A-AB7A-4817-A183-1BB958256C60}" srcOrd="0" destOrd="0" presId="urn:microsoft.com/office/officeart/2005/8/layout/cycle3"/>
    <dgm:cxn modelId="{7091408B-5B0D-486B-AB16-3611649B32F2}" type="presParOf" srcId="{A0BF9F9B-1BEB-4BB6-9F4F-E5200CF54EC3}" destId="{D7F9C94A-D144-429C-81FC-88C7E5908E3C}" srcOrd="1" destOrd="0" presId="urn:microsoft.com/office/officeart/2005/8/layout/cycle3"/>
    <dgm:cxn modelId="{BDC2AE97-ACB4-4422-ACCF-EC0AA2C7B949}" type="presParOf" srcId="{A0BF9F9B-1BEB-4BB6-9F4F-E5200CF54EC3}" destId="{23DF2687-553B-43AC-A1F6-6FB0C768F27E}" srcOrd="2" destOrd="0" presId="urn:microsoft.com/office/officeart/2005/8/layout/cycle3"/>
    <dgm:cxn modelId="{E19807EE-5048-4A29-9061-BAB493331EC1}" type="presParOf" srcId="{A0BF9F9B-1BEB-4BB6-9F4F-E5200CF54EC3}" destId="{D0800C8F-8A68-4720-85E4-C91F3E090264}" srcOrd="3" destOrd="0" presId="urn:microsoft.com/office/officeart/2005/8/layout/cycle3"/>
    <dgm:cxn modelId="{9BCBE173-D289-43D2-B15E-09ADF50F77C0}" type="presParOf" srcId="{A0BF9F9B-1BEB-4BB6-9F4F-E5200CF54EC3}" destId="{DB912CB0-D408-48E4-A9D5-52F430247288}" srcOrd="4" destOrd="0" presId="urn:microsoft.com/office/officeart/2005/8/layout/cycle3"/>
    <dgm:cxn modelId="{23E1C756-18F8-4C87-909B-95384942DA78}" type="presParOf" srcId="{A0BF9F9B-1BEB-4BB6-9F4F-E5200CF54EC3}" destId="{7588ABEC-F75E-47A8-95AA-48AC9812342C}" srcOrd="5" destOrd="0" presId="urn:microsoft.com/office/officeart/2005/8/layout/cycle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6EBEB-9174-496D-90FE-B024817C6ADB}">
      <dsp:nvSpPr>
        <dsp:cNvPr id="0" name=""/>
        <dsp:cNvSpPr/>
      </dsp:nvSpPr>
      <dsp:spPr>
        <a:xfrm>
          <a:off x="260646" y="0"/>
          <a:ext cx="3469891" cy="4412263"/>
        </a:xfrm>
        <a:prstGeom prst="triangle">
          <a:avLst/>
        </a:prstGeom>
        <a:noFill/>
        <a:ln w="76200" cap="flat" cmpd="sng" algn="ctr">
          <a:solidFill>
            <a:srgbClr val="4D68FB"/>
          </a:solidFill>
          <a:prstDash val="solid"/>
          <a:miter lim="800000"/>
          <a:headEnd type="none" w="med" len="med"/>
          <a:tailEnd type="none" w="med" len="med"/>
        </a:ln>
        <a:effectLst/>
        <a:scene3d>
          <a:camera prst="orthographicFront"/>
          <a:lightRig rig="flat" dir="t"/>
        </a:scene3d>
      </dsp:spPr>
      <dsp:style>
        <a:lnRef idx="1">
          <a:schemeClr val="accent1"/>
        </a:lnRef>
        <a:fillRef idx="0">
          <a:schemeClr val="accent1"/>
        </a:fillRef>
        <a:effectRef idx="0">
          <a:schemeClr val="accent1"/>
        </a:effectRef>
        <a:fontRef idx="minor">
          <a:schemeClr val="tx1"/>
        </a:fontRef>
      </dsp:style>
    </dsp:sp>
    <dsp:sp modelId="{C9A69595-0DFB-4ECD-AA36-5EBB8CFE02E8}">
      <dsp:nvSpPr>
        <dsp:cNvPr id="0" name=""/>
        <dsp:cNvSpPr/>
      </dsp:nvSpPr>
      <dsp:spPr>
        <a:xfrm>
          <a:off x="2025099" y="706701"/>
          <a:ext cx="2867970" cy="627368"/>
        </a:xfrm>
        <a:prstGeom prst="roundRect">
          <a:avLst/>
        </a:prstGeom>
        <a:solidFill>
          <a:schemeClr val="bg1"/>
        </a:solidFill>
        <a:ln w="28575" cap="flat" cmpd="sng" algn="ctr">
          <a:solidFill>
            <a:srgbClr val="000FFC"/>
          </a:solidFill>
          <a:prstDash val="solid"/>
          <a:miter lim="800000"/>
        </a:ln>
        <a:effectLst/>
        <a:scene3d>
          <a:camera prst="orthographicFront"/>
          <a:lightRig rig="flat" dir="t"/>
        </a:scene3d>
        <a:sp3d z="190500" extrusionH="12700" prstMaterial="plastic"/>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latin typeface="Helvetica" pitchFamily="2" charset="0"/>
            </a:rPr>
            <a:t>Strategic</a:t>
          </a:r>
          <a:r>
            <a:rPr lang="en-US" sz="1600" kern="1200" dirty="0">
              <a:latin typeface="Helvetica" pitchFamily="2" charset="0"/>
            </a:rPr>
            <a:t> - Data </a:t>
          </a:r>
        </a:p>
        <a:p>
          <a:pPr marL="0" lvl="0" indent="0" algn="ctr" defTabSz="711200">
            <a:lnSpc>
              <a:spcPct val="90000"/>
            </a:lnSpc>
            <a:spcBef>
              <a:spcPct val="0"/>
            </a:spcBef>
            <a:spcAft>
              <a:spcPts val="0"/>
            </a:spcAft>
            <a:buNone/>
          </a:pPr>
          <a:r>
            <a:rPr lang="en-US" sz="1600" kern="1200" dirty="0">
              <a:latin typeface="Helvetica" pitchFamily="2" charset="0"/>
            </a:rPr>
            <a:t>Governance Council</a:t>
          </a:r>
        </a:p>
      </dsp:txBody>
      <dsp:txXfrm>
        <a:off x="2055725" y="737327"/>
        <a:ext cx="2806718" cy="566116"/>
      </dsp:txXfrm>
    </dsp:sp>
    <dsp:sp modelId="{4D216BFF-5E9C-4EBB-95CA-E59B8F32F4DF}">
      <dsp:nvSpPr>
        <dsp:cNvPr id="0" name=""/>
        <dsp:cNvSpPr/>
      </dsp:nvSpPr>
      <dsp:spPr>
        <a:xfrm>
          <a:off x="2025099" y="1412491"/>
          <a:ext cx="2867970" cy="627368"/>
        </a:xfrm>
        <a:prstGeom prst="roundRect">
          <a:avLst/>
        </a:prstGeom>
        <a:solidFill>
          <a:schemeClr val="bg1"/>
        </a:solidFill>
        <a:ln w="28575" cap="flat" cmpd="sng" algn="ctr">
          <a:solidFill>
            <a:srgbClr val="000FFC"/>
          </a:solidFill>
          <a:prstDash val="solid"/>
          <a:miter lim="800000"/>
        </a:ln>
        <a:effectLst/>
        <a:scene3d>
          <a:camera prst="orthographicFront"/>
          <a:lightRig rig="flat" dir="t"/>
        </a:scene3d>
        <a:sp3d z="190500" extrusionH="12700" prstMaterial="plastic"/>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latin typeface="Helvetica" pitchFamily="2" charset="0"/>
            </a:rPr>
            <a:t>Tactical</a:t>
          </a:r>
          <a:r>
            <a:rPr lang="en-US" sz="1600" kern="1200" dirty="0">
              <a:latin typeface="Helvetica" pitchFamily="2" charset="0"/>
            </a:rPr>
            <a:t> - Steering </a:t>
          </a:r>
        </a:p>
        <a:p>
          <a:pPr marL="0" lvl="0" indent="0" algn="ctr" defTabSz="711200">
            <a:lnSpc>
              <a:spcPct val="90000"/>
            </a:lnSpc>
            <a:spcBef>
              <a:spcPct val="0"/>
            </a:spcBef>
            <a:spcAft>
              <a:spcPts val="0"/>
            </a:spcAft>
            <a:buNone/>
          </a:pPr>
          <a:r>
            <a:rPr lang="en-US" sz="1600" kern="1200" dirty="0">
              <a:latin typeface="Helvetica" pitchFamily="2" charset="0"/>
            </a:rPr>
            <a:t>Committee</a:t>
          </a:r>
        </a:p>
      </dsp:txBody>
      <dsp:txXfrm>
        <a:off x="2055725" y="1443117"/>
        <a:ext cx="2806718" cy="566116"/>
      </dsp:txXfrm>
    </dsp:sp>
    <dsp:sp modelId="{74993CA0-5DB1-4CED-8C2D-7040348A551E}">
      <dsp:nvSpPr>
        <dsp:cNvPr id="0" name=""/>
        <dsp:cNvSpPr/>
      </dsp:nvSpPr>
      <dsp:spPr>
        <a:xfrm>
          <a:off x="2025099" y="2118281"/>
          <a:ext cx="2867970" cy="627368"/>
        </a:xfrm>
        <a:prstGeom prst="roundRect">
          <a:avLst/>
        </a:prstGeom>
        <a:solidFill>
          <a:schemeClr val="bg1"/>
        </a:solidFill>
        <a:ln w="28575" cap="flat" cmpd="sng" algn="ctr">
          <a:solidFill>
            <a:srgbClr val="000FFC"/>
          </a:solidFill>
          <a:prstDash val="solid"/>
          <a:miter lim="800000"/>
        </a:ln>
        <a:effectLst/>
        <a:scene3d>
          <a:camera prst="orthographicFront"/>
          <a:lightRig rig="flat" dir="t"/>
        </a:scene3d>
        <a:sp3d z="190500" extrusionH="12700" prstMaterial="plastic"/>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latin typeface="Helvetica" pitchFamily="2" charset="0"/>
            </a:rPr>
            <a:t>Operational</a:t>
          </a:r>
          <a:r>
            <a:rPr lang="en-US" sz="1600" kern="1200" dirty="0">
              <a:latin typeface="Helvetica" pitchFamily="2" charset="0"/>
            </a:rPr>
            <a:t> - Working </a:t>
          </a:r>
        </a:p>
        <a:p>
          <a:pPr marL="0" lvl="0" indent="0" algn="ctr" defTabSz="711200">
            <a:lnSpc>
              <a:spcPct val="90000"/>
            </a:lnSpc>
            <a:spcBef>
              <a:spcPct val="0"/>
            </a:spcBef>
            <a:spcAft>
              <a:spcPts val="0"/>
            </a:spcAft>
            <a:buNone/>
          </a:pPr>
          <a:r>
            <a:rPr lang="en-US" sz="1600" kern="1200" dirty="0">
              <a:latin typeface="Helvetica" pitchFamily="2" charset="0"/>
            </a:rPr>
            <a:t>Groups</a:t>
          </a:r>
        </a:p>
      </dsp:txBody>
      <dsp:txXfrm>
        <a:off x="2055725" y="2148907"/>
        <a:ext cx="2806718" cy="566116"/>
      </dsp:txXfrm>
    </dsp:sp>
    <dsp:sp modelId="{7BAB1B67-5978-4FD8-A822-84D120B32487}">
      <dsp:nvSpPr>
        <dsp:cNvPr id="0" name=""/>
        <dsp:cNvSpPr/>
      </dsp:nvSpPr>
      <dsp:spPr>
        <a:xfrm>
          <a:off x="2025099" y="2824070"/>
          <a:ext cx="2867970" cy="627368"/>
        </a:xfrm>
        <a:prstGeom prst="roundRect">
          <a:avLst/>
        </a:prstGeom>
        <a:solidFill>
          <a:schemeClr val="bg1"/>
        </a:solidFill>
        <a:ln w="28575" cap="flat" cmpd="sng" algn="ctr">
          <a:solidFill>
            <a:srgbClr val="000FFC"/>
          </a:solidFill>
          <a:prstDash val="solid"/>
          <a:miter lim="800000"/>
        </a:ln>
        <a:effectLst/>
        <a:scene3d>
          <a:camera prst="orthographicFront"/>
          <a:lightRig rig="flat" dir="t"/>
        </a:scene3d>
        <a:sp3d z="190500" extrusionH="12700" prstMaterial="plastic"/>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dirty="0">
              <a:latin typeface="Helvetica" pitchFamily="2" charset="0"/>
            </a:rPr>
            <a:t>Operational - </a:t>
          </a:r>
          <a:r>
            <a:rPr lang="en-US" sz="1600" kern="1200" dirty="0">
              <a:latin typeface="Helvetica" pitchFamily="2" charset="0"/>
            </a:rPr>
            <a:t>Data Stewards </a:t>
          </a:r>
        </a:p>
        <a:p>
          <a:pPr marL="0" lvl="0" indent="0" algn="ctr" defTabSz="711200">
            <a:lnSpc>
              <a:spcPct val="90000"/>
            </a:lnSpc>
            <a:spcBef>
              <a:spcPct val="0"/>
            </a:spcBef>
            <a:spcAft>
              <a:spcPts val="0"/>
            </a:spcAft>
            <a:buNone/>
          </a:pPr>
          <a:r>
            <a:rPr lang="en-US" sz="1600" kern="1200" dirty="0">
              <a:latin typeface="Helvetica" pitchFamily="2" charset="0"/>
            </a:rPr>
            <a:t>&amp; Data Owners</a:t>
          </a:r>
        </a:p>
      </dsp:txBody>
      <dsp:txXfrm>
        <a:off x="2055725" y="2854696"/>
        <a:ext cx="2806718" cy="566116"/>
      </dsp:txXfrm>
    </dsp:sp>
    <dsp:sp modelId="{98AA8866-BF96-4336-84B1-25DB96A86EB7}">
      <dsp:nvSpPr>
        <dsp:cNvPr id="0" name=""/>
        <dsp:cNvSpPr/>
      </dsp:nvSpPr>
      <dsp:spPr>
        <a:xfrm>
          <a:off x="2025099" y="3529860"/>
          <a:ext cx="2867970" cy="627368"/>
        </a:xfrm>
        <a:prstGeom prst="roundRect">
          <a:avLst/>
        </a:prstGeom>
        <a:solidFill>
          <a:schemeClr val="bg1"/>
        </a:solidFill>
        <a:ln w="28575" cap="flat" cmpd="sng" algn="ctr">
          <a:solidFill>
            <a:srgbClr val="000FFC"/>
          </a:solidFill>
          <a:prstDash val="solid"/>
          <a:miter lim="800000"/>
        </a:ln>
        <a:effectLst/>
        <a:scene3d>
          <a:camera prst="orthographicFront"/>
          <a:lightRig rig="flat" dir="t"/>
        </a:scene3d>
        <a:sp3d z="190500" extrusionH="12700" prstMaterial="plastic"/>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ts val="0"/>
            </a:spcAft>
            <a:buNone/>
          </a:pPr>
          <a:r>
            <a:rPr lang="en-US" sz="1600" b="1" kern="1200">
              <a:latin typeface="Helvetica" pitchFamily="2" charset="0"/>
            </a:rPr>
            <a:t>Operational - </a:t>
          </a:r>
          <a:r>
            <a:rPr lang="en-US" sz="1600" kern="1200">
              <a:latin typeface="Helvetica" pitchFamily="2" charset="0"/>
            </a:rPr>
            <a:t>Users</a:t>
          </a:r>
        </a:p>
      </dsp:txBody>
      <dsp:txXfrm>
        <a:off x="2055725" y="3560486"/>
        <a:ext cx="2806718" cy="5661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B28A1-BEAD-4275-AABE-4302191451CB}">
      <dsp:nvSpPr>
        <dsp:cNvPr id="0" name=""/>
        <dsp:cNvSpPr/>
      </dsp:nvSpPr>
      <dsp:spPr>
        <a:xfrm>
          <a:off x="1749" y="0"/>
          <a:ext cx="1557492" cy="622996"/>
        </a:xfrm>
        <a:prstGeom prst="chevron">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noProof="0">
              <a:solidFill>
                <a:schemeClr val="bg2"/>
              </a:solidFill>
            </a:rPr>
            <a:t>Maintain</a:t>
          </a:r>
        </a:p>
      </dsp:txBody>
      <dsp:txXfrm>
        <a:off x="313247" y="0"/>
        <a:ext cx="934496" cy="622996"/>
      </dsp:txXfrm>
    </dsp:sp>
    <dsp:sp modelId="{7480864B-E5EE-4671-A618-BBB9C0034601}">
      <dsp:nvSpPr>
        <dsp:cNvPr id="0" name=""/>
        <dsp:cNvSpPr/>
      </dsp:nvSpPr>
      <dsp:spPr>
        <a:xfrm>
          <a:off x="1403492" y="0"/>
          <a:ext cx="1557492" cy="622996"/>
        </a:xfrm>
        <a:prstGeom prst="chevron">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noProof="0">
              <a:solidFill>
                <a:schemeClr val="bg2"/>
              </a:solidFill>
            </a:rPr>
            <a:t>Validate </a:t>
          </a:r>
        </a:p>
      </dsp:txBody>
      <dsp:txXfrm>
        <a:off x="1714990" y="0"/>
        <a:ext cx="934496" cy="622996"/>
      </dsp:txXfrm>
    </dsp:sp>
    <dsp:sp modelId="{6AFA8548-23DB-487E-A913-1F93926EE25F}">
      <dsp:nvSpPr>
        <dsp:cNvPr id="0" name=""/>
        <dsp:cNvSpPr/>
      </dsp:nvSpPr>
      <dsp:spPr>
        <a:xfrm>
          <a:off x="2805235" y="0"/>
          <a:ext cx="1557492" cy="622996"/>
        </a:xfrm>
        <a:prstGeom prst="chevron">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noProof="0">
              <a:solidFill>
                <a:schemeClr val="bg2"/>
              </a:solidFill>
            </a:rPr>
            <a:t>Approve</a:t>
          </a:r>
        </a:p>
      </dsp:txBody>
      <dsp:txXfrm>
        <a:off x="3116733" y="0"/>
        <a:ext cx="934496" cy="622996"/>
      </dsp:txXfrm>
    </dsp:sp>
    <dsp:sp modelId="{10FCB3BA-6B2F-4D3D-A6FA-D45B398AA4EF}">
      <dsp:nvSpPr>
        <dsp:cNvPr id="0" name=""/>
        <dsp:cNvSpPr/>
      </dsp:nvSpPr>
      <dsp:spPr>
        <a:xfrm>
          <a:off x="4206978" y="0"/>
          <a:ext cx="1557492" cy="622996"/>
        </a:xfrm>
        <a:prstGeom prst="chevron">
          <a:avLst/>
        </a:prstGeom>
        <a:solidFill>
          <a:schemeClr val="accent2">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noProof="0">
              <a:solidFill>
                <a:schemeClr val="bg2"/>
              </a:solidFill>
            </a:rPr>
            <a:t>Replicate</a:t>
          </a:r>
        </a:p>
      </dsp:txBody>
      <dsp:txXfrm>
        <a:off x="4518476" y="0"/>
        <a:ext cx="934496" cy="622996"/>
      </dsp:txXfrm>
    </dsp:sp>
    <dsp:sp modelId="{B655B7AF-DF8D-4B8A-AC1F-8C9BC130DBBE}">
      <dsp:nvSpPr>
        <dsp:cNvPr id="0" name=""/>
        <dsp:cNvSpPr/>
      </dsp:nvSpPr>
      <dsp:spPr>
        <a:xfrm>
          <a:off x="5152859" y="2010323"/>
          <a:ext cx="1557492" cy="622996"/>
        </a:xfrm>
        <a:prstGeom prst="chevron">
          <a:avLst/>
        </a:prstGeom>
        <a:solidFill>
          <a:schemeClr val="accent2">
            <a:lumMod val="20000"/>
            <a:lumOff val="80000"/>
          </a:schemeClr>
        </a:solidFill>
        <a:ln>
          <a:solidFill>
            <a:schemeClr val="accent2">
              <a:lumMod val="20000"/>
              <a:lumOff val="80000"/>
            </a:schemeClr>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noProof="0">
              <a:solidFill>
                <a:schemeClr val="bg2"/>
              </a:solidFill>
            </a:rPr>
            <a:t>Adapt</a:t>
          </a:r>
        </a:p>
      </dsp:txBody>
      <dsp:txXfrm>
        <a:off x="5464357" y="2010323"/>
        <a:ext cx="934496" cy="62299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F9C94A-D144-429C-81FC-88C7E5908E3C}">
      <dsp:nvSpPr>
        <dsp:cNvPr id="0" name=""/>
        <dsp:cNvSpPr/>
      </dsp:nvSpPr>
      <dsp:spPr>
        <a:xfrm>
          <a:off x="1443453" y="-153298"/>
          <a:ext cx="2670272" cy="2670272"/>
        </a:xfrm>
        <a:prstGeom prst="circularArrow">
          <a:avLst>
            <a:gd name="adj1" fmla="val 5544"/>
            <a:gd name="adj2" fmla="val 330680"/>
            <a:gd name="adj3" fmla="val 13840994"/>
            <a:gd name="adj4" fmla="val 17346489"/>
            <a:gd name="adj5" fmla="val 5757"/>
          </a:avLst>
        </a:prstGeom>
        <a:solidFill>
          <a:schemeClr val="bg2">
            <a:lumMod val="75000"/>
          </a:schemeClr>
        </a:solidFill>
        <a:ln>
          <a:noFill/>
        </a:ln>
        <a:effectLst/>
      </dsp:spPr>
      <dsp:style>
        <a:lnRef idx="0">
          <a:scrgbClr r="0" g="0" b="0"/>
        </a:lnRef>
        <a:fillRef idx="1">
          <a:scrgbClr r="0" g="0" b="0"/>
        </a:fillRef>
        <a:effectRef idx="0">
          <a:scrgbClr r="0" g="0" b="0"/>
        </a:effectRef>
        <a:fontRef idx="minor"/>
      </dsp:style>
    </dsp:sp>
    <dsp:sp modelId="{DB5E3B9A-AB7A-4817-A183-1BB958256C60}">
      <dsp:nvSpPr>
        <dsp:cNvPr id="0" name=""/>
        <dsp:cNvSpPr/>
      </dsp:nvSpPr>
      <dsp:spPr>
        <a:xfrm>
          <a:off x="2171028" y="13254"/>
          <a:ext cx="1215122" cy="304106"/>
        </a:xfrm>
        <a:prstGeom prst="roundRect">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1. Discover</a:t>
          </a:r>
        </a:p>
      </dsp:txBody>
      <dsp:txXfrm>
        <a:off x="2185873" y="28099"/>
        <a:ext cx="1185432" cy="274416"/>
      </dsp:txXfrm>
    </dsp:sp>
    <dsp:sp modelId="{23DF2687-553B-43AC-A1F6-6FB0C768F27E}">
      <dsp:nvSpPr>
        <dsp:cNvPr id="0" name=""/>
        <dsp:cNvSpPr/>
      </dsp:nvSpPr>
      <dsp:spPr>
        <a:xfrm>
          <a:off x="3433665" y="904437"/>
          <a:ext cx="898428" cy="315645"/>
        </a:xfrm>
        <a:prstGeom prst="roundRect">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2. Define</a:t>
          </a:r>
        </a:p>
      </dsp:txBody>
      <dsp:txXfrm>
        <a:off x="3449074" y="919846"/>
        <a:ext cx="867610" cy="284827"/>
      </dsp:txXfrm>
    </dsp:sp>
    <dsp:sp modelId="{D0800C8F-8A68-4720-85E4-C91F3E090264}">
      <dsp:nvSpPr>
        <dsp:cNvPr id="0" name=""/>
        <dsp:cNvSpPr/>
      </dsp:nvSpPr>
      <dsp:spPr>
        <a:xfrm>
          <a:off x="3126861" y="1979558"/>
          <a:ext cx="1157888" cy="320117"/>
        </a:xfrm>
        <a:prstGeom prst="roundRect">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3. Workflow</a:t>
          </a:r>
        </a:p>
      </dsp:txBody>
      <dsp:txXfrm>
        <a:off x="3142488" y="1995185"/>
        <a:ext cx="1126634" cy="288863"/>
      </dsp:txXfrm>
    </dsp:sp>
    <dsp:sp modelId="{DB912CB0-D408-48E4-A9D5-52F430247288}">
      <dsp:nvSpPr>
        <dsp:cNvPr id="0" name=""/>
        <dsp:cNvSpPr/>
      </dsp:nvSpPr>
      <dsp:spPr>
        <a:xfrm>
          <a:off x="1575142" y="2061015"/>
          <a:ext cx="1094915" cy="287644"/>
        </a:xfrm>
        <a:prstGeom prst="roundRect">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4. Monitor</a:t>
          </a:r>
        </a:p>
      </dsp:txBody>
      <dsp:txXfrm>
        <a:off x="1589184" y="2075057"/>
        <a:ext cx="1066831" cy="259560"/>
      </dsp:txXfrm>
    </dsp:sp>
    <dsp:sp modelId="{7588ABEC-F75E-47A8-95AA-48AC9812342C}">
      <dsp:nvSpPr>
        <dsp:cNvPr id="0" name=""/>
        <dsp:cNvSpPr/>
      </dsp:nvSpPr>
      <dsp:spPr>
        <a:xfrm>
          <a:off x="1173908" y="926193"/>
          <a:ext cx="1043408" cy="324900"/>
        </a:xfrm>
        <a:prstGeom prst="roundRect">
          <a:avLst/>
        </a:prstGeom>
        <a:solidFill>
          <a:schemeClr val="tx1">
            <a:lumMod val="50000"/>
            <a:lumOff val="5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5. Analyze</a:t>
          </a:r>
        </a:p>
      </dsp:txBody>
      <dsp:txXfrm>
        <a:off x="1189768" y="942053"/>
        <a:ext cx="1011688" cy="293180"/>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996EEF-566E-7A88-F308-3D4015628D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Helvetica" pitchFamily="2" charset="0"/>
            </a:endParaRPr>
          </a:p>
        </p:txBody>
      </p:sp>
      <p:sp>
        <p:nvSpPr>
          <p:cNvPr id="3" name="Date Placeholder 2">
            <a:extLst>
              <a:ext uri="{FF2B5EF4-FFF2-40B4-BE49-F238E27FC236}">
                <a16:creationId xmlns:a16="http://schemas.microsoft.com/office/drawing/2014/main" id="{C67DBD38-A3EA-998C-B5B7-F0D7645121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073912D-7C6A-43A1-BD4F-844544856533}" type="datetimeFigureOut">
              <a:rPr lang="en-US" smtClean="0">
                <a:latin typeface="Helvetica" pitchFamily="2" charset="0"/>
              </a:rPr>
              <a:t>3/23/26</a:t>
            </a:fld>
            <a:endParaRPr lang="en-US">
              <a:latin typeface="Helvetica" pitchFamily="2" charset="0"/>
            </a:endParaRPr>
          </a:p>
        </p:txBody>
      </p:sp>
      <p:sp>
        <p:nvSpPr>
          <p:cNvPr id="4" name="Footer Placeholder 3">
            <a:extLst>
              <a:ext uri="{FF2B5EF4-FFF2-40B4-BE49-F238E27FC236}">
                <a16:creationId xmlns:a16="http://schemas.microsoft.com/office/drawing/2014/main" id="{6E8E6501-4663-6A70-ADCD-586B90C8C4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Helvetica" pitchFamily="2" charset="0"/>
            </a:endParaRPr>
          </a:p>
        </p:txBody>
      </p:sp>
      <p:sp>
        <p:nvSpPr>
          <p:cNvPr id="5" name="Slide Number Placeholder 4">
            <a:extLst>
              <a:ext uri="{FF2B5EF4-FFF2-40B4-BE49-F238E27FC236}">
                <a16:creationId xmlns:a16="http://schemas.microsoft.com/office/drawing/2014/main" id="{2BB7DFDC-48CD-9984-5DE0-373B2C55F4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673D9B-926C-4BC4-9140-1F67C9ADB123}" type="slidenum">
              <a:rPr lang="en-US" smtClean="0">
                <a:latin typeface="Helvetica" pitchFamily="2" charset="0"/>
              </a:rPr>
              <a:t>‹#›</a:t>
            </a:fld>
            <a:endParaRPr lang="en-US">
              <a:latin typeface="Helvetica" pitchFamily="2" charset="0"/>
            </a:endParaRPr>
          </a:p>
        </p:txBody>
      </p:sp>
    </p:spTree>
    <p:extLst>
      <p:ext uri="{BB962C8B-B14F-4D97-AF65-F5344CB8AC3E}">
        <p14:creationId xmlns:p14="http://schemas.microsoft.com/office/powerpoint/2010/main" val="362462269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pitchFamily="2"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pitchFamily="2" charset="0"/>
              </a:defRPr>
            </a:lvl1pPr>
          </a:lstStyle>
          <a:p>
            <a:fld id="{E219295E-01D2-8A42-BCF5-8A36CE324D4F}" type="datetimeFigureOut">
              <a:rPr lang="en-US" smtClean="0"/>
              <a:pPr/>
              <a:t>3/23/26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pitchFamily="2"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pitchFamily="2" charset="0"/>
              </a:defRPr>
            </a:lvl1pPr>
          </a:lstStyle>
          <a:p>
            <a:fld id="{0BC411F4-90E6-5244-AF3B-45150A40F001}" type="slidenum">
              <a:rPr lang="en-US" smtClean="0"/>
              <a:pPr/>
              <a:t>‹#›</a:t>
            </a:fld>
            <a:endParaRPr lang="en-US"/>
          </a:p>
        </p:txBody>
      </p:sp>
    </p:spTree>
    <p:extLst>
      <p:ext uri="{BB962C8B-B14F-4D97-AF65-F5344CB8AC3E}">
        <p14:creationId xmlns:p14="http://schemas.microsoft.com/office/powerpoint/2010/main" val="139113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pitchFamily="2" charset="0"/>
        <a:ea typeface="+mn-ea"/>
        <a:cs typeface="+mn-cs"/>
      </a:defRPr>
    </a:lvl1pPr>
    <a:lvl2pPr marL="457200" algn="l" defTabSz="914400" rtl="0" eaLnBrk="1" latinLnBrk="0" hangingPunct="1">
      <a:defRPr sz="1200" b="0" i="0" kern="1200">
        <a:solidFill>
          <a:schemeClr val="tx1"/>
        </a:solidFill>
        <a:latin typeface="Helvetica" pitchFamily="2" charset="0"/>
        <a:ea typeface="+mn-ea"/>
        <a:cs typeface="+mn-cs"/>
      </a:defRPr>
    </a:lvl2pPr>
    <a:lvl3pPr marL="914400" algn="l" defTabSz="914400" rtl="0" eaLnBrk="1" latinLnBrk="0" hangingPunct="1">
      <a:defRPr sz="1200" b="0" i="0" kern="1200">
        <a:solidFill>
          <a:schemeClr val="tx1"/>
        </a:solidFill>
        <a:latin typeface="Helvetica" pitchFamily="2" charset="0"/>
        <a:ea typeface="+mn-ea"/>
        <a:cs typeface="+mn-cs"/>
      </a:defRPr>
    </a:lvl3pPr>
    <a:lvl4pPr marL="1371600" algn="l" defTabSz="914400" rtl="0" eaLnBrk="1" latinLnBrk="0" hangingPunct="1">
      <a:defRPr sz="1200" b="0" i="0" kern="1200">
        <a:solidFill>
          <a:schemeClr val="tx1"/>
        </a:solidFill>
        <a:latin typeface="Helvetica" pitchFamily="2" charset="0"/>
        <a:ea typeface="+mn-ea"/>
        <a:cs typeface="+mn-cs"/>
      </a:defRPr>
    </a:lvl4pPr>
    <a:lvl5pPr marL="1828800" algn="l" defTabSz="914400" rtl="0" eaLnBrk="1" latinLnBrk="0" hangingPunct="1">
      <a:defRPr sz="1200" b="0" i="0" kern="1200">
        <a:solidFill>
          <a:schemeClr val="tx1"/>
        </a:solidFill>
        <a:latin typeface="Helvetica"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18AAD-CD98-56E8-14C2-C4CD76CBC6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B332A4-B401-3217-3A04-927CAC4998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B66F79-37C3-CE1A-6CD1-D259EFDFD4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53B08ED-9400-B344-46FB-1CDAEBAC283A}"/>
              </a:ext>
            </a:extLst>
          </p:cNvPr>
          <p:cNvSpPr>
            <a:spLocks noGrp="1"/>
          </p:cNvSpPr>
          <p:nvPr>
            <p:ph type="sldNum" sz="quarter" idx="5"/>
          </p:nvPr>
        </p:nvSpPr>
        <p:spPr/>
        <p:txBody>
          <a:bodyPr/>
          <a:lstStyle/>
          <a:p>
            <a:fld id="{0BC411F4-90E6-5244-AF3B-45150A40F001}" type="slidenum">
              <a:rPr lang="en-US" smtClean="0"/>
              <a:pPr/>
              <a:t>2</a:t>
            </a:fld>
            <a:endParaRPr lang="en-US"/>
          </a:p>
        </p:txBody>
      </p:sp>
    </p:spTree>
    <p:extLst>
      <p:ext uri="{BB962C8B-B14F-4D97-AF65-F5344CB8AC3E}">
        <p14:creationId xmlns:p14="http://schemas.microsoft.com/office/powerpoint/2010/main" val="688858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E14FF-EC3A-449D-85F3-5C5D9E079256}" type="slidenum">
              <a:rPr lang="en-US" smtClean="0"/>
              <a:pPr/>
              <a:t>23</a:t>
            </a:fld>
            <a:endParaRPr lang="en-US" dirty="0"/>
          </a:p>
        </p:txBody>
      </p:sp>
    </p:spTree>
    <p:extLst>
      <p:ext uri="{BB962C8B-B14F-4D97-AF65-F5344CB8AC3E}">
        <p14:creationId xmlns:p14="http://schemas.microsoft.com/office/powerpoint/2010/main" val="1893192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E14FF-EC3A-449D-85F3-5C5D9E079256}" type="slidenum">
              <a:rPr lang="en-US" smtClean="0"/>
              <a:t>24</a:t>
            </a:fld>
            <a:endParaRPr lang="en-US"/>
          </a:p>
        </p:txBody>
      </p:sp>
    </p:spTree>
    <p:extLst>
      <p:ext uri="{BB962C8B-B14F-4D97-AF65-F5344CB8AC3E}">
        <p14:creationId xmlns:p14="http://schemas.microsoft.com/office/powerpoint/2010/main" val="3435849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 high-level, this is how SAP Information</a:t>
            </a:r>
            <a:r>
              <a:rPr lang="en-US" baseline="0"/>
              <a:t> Steward works:</a:t>
            </a:r>
          </a:p>
          <a:p>
            <a:endParaRPr lang="en-US" baseline="0"/>
          </a:p>
          <a:p>
            <a:pPr marL="285750" indent="-285750">
              <a:buFont typeface="Arial" panose="020B0604020202020204" pitchFamily="34" charset="0"/>
              <a:buChar char="•"/>
            </a:pPr>
            <a:r>
              <a:rPr lang="en-US" baseline="0"/>
              <a:t>Use Information Steward to connect to supported data sources.  Perform profiling on the content, quality, structure and relationship of the connected sources.  Or capture the metadata information of the connected sources.</a:t>
            </a:r>
          </a:p>
          <a:p>
            <a:pPr marL="285750" indent="-285750">
              <a:buFont typeface="Arial" panose="020B0604020202020204" pitchFamily="34" charset="0"/>
              <a:buChar char="•"/>
            </a:pPr>
            <a:r>
              <a:rPr lang="en-US" baseline="0"/>
              <a:t>Define validation rules and cleansing rules to determine the level of data quality of key data metrics.  Define business terms and policies associated with metadata structures to provide business context.</a:t>
            </a:r>
          </a:p>
          <a:p>
            <a:pPr marL="285750" indent="-285750">
              <a:buFont typeface="Arial" panose="020B0604020202020204" pitchFamily="34" charset="0"/>
              <a:buChar char="•"/>
            </a:pPr>
            <a:r>
              <a:rPr lang="en-US" baseline="0"/>
              <a:t>Perform data assessment and catalog the level of data quality of key data metrics.</a:t>
            </a:r>
          </a:p>
          <a:p>
            <a:pPr marL="285750" indent="-285750">
              <a:buFont typeface="Arial" panose="020B0604020202020204" pitchFamily="34" charset="0"/>
              <a:buChar char="•"/>
            </a:pPr>
            <a:r>
              <a:rPr lang="en-US" baseline="0"/>
              <a:t>Monitor the data quality of key data metrics over time and point-in-time with a data quality dashboard and scorecards.</a:t>
            </a:r>
          </a:p>
          <a:p>
            <a:pPr marL="285750" indent="-285750">
              <a:buFont typeface="Arial" panose="020B0604020202020204" pitchFamily="34" charset="0"/>
              <a:buChar char="•"/>
            </a:pPr>
            <a:r>
              <a:rPr lang="en-US" baseline="0"/>
              <a:t>Analyze data quality impact to business outcomes with the Business Value Analysis feature. </a:t>
            </a:r>
          </a:p>
          <a:p>
            <a:pPr marL="228600" indent="-228600">
              <a:buAutoNum type="arabicPeriod"/>
            </a:pPr>
            <a:endParaRPr lang="en-US"/>
          </a:p>
        </p:txBody>
      </p:sp>
      <p:sp>
        <p:nvSpPr>
          <p:cNvPr id="4" name="Slide Number Placeholder 3"/>
          <p:cNvSpPr>
            <a:spLocks noGrp="1"/>
          </p:cNvSpPr>
          <p:nvPr>
            <p:ph type="sldNum" sz="quarter" idx="10"/>
          </p:nvPr>
        </p:nvSpPr>
        <p:spPr/>
        <p:txBody>
          <a:bodyPr/>
          <a:lstStyle/>
          <a:p>
            <a:fld id="{89E11C67-BCD9-8C4B-954B-A924E8BCC59D}" type="slidenum">
              <a:rPr lang="en-US" smtClean="0"/>
              <a:t>27</a:t>
            </a:fld>
            <a:endParaRPr lang="en-US"/>
          </a:p>
        </p:txBody>
      </p:sp>
    </p:spTree>
    <p:extLst>
      <p:ext uri="{BB962C8B-B14F-4D97-AF65-F5344CB8AC3E}">
        <p14:creationId xmlns:p14="http://schemas.microsoft.com/office/powerpoint/2010/main" val="2221465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5"/>
          </p:nvPr>
        </p:nvSpPr>
        <p:spPr/>
        <p:txBody>
          <a:bodyPr/>
          <a:lstStyle/>
          <a:p>
            <a:fld id="{7CEE14FF-EC3A-449D-85F3-5C5D9E079256}" type="slidenum">
              <a:rPr lang="en-US" smtClean="0"/>
              <a:t>5</a:t>
            </a:fld>
            <a:endParaRPr lang="en-US"/>
          </a:p>
        </p:txBody>
      </p:sp>
    </p:spTree>
    <p:extLst>
      <p:ext uri="{BB962C8B-B14F-4D97-AF65-F5344CB8AC3E}">
        <p14:creationId xmlns:p14="http://schemas.microsoft.com/office/powerpoint/2010/main" val="1149296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EE14FF-EC3A-449D-85F3-5C5D9E079256}" type="slidenum">
              <a:rPr lang="en-US" smtClean="0"/>
              <a:t>13</a:t>
            </a:fld>
            <a:endParaRPr lang="en-US"/>
          </a:p>
        </p:txBody>
      </p:sp>
    </p:spTree>
    <p:extLst>
      <p:ext uri="{BB962C8B-B14F-4D97-AF65-F5344CB8AC3E}">
        <p14:creationId xmlns:p14="http://schemas.microsoft.com/office/powerpoint/2010/main" val="2036007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E5D96-8AEE-1767-53B5-F2F3B1C8DE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D2852-BBFA-922A-9122-2F85D1222E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4E0668-D2FA-BA59-6094-979CDB942B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8BB732C-B150-8B4A-4699-9BC740B03B31}"/>
              </a:ext>
            </a:extLst>
          </p:cNvPr>
          <p:cNvSpPr>
            <a:spLocks noGrp="1"/>
          </p:cNvSpPr>
          <p:nvPr>
            <p:ph type="sldNum" sz="quarter" idx="5"/>
          </p:nvPr>
        </p:nvSpPr>
        <p:spPr/>
        <p:txBody>
          <a:bodyPr/>
          <a:lstStyle/>
          <a:p>
            <a:fld id="{7CEE14FF-EC3A-449D-85F3-5C5D9E079256}" type="slidenum">
              <a:rPr lang="en-US" smtClean="0"/>
              <a:t>16</a:t>
            </a:fld>
            <a:endParaRPr lang="en-US"/>
          </a:p>
        </p:txBody>
      </p:sp>
    </p:spTree>
    <p:extLst>
      <p:ext uri="{BB962C8B-B14F-4D97-AF65-F5344CB8AC3E}">
        <p14:creationId xmlns:p14="http://schemas.microsoft.com/office/powerpoint/2010/main" val="1344556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EB4FD-2546-DC28-E639-8701A4867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B5C58-6D13-7CA5-7335-2AE80C468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31502-1272-3E5B-2E81-8CF5DDB886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DB38A7-03E6-5F3E-2F3C-4565FF773E96}"/>
              </a:ext>
            </a:extLst>
          </p:cNvPr>
          <p:cNvSpPr>
            <a:spLocks noGrp="1"/>
          </p:cNvSpPr>
          <p:nvPr>
            <p:ph type="sldNum" sz="quarter" idx="5"/>
          </p:nvPr>
        </p:nvSpPr>
        <p:spPr/>
        <p:txBody>
          <a:bodyPr/>
          <a:lstStyle/>
          <a:p>
            <a:fld id="{7CEE14FF-EC3A-449D-85F3-5C5D9E079256}" type="slidenum">
              <a:rPr lang="en-US" smtClean="0"/>
              <a:t>17</a:t>
            </a:fld>
            <a:endParaRPr lang="en-US"/>
          </a:p>
        </p:txBody>
      </p:sp>
    </p:spTree>
    <p:extLst>
      <p:ext uri="{BB962C8B-B14F-4D97-AF65-F5344CB8AC3E}">
        <p14:creationId xmlns:p14="http://schemas.microsoft.com/office/powerpoint/2010/main" val="674721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7D8C2C35-2B8A-446E-BEC0-FD36716C29AC}"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19</a:t>
            </a:fld>
            <a:endParaRPr kumimoji="0" lang="en-US" sz="1800" b="0" i="0" u="none" strike="noStrike" kern="0" cap="none" spc="0" normalizeH="0" baseline="0" noProof="0">
              <a:ln>
                <a:noFill/>
              </a:ln>
              <a:solidFill>
                <a:sysClr val="windowText" lastClr="000000"/>
              </a:solidFill>
              <a:effectLst/>
              <a:uLnTx/>
              <a:uFillTx/>
            </a:endParaRPr>
          </a:p>
        </p:txBody>
      </p:sp>
      <p:sp>
        <p:nvSpPr>
          <p:cNvPr id="3" name="Slide Image Placeholder 2"/>
          <p:cNvSpPr>
            <a:spLocks noGrp="1" noRot="1" noChangeAspect="1"/>
          </p:cNvSpPr>
          <p:nvPr>
            <p:ph type="sldImg"/>
          </p:nvPr>
        </p:nvSpPr>
        <p:spPr/>
      </p:sp>
      <p:sp>
        <p:nvSpPr>
          <p:cNvPr id="5" name="Notes Placeholder 4"/>
          <p:cNvSpPr>
            <a:spLocks noGrp="1"/>
          </p:cNvSpPr>
          <p:nvPr>
            <p:ph type="body" idx="1"/>
          </p:nvPr>
        </p:nvSpPr>
        <p:spPr/>
        <p:txBody>
          <a:bodyPr/>
          <a:lstStyle/>
          <a:p>
            <a:r>
              <a:rPr lang="en-US"/>
              <a:t>MDG Overview</a:t>
            </a:r>
          </a:p>
        </p:txBody>
      </p:sp>
    </p:spTree>
    <p:extLst>
      <p:ext uri="{BB962C8B-B14F-4D97-AF65-F5344CB8AC3E}">
        <p14:creationId xmlns:p14="http://schemas.microsoft.com/office/powerpoint/2010/main" val="1163696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8C2C35-2B8A-446E-BEC0-FD36716C29AC}" type="slidenum">
              <a:rPr lang="en-US" smtClean="0"/>
              <a:pPr/>
              <a:t>20</a:t>
            </a:fld>
            <a:endParaRPr lang="en-US"/>
          </a:p>
        </p:txBody>
      </p:sp>
    </p:spTree>
    <p:extLst>
      <p:ext uri="{BB962C8B-B14F-4D97-AF65-F5344CB8AC3E}">
        <p14:creationId xmlns:p14="http://schemas.microsoft.com/office/powerpoint/2010/main" val="90866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D8C2C35-2B8A-446E-BEC0-FD36716C29AC}" type="slidenum">
              <a:rPr lang="en-US" smtClean="0"/>
              <a:pPr/>
              <a:t>21</a:t>
            </a:fld>
            <a:endParaRPr lang="en-US"/>
          </a:p>
        </p:txBody>
      </p:sp>
    </p:spTree>
    <p:extLst>
      <p:ext uri="{BB962C8B-B14F-4D97-AF65-F5344CB8AC3E}">
        <p14:creationId xmlns:p14="http://schemas.microsoft.com/office/powerpoint/2010/main" val="803905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to Raja – key tasks under each::</a:t>
            </a:r>
          </a:p>
          <a:p>
            <a:endParaRPr lang="en-US" dirty="0"/>
          </a:p>
          <a:p>
            <a:r>
              <a:rPr lang="en-US" dirty="0"/>
              <a:t>SAP activate methodology</a:t>
            </a:r>
          </a:p>
          <a:p>
            <a:r>
              <a:rPr lang="en-US" dirty="0"/>
              <a:t>Discover</a:t>
            </a:r>
          </a:p>
          <a:p>
            <a:r>
              <a:rPr lang="en-US" dirty="0"/>
              <a:t>Prepare</a:t>
            </a:r>
          </a:p>
          <a:p>
            <a:r>
              <a:rPr lang="en-US" dirty="0"/>
              <a:t>Explore</a:t>
            </a:r>
          </a:p>
          <a:p>
            <a:r>
              <a:rPr lang="en-US" dirty="0"/>
              <a:t>Realize</a:t>
            </a:r>
          </a:p>
          <a:p>
            <a:r>
              <a:rPr lang="en-US" dirty="0"/>
              <a:t>Deploy</a:t>
            </a:r>
          </a:p>
          <a:p>
            <a:r>
              <a:rPr lang="en-US" dirty="0"/>
              <a:t>Run</a:t>
            </a:r>
          </a:p>
          <a:p>
            <a:endParaRPr lang="en-US" dirty="0"/>
          </a:p>
          <a:p>
            <a:endParaRPr lang="en-US" dirty="0"/>
          </a:p>
        </p:txBody>
      </p:sp>
      <p:sp>
        <p:nvSpPr>
          <p:cNvPr id="4" name="Slide Number Placeholder 3"/>
          <p:cNvSpPr>
            <a:spLocks noGrp="1"/>
          </p:cNvSpPr>
          <p:nvPr>
            <p:ph type="sldNum" sz="quarter" idx="5"/>
          </p:nvPr>
        </p:nvSpPr>
        <p:spPr/>
        <p:txBody>
          <a:bodyPr/>
          <a:lstStyle/>
          <a:p>
            <a:fld id="{7CEE14FF-EC3A-449D-85F3-5C5D9E079256}" type="slidenum">
              <a:rPr lang="en-US" smtClean="0"/>
              <a:t>22</a:t>
            </a:fld>
            <a:endParaRPr lang="en-US"/>
          </a:p>
        </p:txBody>
      </p:sp>
    </p:spTree>
    <p:extLst>
      <p:ext uri="{BB962C8B-B14F-4D97-AF65-F5344CB8AC3E}">
        <p14:creationId xmlns:p14="http://schemas.microsoft.com/office/powerpoint/2010/main" val="37896117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61" name="Text Placeholder 60">
            <a:extLst>
              <a:ext uri="{FF2B5EF4-FFF2-40B4-BE49-F238E27FC236}">
                <a16:creationId xmlns:a16="http://schemas.microsoft.com/office/drawing/2014/main" id="{B9188BAB-85D5-DD13-C67E-E27202EAE70B}"/>
              </a:ext>
            </a:extLst>
          </p:cNvPr>
          <p:cNvSpPr>
            <a:spLocks noGrp="1"/>
          </p:cNvSpPr>
          <p:nvPr>
            <p:ph type="body" sz="quarter" idx="12" hasCustomPrompt="1"/>
          </p:nvPr>
        </p:nvSpPr>
        <p:spPr>
          <a:xfrm>
            <a:off x="4760181" y="2824427"/>
            <a:ext cx="6802279" cy="2516199"/>
          </a:xfrm>
          <a:prstGeom prst="rect">
            <a:avLst/>
          </a:prstGeom>
        </p:spPr>
        <p:txBody>
          <a:bodyPr/>
          <a:lstStyle>
            <a:lvl1pPr marL="0" indent="0">
              <a:lnSpc>
                <a:spcPct val="100000"/>
              </a:lnSpc>
              <a:buClr>
                <a:schemeClr val="accent2"/>
              </a:buClr>
              <a:buFont typeface="Arial" panose="020B0604020202020204" pitchFamily="34" charset="0"/>
              <a:buNone/>
              <a:defRPr sz="48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r>
              <a:rPr lang="en-US" sz="4400" b="1" dirty="0">
                <a:solidFill>
                  <a:srgbClr val="1C1D3B"/>
                </a:solidFill>
                <a:latin typeface="Helvetica" pitchFamily="2" charset="0"/>
                <a:cs typeface="Sora" pitchFamily="2" charset="0"/>
              </a:rPr>
              <a:t>The presentation title will come here</a:t>
            </a:r>
          </a:p>
          <a:p>
            <a:r>
              <a:rPr lang="en-US" sz="4400" b="1" dirty="0">
                <a:solidFill>
                  <a:srgbClr val="1C1D3B"/>
                </a:solidFill>
                <a:latin typeface="Helvetica" pitchFamily="2" charset="0"/>
                <a:cs typeface="Sora" pitchFamily="2" charset="0"/>
              </a:rPr>
              <a:t>(up to three lines)</a:t>
            </a:r>
          </a:p>
        </p:txBody>
      </p:sp>
      <p:grpSp>
        <p:nvGrpSpPr>
          <p:cNvPr id="5" name="Group 4">
            <a:extLst>
              <a:ext uri="{FF2B5EF4-FFF2-40B4-BE49-F238E27FC236}">
                <a16:creationId xmlns:a16="http://schemas.microsoft.com/office/drawing/2014/main" id="{869EF4BB-C667-DD16-7B1E-C4A8E3017170}"/>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01E5F9BA-617A-B0BA-907C-867F56DA41B5}"/>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56809C12-3214-8461-E791-55EA82D68A54}"/>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17E92F0E-DA18-3D69-61EA-598E22779C89}"/>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D766CD77-DF13-BB39-6A84-C32C4D303EB6}"/>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E04714BE-61FF-118A-9FA5-83B7E097E2A9}"/>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0CE47359-5BBA-6469-155D-330B00ED6237}"/>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3463834F-BB22-7C42-588D-998182DA2107}"/>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12AC4676-3F9B-B363-1811-BBA9954A4ECE}"/>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9CA89CBD-CB7E-9616-683E-7FDB69F24D8B}"/>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CD1ED26E-4806-5A4A-B2B2-C7214A5035EA}"/>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2A14418-6267-4B50-2234-A3B2B1ED178A}"/>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78B61E1D-448E-1940-DD01-F5178758E149}"/>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997A3EB2-A3DD-1D0E-A47E-CF05C9AFCDEF}"/>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6AF7B9CF-CE5C-9D30-7050-DCB5F684EC1A}"/>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B98C4E48-54D1-56DC-2F01-308F6360FEB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E500999A-671B-73C1-72D0-8ECF91D8AD06}"/>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41B09303-8FC7-0CB4-CD04-95929ED7084E}"/>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54CE1726-7AC5-F56E-6FEC-9B26B8EB3E26}"/>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E0132A18-5DE3-F130-839C-8E32858653F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7BB454A-78E9-3207-CD58-5F7A2B7E4727}"/>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F901E444-9043-E751-905D-E0061F122B9F}"/>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5C700834-6448-9A0D-1702-D49490B871E1}"/>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1AAAE891-D9BC-2DF2-E9F9-B31DA0D492F8}"/>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449D16E0-51B4-0212-F85C-51C63C0704CF}"/>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F9EEBA6C-84F7-190F-3326-63C259C3E74B}"/>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24ED561A-A36F-C179-94F1-9EC4360B37BD}"/>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3A8C8B0D-6F42-6135-261A-D86CE87D99CC}"/>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3D8C87F3-5DAA-2B75-AA87-04F7B36C9D41}"/>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653A4F01-CCD9-8595-4901-98D4AE37C1F3}"/>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657520B6-4BF5-C2BE-FB74-E808748F6E55}"/>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5EDECA02-690E-A029-14F6-68FC169AC8FA}"/>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F64906F2-5FB3-EF20-83E3-4F1DFD8CA2CD}"/>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A7E92967-4817-239D-CB39-92A052CB2FA6}"/>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DEF7D5EE-A7EA-533C-7E9B-E34F6C40F4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2EA523F2-B53B-ECA6-3FBB-ED15AA72C4F1}"/>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12930BEE-2FEB-5673-0BCE-8B662FF553D4}"/>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341CA6F-3015-2658-B6AD-41EE97EA345A}"/>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BDD782AA-F4C9-1445-2021-922DCC9FB9F9}"/>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F7176604-F11B-902B-2A4F-E24912C950F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D9ABF3C-2F70-371A-7695-69FA0BCB7326}"/>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F6513386-5B25-B370-75B9-CBF971663457}"/>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EF152BDE-9E15-6F22-9BD9-5862C13E4E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08BE346A-2409-86D8-09A8-EB5E1E1EEFAC}"/>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A071D0B8-7BD1-1130-D1AC-C17B71739967}"/>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437AEEDE-A472-FF54-B708-38B1927C341B}"/>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28F75F4D-BE14-74A1-74CB-A3BF9EB12A9B}"/>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22748C43-E929-A605-2D04-251F20436A41}"/>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A78085A7-6077-CFE4-5AF7-67B201F9CB17}"/>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pic>
        <p:nvPicPr>
          <p:cNvPr id="55" name="Picture 54" descr="A logo with white text&#10;&#10;Description automatically generated">
            <a:extLst>
              <a:ext uri="{FF2B5EF4-FFF2-40B4-BE49-F238E27FC236}">
                <a16:creationId xmlns:a16="http://schemas.microsoft.com/office/drawing/2014/main" id="{00956D7E-CCF5-1A23-EE32-9B2E170015B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363377" y="390859"/>
            <a:ext cx="648629" cy="374868"/>
          </a:xfrm>
          <a:prstGeom prst="rect">
            <a:avLst/>
          </a:prstGeom>
        </p:spPr>
      </p:pic>
      <p:cxnSp>
        <p:nvCxnSpPr>
          <p:cNvPr id="56" name="Straight Connector 55">
            <a:extLst>
              <a:ext uri="{FF2B5EF4-FFF2-40B4-BE49-F238E27FC236}">
                <a16:creationId xmlns:a16="http://schemas.microsoft.com/office/drawing/2014/main" id="{ED556286-F534-4342-4B2F-E1B058C13DA4}"/>
              </a:ext>
            </a:extLst>
          </p:cNvPr>
          <p:cNvCxnSpPr>
            <a:cxnSpLocks/>
          </p:cNvCxnSpPr>
          <p:nvPr userDrawn="1"/>
        </p:nvCxnSpPr>
        <p:spPr>
          <a:xfrm>
            <a:off x="11094126" y="338326"/>
            <a:ext cx="0" cy="493456"/>
          </a:xfrm>
          <a:prstGeom prst="line">
            <a:avLst/>
          </a:prstGeom>
          <a:ln w="3175">
            <a:solidFill>
              <a:srgbClr val="1C1D3B"/>
            </a:solidFill>
          </a:ln>
        </p:spPr>
        <p:style>
          <a:lnRef idx="1">
            <a:schemeClr val="accent1"/>
          </a:lnRef>
          <a:fillRef idx="0">
            <a:schemeClr val="accent1"/>
          </a:fillRef>
          <a:effectRef idx="0">
            <a:schemeClr val="accent1"/>
          </a:effectRef>
          <a:fontRef idx="minor">
            <a:schemeClr val="tx1"/>
          </a:fontRef>
        </p:style>
      </p:cxnSp>
      <p:pic>
        <p:nvPicPr>
          <p:cNvPr id="57" name="Picture Placeholder 16">
            <a:extLst>
              <a:ext uri="{FF2B5EF4-FFF2-40B4-BE49-F238E27FC236}">
                <a16:creationId xmlns:a16="http://schemas.microsoft.com/office/drawing/2014/main" id="{1B469D76-27A7-1B27-84FD-D9628A660C34}"/>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 y="0"/>
            <a:ext cx="3809997" cy="6858000"/>
          </a:xfrm>
          <a:custGeom>
            <a:avLst/>
            <a:gdLst>
              <a:gd name="connsiteX0" fmla="*/ 0 w 3259899"/>
              <a:gd name="connsiteY0" fmla="*/ 0 h 4149052"/>
              <a:gd name="connsiteX1" fmla="*/ 3259899 w 3259899"/>
              <a:gd name="connsiteY1" fmla="*/ 0 h 4149052"/>
              <a:gd name="connsiteX2" fmla="*/ 3259899 w 3259899"/>
              <a:gd name="connsiteY2" fmla="*/ 4149052 h 4149052"/>
              <a:gd name="connsiteX3" fmla="*/ 0 w 3259899"/>
              <a:gd name="connsiteY3" fmla="*/ 4149052 h 4149052"/>
            </a:gdLst>
            <a:ahLst/>
            <a:cxnLst>
              <a:cxn ang="0">
                <a:pos x="connsiteX0" y="connsiteY0"/>
              </a:cxn>
              <a:cxn ang="0">
                <a:pos x="connsiteX1" y="connsiteY1"/>
              </a:cxn>
              <a:cxn ang="0">
                <a:pos x="connsiteX2" y="connsiteY2"/>
              </a:cxn>
              <a:cxn ang="0">
                <a:pos x="connsiteX3" y="connsiteY3"/>
              </a:cxn>
            </a:cxnLst>
            <a:rect l="l" t="t" r="r" b="b"/>
            <a:pathLst>
              <a:path w="3259899" h="4149052">
                <a:moveTo>
                  <a:pt x="0" y="0"/>
                </a:moveTo>
                <a:lnTo>
                  <a:pt x="3259899" y="0"/>
                </a:lnTo>
                <a:lnTo>
                  <a:pt x="3259899" y="4149052"/>
                </a:lnTo>
                <a:lnTo>
                  <a:pt x="0" y="4149052"/>
                </a:lnTo>
                <a:close/>
              </a:path>
            </a:pathLst>
          </a:custGeom>
          <a:noFill/>
        </p:spPr>
      </p:pic>
      <p:sp>
        <p:nvSpPr>
          <p:cNvPr id="59" name="Rectangle 58">
            <a:extLst>
              <a:ext uri="{FF2B5EF4-FFF2-40B4-BE49-F238E27FC236}">
                <a16:creationId xmlns:a16="http://schemas.microsoft.com/office/drawing/2014/main" id="{7B482298-B4F7-18EF-5BF8-1EBD8DD9F9A3}"/>
              </a:ext>
            </a:extLst>
          </p:cNvPr>
          <p:cNvSpPr/>
          <p:nvPr userDrawn="1"/>
        </p:nvSpPr>
        <p:spPr>
          <a:xfrm>
            <a:off x="3809996" y="-1"/>
            <a:ext cx="134624" cy="6857999"/>
          </a:xfrm>
          <a:prstGeom prst="rect">
            <a:avLst/>
          </a:prstGeom>
          <a:solidFill>
            <a:srgbClr val="D4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0" name="TextBox 59">
            <a:extLst>
              <a:ext uri="{FF2B5EF4-FFF2-40B4-BE49-F238E27FC236}">
                <a16:creationId xmlns:a16="http://schemas.microsoft.com/office/drawing/2014/main" id="{DDB2AB9A-54EC-3569-E48D-6F355A3EBFBE}"/>
              </a:ext>
            </a:extLst>
          </p:cNvPr>
          <p:cNvSpPr txBox="1"/>
          <p:nvPr userDrawn="1"/>
        </p:nvSpPr>
        <p:spPr>
          <a:xfrm>
            <a:off x="154512" y="6555184"/>
            <a:ext cx="6151944" cy="184666"/>
          </a:xfrm>
          <a:prstGeom prst="rect">
            <a:avLst/>
          </a:prstGeom>
          <a:noFill/>
        </p:spPr>
        <p:txBody>
          <a:bodyPr wrap="square">
            <a:spAutoFit/>
          </a:bodyPr>
          <a:lstStyle/>
          <a:p>
            <a:pPr algn="l" fontAlgn="auto">
              <a:spcBef>
                <a:spcPts val="0"/>
              </a:spcBef>
              <a:spcAft>
                <a:spcPts val="0"/>
              </a:spcAft>
              <a:defRPr/>
            </a:pPr>
            <a:r>
              <a:rPr lang="en-US" sz="600" b="0" dirty="0">
                <a:solidFill>
                  <a:srgbClr val="7F7F7F"/>
                </a:solidFill>
                <a:latin typeface="Helvetica" pitchFamily="2" charset="0"/>
                <a:cs typeface="Segoe UI" panose="020B0502040204020203" pitchFamily="34" charset="0"/>
              </a:rPr>
              <a:t>© </a:t>
            </a:r>
            <a:fld id="{ACB2D7E2-33CB-F94F-928A-DE4E93BA65F8}" type="datetimeyyyy">
              <a:rPr lang="en-US" sz="600" b="0" smtClean="0">
                <a:solidFill>
                  <a:srgbClr val="7F7F7F"/>
                </a:solidFill>
                <a:latin typeface="Helvetica" pitchFamily="2" charset="0"/>
                <a:cs typeface="Segoe UI" panose="020B0502040204020203" pitchFamily="34" charset="0"/>
              </a:rPr>
              <a:t>2026</a:t>
            </a:fld>
            <a:r>
              <a:rPr lang="en-US" sz="600" b="0" dirty="0">
                <a:solidFill>
                  <a:srgbClr val="7F7F7F"/>
                </a:solidFill>
                <a:latin typeface="Helvetica" pitchFamily="2" charset="0"/>
                <a:cs typeface="Segoe UI" panose="020B0502040204020203" pitchFamily="34" charset="0"/>
              </a:rPr>
              <a:t> Auritas LLC.  All rights reserved.</a:t>
            </a:r>
          </a:p>
        </p:txBody>
      </p:sp>
      <p:sp>
        <p:nvSpPr>
          <p:cNvPr id="63" name="Text Placeholder 60">
            <a:extLst>
              <a:ext uri="{FF2B5EF4-FFF2-40B4-BE49-F238E27FC236}">
                <a16:creationId xmlns:a16="http://schemas.microsoft.com/office/drawing/2014/main" id="{DD4DCDF3-5D25-3421-FF6E-A32E3383D718}"/>
              </a:ext>
            </a:extLst>
          </p:cNvPr>
          <p:cNvSpPr>
            <a:spLocks noGrp="1"/>
          </p:cNvSpPr>
          <p:nvPr>
            <p:ph type="body" sz="quarter" idx="11" hasCustomPrompt="1"/>
          </p:nvPr>
        </p:nvSpPr>
        <p:spPr>
          <a:xfrm>
            <a:off x="4760181" y="2251715"/>
            <a:ext cx="6802279" cy="468297"/>
          </a:xfrm>
          <a:prstGeom prst="rect">
            <a:avLst/>
          </a:prstGeom>
        </p:spPr>
        <p:txBody>
          <a:bodyPr anchor="ctr"/>
          <a:lstStyle>
            <a:lvl1pPr marL="0" indent="0">
              <a:lnSpc>
                <a:spcPct val="150000"/>
              </a:lnSpc>
              <a:buClr>
                <a:schemeClr val="accent2"/>
              </a:buClr>
              <a:buFont typeface="Arial" panose="020B0604020202020204" pitchFamily="34" charset="0"/>
              <a:buNone/>
              <a:defRPr sz="1600" b="1">
                <a:solidFill>
                  <a:schemeClr val="accent2"/>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Subheading will come here</a:t>
            </a:r>
          </a:p>
        </p:txBody>
      </p:sp>
      <p:pic>
        <p:nvPicPr>
          <p:cNvPr id="2" name="Graphic 1">
            <a:extLst>
              <a:ext uri="{FF2B5EF4-FFF2-40B4-BE49-F238E27FC236}">
                <a16:creationId xmlns:a16="http://schemas.microsoft.com/office/drawing/2014/main" id="{A681EDFF-98C6-E313-D740-2952DDF5986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9159491" y="408273"/>
            <a:ext cx="1660538" cy="357454"/>
          </a:xfrm>
          <a:prstGeom prst="rect">
            <a:avLst/>
          </a:prstGeom>
        </p:spPr>
      </p:pic>
    </p:spTree>
    <p:extLst>
      <p:ext uri="{BB962C8B-B14F-4D97-AF65-F5344CB8AC3E}">
        <p14:creationId xmlns:p14="http://schemas.microsoft.com/office/powerpoint/2010/main" val="88677781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Boxes Slide">
    <p:spTree>
      <p:nvGrpSpPr>
        <p:cNvPr id="1" name=""/>
        <p:cNvGrpSpPr/>
        <p:nvPr/>
      </p:nvGrpSpPr>
      <p:grpSpPr>
        <a:xfrm>
          <a:off x="0" y="0"/>
          <a:ext cx="0" cy="0"/>
          <a:chOff x="0" y="0"/>
          <a:chExt cx="0" cy="0"/>
        </a:xfrm>
      </p:grpSpPr>
      <p:sp>
        <p:nvSpPr>
          <p:cNvPr id="5" name="Round Single Corner Rectangle 4">
            <a:extLst>
              <a:ext uri="{FF2B5EF4-FFF2-40B4-BE49-F238E27FC236}">
                <a16:creationId xmlns:a16="http://schemas.microsoft.com/office/drawing/2014/main" id="{D232D6F8-7D69-0622-4124-A078F23EEEBC}"/>
              </a:ext>
            </a:extLst>
          </p:cNvPr>
          <p:cNvSpPr/>
          <p:nvPr userDrawn="1"/>
        </p:nvSpPr>
        <p:spPr>
          <a:xfrm>
            <a:off x="595769" y="2035533"/>
            <a:ext cx="3437008"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Round Single Corner Rectangle 6">
            <a:extLst>
              <a:ext uri="{FF2B5EF4-FFF2-40B4-BE49-F238E27FC236}">
                <a16:creationId xmlns:a16="http://schemas.microsoft.com/office/drawing/2014/main" id="{A9D9E4DB-1988-55D6-38BF-4C6AEA299505}"/>
              </a:ext>
            </a:extLst>
          </p:cNvPr>
          <p:cNvSpPr/>
          <p:nvPr userDrawn="1"/>
        </p:nvSpPr>
        <p:spPr>
          <a:xfrm>
            <a:off x="4381729" y="2035533"/>
            <a:ext cx="3446027"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8194300" y="2040891"/>
            <a:ext cx="3446027" cy="4194517"/>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6" name="Text Placeholder 60">
            <a:extLst>
              <a:ext uri="{FF2B5EF4-FFF2-40B4-BE49-F238E27FC236}">
                <a16:creationId xmlns:a16="http://schemas.microsoft.com/office/drawing/2014/main" id="{FE9DED47-EA35-840D-83F0-63FDC63FC6CF}"/>
              </a:ext>
            </a:extLst>
          </p:cNvPr>
          <p:cNvSpPr>
            <a:spLocks noGrp="1"/>
          </p:cNvSpPr>
          <p:nvPr>
            <p:ph type="body" sz="quarter" idx="11" hasCustomPrompt="1"/>
          </p:nvPr>
        </p:nvSpPr>
        <p:spPr>
          <a:xfrm>
            <a:off x="918640" y="3175540"/>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28" name="Text Placeholder 60">
            <a:extLst>
              <a:ext uri="{FF2B5EF4-FFF2-40B4-BE49-F238E27FC236}">
                <a16:creationId xmlns:a16="http://schemas.microsoft.com/office/drawing/2014/main" id="{A2F11879-9669-5EED-DDB3-F6CD5F76B074}"/>
              </a:ext>
            </a:extLst>
          </p:cNvPr>
          <p:cNvSpPr>
            <a:spLocks noGrp="1"/>
          </p:cNvSpPr>
          <p:nvPr>
            <p:ph type="body" sz="quarter" idx="13" hasCustomPrompt="1"/>
          </p:nvPr>
        </p:nvSpPr>
        <p:spPr>
          <a:xfrm>
            <a:off x="4720187" y="3194223"/>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8541500" y="3237226"/>
            <a:ext cx="2751625" cy="2775317"/>
          </a:xfrm>
          <a:prstGeom prst="rect">
            <a:avLst/>
          </a:prstGeom>
        </p:spPr>
        <p:txBody>
          <a:bodyPr/>
          <a:lstStyle>
            <a:lvl1pPr marL="285750" indent="-285750">
              <a:lnSpc>
                <a:spcPct val="100000"/>
              </a:lnSpc>
              <a:spcBef>
                <a:spcPts val="600"/>
              </a:spcBef>
              <a:buClr>
                <a:schemeClr val="accent2"/>
              </a:buClr>
              <a:buFont typeface="Arial" panose="020B0604020202020204" pitchFamily="34" charset="0"/>
              <a:buChar char="•"/>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will come here.</a:t>
            </a:r>
          </a:p>
          <a:p>
            <a:pPr lvl="0"/>
            <a:endParaRPr lang="en-US"/>
          </a:p>
        </p:txBody>
      </p:sp>
      <p:sp>
        <p:nvSpPr>
          <p:cNvPr id="30" name="Text Placeholder 60">
            <a:extLst>
              <a:ext uri="{FF2B5EF4-FFF2-40B4-BE49-F238E27FC236}">
                <a16:creationId xmlns:a16="http://schemas.microsoft.com/office/drawing/2014/main" id="{37FF097C-E1EC-19A5-650D-AF6C3384D56E}"/>
              </a:ext>
            </a:extLst>
          </p:cNvPr>
          <p:cNvSpPr>
            <a:spLocks noGrp="1"/>
          </p:cNvSpPr>
          <p:nvPr>
            <p:ph type="body" sz="quarter" idx="15" hasCustomPrompt="1"/>
          </p:nvPr>
        </p:nvSpPr>
        <p:spPr>
          <a:xfrm>
            <a:off x="889612" y="2236573"/>
            <a:ext cx="2780653"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31" name="Text Placeholder 60">
            <a:extLst>
              <a:ext uri="{FF2B5EF4-FFF2-40B4-BE49-F238E27FC236}">
                <a16:creationId xmlns:a16="http://schemas.microsoft.com/office/drawing/2014/main" id="{02128630-FE4F-6247-B631-1389D52F54D1}"/>
              </a:ext>
            </a:extLst>
          </p:cNvPr>
          <p:cNvSpPr>
            <a:spLocks noGrp="1"/>
          </p:cNvSpPr>
          <p:nvPr>
            <p:ph type="body" sz="quarter" idx="16" hasCustomPrompt="1"/>
          </p:nvPr>
        </p:nvSpPr>
        <p:spPr>
          <a:xfrm>
            <a:off x="4720187" y="2225179"/>
            <a:ext cx="2751625"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32" name="Text Placeholder 60">
            <a:extLst>
              <a:ext uri="{FF2B5EF4-FFF2-40B4-BE49-F238E27FC236}">
                <a16:creationId xmlns:a16="http://schemas.microsoft.com/office/drawing/2014/main" id="{73BEDCE2-7DF8-00BA-C355-91AC759829D7}"/>
              </a:ext>
            </a:extLst>
          </p:cNvPr>
          <p:cNvSpPr>
            <a:spLocks noGrp="1"/>
          </p:cNvSpPr>
          <p:nvPr>
            <p:ph type="body" sz="quarter" idx="17" hasCustomPrompt="1"/>
          </p:nvPr>
        </p:nvSpPr>
        <p:spPr>
          <a:xfrm>
            <a:off x="8514996" y="2225179"/>
            <a:ext cx="2780653" cy="753762"/>
          </a:xfrm>
          <a:prstGeom prst="rect">
            <a:avLst/>
          </a:prstGeom>
        </p:spPr>
        <p:txBody>
          <a:bodyPr/>
          <a:lstStyle>
            <a:lvl1pPr marL="0" indent="0" algn="l">
              <a:lnSpc>
                <a:spcPct val="100000"/>
              </a:lnSpc>
              <a:buClr>
                <a:schemeClr val="accent2"/>
              </a:buClr>
              <a:buFont typeface="Arial" panose="020B0604020202020204" pitchFamily="34" charset="0"/>
              <a:buNone/>
              <a:defRPr sz="20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here</a:t>
            </a:r>
          </a:p>
        </p:txBody>
      </p:sp>
      <p:sp>
        <p:nvSpPr>
          <p:cNvPr id="6" name="Rectangle 5">
            <a:extLst>
              <a:ext uri="{FF2B5EF4-FFF2-40B4-BE49-F238E27FC236}">
                <a16:creationId xmlns:a16="http://schemas.microsoft.com/office/drawing/2014/main" id="{99454E7F-4AD9-3A14-3D90-57381CE222FA}"/>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2" name="Picture 4">
            <a:extLst>
              <a:ext uri="{FF2B5EF4-FFF2-40B4-BE49-F238E27FC236}">
                <a16:creationId xmlns:a16="http://schemas.microsoft.com/office/drawing/2014/main" id="{B7C18632-2D38-AC81-D676-61F10913C50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4006000644"/>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B3F2DAA-2331-7947-16F3-99D994390037}"/>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72FEA23E-4AD8-7961-3FC1-8525149DA187}"/>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440EF8FB-460D-A13D-B944-4F70B761AFED}"/>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9651952B-7D65-51DB-CE59-E0CB4FD245F0}"/>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449347EC-ACE1-8E52-8C3E-05AB6181329A}"/>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7AA18BCB-8D67-E64E-6020-39CCACB57EE4}"/>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563EFFE9-1BE4-F9C5-BD48-3B388A2D267A}"/>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5A001D16-5EE8-3438-D500-15E534D54DD4}"/>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3D14AF13-6F13-DBA4-2320-B257D338914C}"/>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14424886-C176-B198-4926-0D7420F97B5A}"/>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E14BC28D-E364-CB37-248F-19A60A390978}"/>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88223C5-6236-86DE-2715-E8670BA938FC}"/>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B85D684E-539B-9266-58D3-F6DD0B139524}"/>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5681E8AF-C1B5-F4FF-F0E8-97F5BA098075}"/>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24414AE0-E866-0396-3148-2C1AA39A6FAE}"/>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12D29709-34BF-B514-8F18-0248D9EC1A6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BE7AA5A7-11C8-82B3-D6A4-F86598E52BFC}"/>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7FBB3ADE-2744-6E1D-A9C6-092FDB0A2253}"/>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0A7B6AE1-8D73-E082-2442-17EF37336AB1}"/>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A9AF1C41-6978-5C22-8114-41ED5954265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39DFB0A-A3D8-80FC-EE18-BC6D84032288}"/>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99342AF2-22E2-0DE0-8BB1-5717143F5D41}"/>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DD75B7F3-7C6E-DBF4-D4C7-D2AA17634CE3}"/>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028288E2-4B6D-4E6A-694B-6D3A6AA146AB}"/>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F702A8BF-3ABF-212D-B8AC-111D71588795}"/>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4B8DE702-BE04-0F02-E43D-C08332483608}"/>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A024C77F-9E39-0874-E2CC-CDA931B59CF5}"/>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1597F533-D529-7AB0-8A45-F810F4ECE1C1}"/>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F5D6EF0B-2125-85D7-E8F9-4DE25887BF14}"/>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240AD3FF-2178-78D9-0EB2-760E39FD89EA}"/>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A4EF5C89-880F-C486-2F48-D0890E661F60}"/>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993D144F-361E-571C-424C-477044DDDE4C}"/>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4A092B6B-1229-D819-A493-8985CC6E6DA2}"/>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6C1E85A1-068F-9BC4-3CE5-981C0DEC0652}"/>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6070A372-CA7D-0EEA-21D3-9359226F1D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B2070F5C-2EF0-5A6E-7CD0-A4A097F54709}"/>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3A7947BF-E992-440F-B2B8-65D0CA4F0812}"/>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4A67033-0FBA-9F2F-54AA-7BEE2D024F39}"/>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185729D5-23A0-717E-73A2-349F86859F24}"/>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746A62EF-356C-3AEF-1978-9C44556AEED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087DE5E-D845-FB8B-39FE-7F0C5F4A15B9}"/>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644EF10A-3EDE-C574-89CB-9D1DC60BFAFB}"/>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0227BE48-3132-4179-930A-DA718091DB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EC705AA0-9805-5267-854D-3D0E8C733DE3}"/>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171B5A5E-FEA1-1A13-1178-5CA8CCDF3701}"/>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E3AE20E9-B0F6-FD13-E0AF-7BD2614C2035}"/>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057C99BD-5ECE-EAA6-FBA0-A0CEDC19D14C}"/>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E2EF631C-9B50-5FF7-53C1-53DA872F40E5}"/>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76D4F3EB-FB0E-2883-CC35-DD272E9E27E5}"/>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pic>
        <p:nvPicPr>
          <p:cNvPr id="4" name="Graphic 3">
            <a:extLst>
              <a:ext uri="{FF2B5EF4-FFF2-40B4-BE49-F238E27FC236}">
                <a16:creationId xmlns:a16="http://schemas.microsoft.com/office/drawing/2014/main" id="{B05BE5FC-4608-7DB1-FE9F-9301948F9350}"/>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9729719" y="274562"/>
            <a:ext cx="2031415" cy="437290"/>
          </a:xfrm>
          <a:prstGeom prst="rect">
            <a:avLst/>
          </a:prstGeom>
        </p:spPr>
      </p:pic>
      <p:grpSp>
        <p:nvGrpSpPr>
          <p:cNvPr id="54" name="Group 53">
            <a:extLst>
              <a:ext uri="{FF2B5EF4-FFF2-40B4-BE49-F238E27FC236}">
                <a16:creationId xmlns:a16="http://schemas.microsoft.com/office/drawing/2014/main" id="{C281870D-B354-CF68-2DED-700776BE6DCA}"/>
              </a:ext>
            </a:extLst>
          </p:cNvPr>
          <p:cNvGrpSpPr/>
          <p:nvPr userDrawn="1"/>
        </p:nvGrpSpPr>
        <p:grpSpPr>
          <a:xfrm>
            <a:off x="958311" y="3100278"/>
            <a:ext cx="5085694" cy="902939"/>
            <a:chOff x="702617" y="4639518"/>
            <a:chExt cx="5085694" cy="902939"/>
          </a:xfrm>
        </p:grpSpPr>
        <p:pic>
          <p:nvPicPr>
            <p:cNvPr id="55" name="Graphic 54">
              <a:extLst>
                <a:ext uri="{FF2B5EF4-FFF2-40B4-BE49-F238E27FC236}">
                  <a16:creationId xmlns:a16="http://schemas.microsoft.com/office/drawing/2014/main" id="{2DEEEE8D-CDC4-CA82-0D98-E03DABD7D40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5623362" y="5072610"/>
              <a:ext cx="164949" cy="235256"/>
            </a:xfrm>
            <a:prstGeom prst="rect">
              <a:avLst/>
            </a:prstGeom>
          </p:spPr>
        </p:pic>
        <p:sp>
          <p:nvSpPr>
            <p:cNvPr id="56" name="TextBox 55">
              <a:extLst>
                <a:ext uri="{FF2B5EF4-FFF2-40B4-BE49-F238E27FC236}">
                  <a16:creationId xmlns:a16="http://schemas.microsoft.com/office/drawing/2014/main" id="{8E340286-746C-5363-CF7D-E4F6CA4419AD}"/>
                </a:ext>
              </a:extLst>
            </p:cNvPr>
            <p:cNvSpPr txBox="1"/>
            <p:nvPr userDrawn="1"/>
          </p:nvSpPr>
          <p:spPr>
            <a:xfrm>
              <a:off x="702617" y="4639518"/>
              <a:ext cx="4974283" cy="902939"/>
            </a:xfrm>
            <a:prstGeom prst="rect">
              <a:avLst/>
            </a:prstGeom>
            <a:noFill/>
          </p:spPr>
          <p:txBody>
            <a:bodyPr wrap="square" rtlCol="0">
              <a:spAutoFit/>
            </a:bodyPr>
            <a:lstStyle/>
            <a:p>
              <a:pPr>
                <a:lnSpc>
                  <a:spcPts val="6000"/>
                </a:lnSpc>
              </a:pPr>
              <a:r>
                <a:rPr lang="en-US" sz="8000" b="1" spc="-300">
                  <a:solidFill>
                    <a:srgbClr val="1B1B37"/>
                  </a:solidFill>
                  <a:latin typeface="Helvetica" pitchFamily="2" charset="0"/>
                  <a:cs typeface="Sora" pitchFamily="2" charset="0"/>
                </a:rPr>
                <a:t>Thank you</a:t>
              </a:r>
            </a:p>
          </p:txBody>
        </p:sp>
      </p:grpSp>
    </p:spTree>
    <p:extLst>
      <p:ext uri="{BB962C8B-B14F-4D97-AF65-F5344CB8AC3E}">
        <p14:creationId xmlns:p14="http://schemas.microsoft.com/office/powerpoint/2010/main" val="3292304168"/>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Slide with Car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F78C8FAD-0AE5-F807-D38A-CD5F0622FD59}"/>
              </a:ext>
            </a:extLst>
          </p:cNvPr>
          <p:cNvSpPr/>
          <p:nvPr userDrawn="1"/>
        </p:nvSpPr>
        <p:spPr>
          <a:xfrm>
            <a:off x="2030921" y="3464549"/>
            <a:ext cx="5202078" cy="2600793"/>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1" name="Picture Placeholder 11">
            <a:extLst>
              <a:ext uri="{FF2B5EF4-FFF2-40B4-BE49-F238E27FC236}">
                <a16:creationId xmlns:a16="http://schemas.microsoft.com/office/drawing/2014/main" id="{651CE1AF-5F24-4FBC-CF28-5B321BB11F34}"/>
              </a:ext>
            </a:extLst>
          </p:cNvPr>
          <p:cNvSpPr>
            <a:spLocks noGrp="1"/>
          </p:cNvSpPr>
          <p:nvPr>
            <p:ph type="pic" sz="quarter" idx="10"/>
          </p:nvPr>
        </p:nvSpPr>
        <p:spPr>
          <a:xfrm>
            <a:off x="1173307" y="3772298"/>
            <a:ext cx="1985826" cy="1985826"/>
          </a:xfrm>
          <a:prstGeom prst="rect">
            <a:avLst/>
          </a:prstGeom>
          <a:solidFill>
            <a:srgbClr val="1C1D3B"/>
          </a:solidFill>
        </p:spPr>
        <p:txBody>
          <a:bodyPr/>
          <a:lstStyle/>
          <a:p>
            <a:endParaRPr lang="en-US"/>
          </a:p>
        </p:txBody>
      </p:sp>
      <p:grpSp>
        <p:nvGrpSpPr>
          <p:cNvPr id="5" name="Group 4">
            <a:extLst>
              <a:ext uri="{FF2B5EF4-FFF2-40B4-BE49-F238E27FC236}">
                <a16:creationId xmlns:a16="http://schemas.microsoft.com/office/drawing/2014/main" id="{BB3F2DAA-2331-7947-16F3-99D994390037}"/>
              </a:ext>
            </a:extLst>
          </p:cNvPr>
          <p:cNvGrpSpPr/>
          <p:nvPr userDrawn="1"/>
        </p:nvGrpSpPr>
        <p:grpSpPr>
          <a:xfrm>
            <a:off x="10569142" y="5611843"/>
            <a:ext cx="1442876" cy="1055415"/>
            <a:chOff x="9742316" y="4858326"/>
            <a:chExt cx="1587162" cy="1160957"/>
          </a:xfrm>
        </p:grpSpPr>
        <p:sp>
          <p:nvSpPr>
            <p:cNvPr id="6" name="Oval 5">
              <a:extLst>
                <a:ext uri="{FF2B5EF4-FFF2-40B4-BE49-F238E27FC236}">
                  <a16:creationId xmlns:a16="http://schemas.microsoft.com/office/drawing/2014/main" id="{72FEA23E-4AD8-7961-3FC1-8525149DA187}"/>
                </a:ext>
              </a:extLst>
            </p:cNvPr>
            <p:cNvSpPr/>
            <p:nvPr/>
          </p:nvSpPr>
          <p:spPr>
            <a:xfrm>
              <a:off x="974231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7" name="Oval 6">
              <a:extLst>
                <a:ext uri="{FF2B5EF4-FFF2-40B4-BE49-F238E27FC236}">
                  <a16:creationId xmlns:a16="http://schemas.microsoft.com/office/drawing/2014/main" id="{440EF8FB-460D-A13D-B944-4F70B761AFED}"/>
                </a:ext>
              </a:extLst>
            </p:cNvPr>
            <p:cNvSpPr/>
            <p:nvPr/>
          </p:nvSpPr>
          <p:spPr>
            <a:xfrm>
              <a:off x="974231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8" name="Oval 7">
              <a:extLst>
                <a:ext uri="{FF2B5EF4-FFF2-40B4-BE49-F238E27FC236}">
                  <a16:creationId xmlns:a16="http://schemas.microsoft.com/office/drawing/2014/main" id="{9651952B-7D65-51DB-CE59-E0CB4FD245F0}"/>
                </a:ext>
              </a:extLst>
            </p:cNvPr>
            <p:cNvSpPr/>
            <p:nvPr/>
          </p:nvSpPr>
          <p:spPr>
            <a:xfrm>
              <a:off x="974231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9" name="Oval 8">
              <a:extLst>
                <a:ext uri="{FF2B5EF4-FFF2-40B4-BE49-F238E27FC236}">
                  <a16:creationId xmlns:a16="http://schemas.microsoft.com/office/drawing/2014/main" id="{449347EC-ACE1-8E52-8C3E-05AB6181329A}"/>
                </a:ext>
              </a:extLst>
            </p:cNvPr>
            <p:cNvSpPr/>
            <p:nvPr/>
          </p:nvSpPr>
          <p:spPr>
            <a:xfrm>
              <a:off x="974231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0" name="Oval 9">
              <a:extLst>
                <a:ext uri="{FF2B5EF4-FFF2-40B4-BE49-F238E27FC236}">
                  <a16:creationId xmlns:a16="http://schemas.microsoft.com/office/drawing/2014/main" id="{7AA18BCB-8D67-E64E-6020-39CCACB57EE4}"/>
                </a:ext>
              </a:extLst>
            </p:cNvPr>
            <p:cNvSpPr/>
            <p:nvPr/>
          </p:nvSpPr>
          <p:spPr>
            <a:xfrm>
              <a:off x="974231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1" name="Oval 10">
              <a:extLst>
                <a:ext uri="{FF2B5EF4-FFF2-40B4-BE49-F238E27FC236}">
                  <a16:creationId xmlns:a16="http://schemas.microsoft.com/office/drawing/2014/main" id="{563EFFE9-1BE4-F9C5-BD48-3B388A2D267A}"/>
                </a:ext>
              </a:extLst>
            </p:cNvPr>
            <p:cNvSpPr/>
            <p:nvPr/>
          </p:nvSpPr>
          <p:spPr>
            <a:xfrm>
              <a:off x="974231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Oval 11">
              <a:extLst>
                <a:ext uri="{FF2B5EF4-FFF2-40B4-BE49-F238E27FC236}">
                  <a16:creationId xmlns:a16="http://schemas.microsoft.com/office/drawing/2014/main" id="{5A001D16-5EE8-3438-D500-15E534D54DD4}"/>
                </a:ext>
              </a:extLst>
            </p:cNvPr>
            <p:cNvSpPr/>
            <p:nvPr/>
          </p:nvSpPr>
          <p:spPr>
            <a:xfrm>
              <a:off x="9960848"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3" name="Oval 12">
              <a:extLst>
                <a:ext uri="{FF2B5EF4-FFF2-40B4-BE49-F238E27FC236}">
                  <a16:creationId xmlns:a16="http://schemas.microsoft.com/office/drawing/2014/main" id="{3D14AF13-6F13-DBA4-2320-B257D338914C}"/>
                </a:ext>
              </a:extLst>
            </p:cNvPr>
            <p:cNvSpPr/>
            <p:nvPr/>
          </p:nvSpPr>
          <p:spPr>
            <a:xfrm>
              <a:off x="9960848"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4" name="Oval 13">
              <a:extLst>
                <a:ext uri="{FF2B5EF4-FFF2-40B4-BE49-F238E27FC236}">
                  <a16:creationId xmlns:a16="http://schemas.microsoft.com/office/drawing/2014/main" id="{14424886-C176-B198-4926-0D7420F97B5A}"/>
                </a:ext>
              </a:extLst>
            </p:cNvPr>
            <p:cNvSpPr/>
            <p:nvPr/>
          </p:nvSpPr>
          <p:spPr>
            <a:xfrm>
              <a:off x="9960848"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5" name="Oval 14">
              <a:extLst>
                <a:ext uri="{FF2B5EF4-FFF2-40B4-BE49-F238E27FC236}">
                  <a16:creationId xmlns:a16="http://schemas.microsoft.com/office/drawing/2014/main" id="{E14BC28D-E364-CB37-248F-19A60A390978}"/>
                </a:ext>
              </a:extLst>
            </p:cNvPr>
            <p:cNvSpPr/>
            <p:nvPr/>
          </p:nvSpPr>
          <p:spPr>
            <a:xfrm>
              <a:off x="9960848"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6" name="Oval 15">
              <a:extLst>
                <a:ext uri="{FF2B5EF4-FFF2-40B4-BE49-F238E27FC236}">
                  <a16:creationId xmlns:a16="http://schemas.microsoft.com/office/drawing/2014/main" id="{288223C5-6236-86DE-2715-E8670BA938FC}"/>
                </a:ext>
              </a:extLst>
            </p:cNvPr>
            <p:cNvSpPr/>
            <p:nvPr/>
          </p:nvSpPr>
          <p:spPr>
            <a:xfrm>
              <a:off x="9960848"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7" name="Oval 16">
              <a:extLst>
                <a:ext uri="{FF2B5EF4-FFF2-40B4-BE49-F238E27FC236}">
                  <a16:creationId xmlns:a16="http://schemas.microsoft.com/office/drawing/2014/main" id="{B85D684E-539B-9266-58D3-F6DD0B139524}"/>
                </a:ext>
              </a:extLst>
            </p:cNvPr>
            <p:cNvSpPr/>
            <p:nvPr/>
          </p:nvSpPr>
          <p:spPr>
            <a:xfrm>
              <a:off x="9960848"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8" name="Oval 17">
              <a:extLst>
                <a:ext uri="{FF2B5EF4-FFF2-40B4-BE49-F238E27FC236}">
                  <a16:creationId xmlns:a16="http://schemas.microsoft.com/office/drawing/2014/main" id="{5681E8AF-C1B5-F4FF-F0E8-97F5BA098075}"/>
                </a:ext>
              </a:extLst>
            </p:cNvPr>
            <p:cNvSpPr/>
            <p:nvPr/>
          </p:nvSpPr>
          <p:spPr>
            <a:xfrm>
              <a:off x="10179379"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9" name="Oval 18">
              <a:extLst>
                <a:ext uri="{FF2B5EF4-FFF2-40B4-BE49-F238E27FC236}">
                  <a16:creationId xmlns:a16="http://schemas.microsoft.com/office/drawing/2014/main" id="{24414AE0-E866-0396-3148-2C1AA39A6FAE}"/>
                </a:ext>
              </a:extLst>
            </p:cNvPr>
            <p:cNvSpPr/>
            <p:nvPr/>
          </p:nvSpPr>
          <p:spPr>
            <a:xfrm>
              <a:off x="10179379"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0" name="Oval 19">
              <a:extLst>
                <a:ext uri="{FF2B5EF4-FFF2-40B4-BE49-F238E27FC236}">
                  <a16:creationId xmlns:a16="http://schemas.microsoft.com/office/drawing/2014/main" id="{12D29709-34BF-B514-8F18-0248D9EC1A6A}"/>
                </a:ext>
              </a:extLst>
            </p:cNvPr>
            <p:cNvSpPr/>
            <p:nvPr/>
          </p:nvSpPr>
          <p:spPr>
            <a:xfrm>
              <a:off x="10179379"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1" name="Oval 20">
              <a:extLst>
                <a:ext uri="{FF2B5EF4-FFF2-40B4-BE49-F238E27FC236}">
                  <a16:creationId xmlns:a16="http://schemas.microsoft.com/office/drawing/2014/main" id="{BE7AA5A7-11C8-82B3-D6A4-F86598E52BFC}"/>
                </a:ext>
              </a:extLst>
            </p:cNvPr>
            <p:cNvSpPr/>
            <p:nvPr/>
          </p:nvSpPr>
          <p:spPr>
            <a:xfrm>
              <a:off x="10179379"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2" name="Oval 21">
              <a:extLst>
                <a:ext uri="{FF2B5EF4-FFF2-40B4-BE49-F238E27FC236}">
                  <a16:creationId xmlns:a16="http://schemas.microsoft.com/office/drawing/2014/main" id="{7FBB3ADE-2744-6E1D-A9C6-092FDB0A2253}"/>
                </a:ext>
              </a:extLst>
            </p:cNvPr>
            <p:cNvSpPr/>
            <p:nvPr/>
          </p:nvSpPr>
          <p:spPr>
            <a:xfrm>
              <a:off x="10179379"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3" name="Oval 22">
              <a:extLst>
                <a:ext uri="{FF2B5EF4-FFF2-40B4-BE49-F238E27FC236}">
                  <a16:creationId xmlns:a16="http://schemas.microsoft.com/office/drawing/2014/main" id="{0A7B6AE1-8D73-E082-2442-17EF37336AB1}"/>
                </a:ext>
              </a:extLst>
            </p:cNvPr>
            <p:cNvSpPr/>
            <p:nvPr/>
          </p:nvSpPr>
          <p:spPr>
            <a:xfrm>
              <a:off x="10179379"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4" name="Oval 23">
              <a:extLst>
                <a:ext uri="{FF2B5EF4-FFF2-40B4-BE49-F238E27FC236}">
                  <a16:creationId xmlns:a16="http://schemas.microsoft.com/office/drawing/2014/main" id="{A9AF1C41-6978-5C22-8114-41ED59542650}"/>
                </a:ext>
              </a:extLst>
            </p:cNvPr>
            <p:cNvSpPr/>
            <p:nvPr/>
          </p:nvSpPr>
          <p:spPr>
            <a:xfrm>
              <a:off x="10397911"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Oval 24">
              <a:extLst>
                <a:ext uri="{FF2B5EF4-FFF2-40B4-BE49-F238E27FC236}">
                  <a16:creationId xmlns:a16="http://schemas.microsoft.com/office/drawing/2014/main" id="{639DFB0A-A3D8-80FC-EE18-BC6D84032288}"/>
                </a:ext>
              </a:extLst>
            </p:cNvPr>
            <p:cNvSpPr/>
            <p:nvPr/>
          </p:nvSpPr>
          <p:spPr>
            <a:xfrm>
              <a:off x="10397911"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6" name="Oval 25">
              <a:extLst>
                <a:ext uri="{FF2B5EF4-FFF2-40B4-BE49-F238E27FC236}">
                  <a16:creationId xmlns:a16="http://schemas.microsoft.com/office/drawing/2014/main" id="{99342AF2-22E2-0DE0-8BB1-5717143F5D41}"/>
                </a:ext>
              </a:extLst>
            </p:cNvPr>
            <p:cNvSpPr/>
            <p:nvPr/>
          </p:nvSpPr>
          <p:spPr>
            <a:xfrm>
              <a:off x="10397911"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7" name="Oval 26">
              <a:extLst>
                <a:ext uri="{FF2B5EF4-FFF2-40B4-BE49-F238E27FC236}">
                  <a16:creationId xmlns:a16="http://schemas.microsoft.com/office/drawing/2014/main" id="{DD75B7F3-7C6E-DBF4-D4C7-D2AA17634CE3}"/>
                </a:ext>
              </a:extLst>
            </p:cNvPr>
            <p:cNvSpPr/>
            <p:nvPr/>
          </p:nvSpPr>
          <p:spPr>
            <a:xfrm>
              <a:off x="10397911"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8" name="Oval 27">
              <a:extLst>
                <a:ext uri="{FF2B5EF4-FFF2-40B4-BE49-F238E27FC236}">
                  <a16:creationId xmlns:a16="http://schemas.microsoft.com/office/drawing/2014/main" id="{028288E2-4B6D-4E6A-694B-6D3A6AA146AB}"/>
                </a:ext>
              </a:extLst>
            </p:cNvPr>
            <p:cNvSpPr/>
            <p:nvPr/>
          </p:nvSpPr>
          <p:spPr>
            <a:xfrm>
              <a:off x="10397911"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9" name="Oval 28">
              <a:extLst>
                <a:ext uri="{FF2B5EF4-FFF2-40B4-BE49-F238E27FC236}">
                  <a16:creationId xmlns:a16="http://schemas.microsoft.com/office/drawing/2014/main" id="{F702A8BF-3ABF-212D-B8AC-111D71588795}"/>
                </a:ext>
              </a:extLst>
            </p:cNvPr>
            <p:cNvSpPr/>
            <p:nvPr/>
          </p:nvSpPr>
          <p:spPr>
            <a:xfrm>
              <a:off x="10397911"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0" name="Oval 29">
              <a:extLst>
                <a:ext uri="{FF2B5EF4-FFF2-40B4-BE49-F238E27FC236}">
                  <a16:creationId xmlns:a16="http://schemas.microsoft.com/office/drawing/2014/main" id="{4B8DE702-BE04-0F02-E43D-C08332483608}"/>
                </a:ext>
              </a:extLst>
            </p:cNvPr>
            <p:cNvSpPr/>
            <p:nvPr/>
          </p:nvSpPr>
          <p:spPr>
            <a:xfrm>
              <a:off x="10616442"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1" name="Oval 30">
              <a:extLst>
                <a:ext uri="{FF2B5EF4-FFF2-40B4-BE49-F238E27FC236}">
                  <a16:creationId xmlns:a16="http://schemas.microsoft.com/office/drawing/2014/main" id="{A024C77F-9E39-0874-E2CC-CDA931B59CF5}"/>
                </a:ext>
              </a:extLst>
            </p:cNvPr>
            <p:cNvSpPr/>
            <p:nvPr/>
          </p:nvSpPr>
          <p:spPr>
            <a:xfrm>
              <a:off x="10616442"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2" name="Oval 31">
              <a:extLst>
                <a:ext uri="{FF2B5EF4-FFF2-40B4-BE49-F238E27FC236}">
                  <a16:creationId xmlns:a16="http://schemas.microsoft.com/office/drawing/2014/main" id="{1597F533-D529-7AB0-8A45-F810F4ECE1C1}"/>
                </a:ext>
              </a:extLst>
            </p:cNvPr>
            <p:cNvSpPr/>
            <p:nvPr/>
          </p:nvSpPr>
          <p:spPr>
            <a:xfrm>
              <a:off x="10616442"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3" name="Oval 32">
              <a:extLst>
                <a:ext uri="{FF2B5EF4-FFF2-40B4-BE49-F238E27FC236}">
                  <a16:creationId xmlns:a16="http://schemas.microsoft.com/office/drawing/2014/main" id="{F5D6EF0B-2125-85D7-E8F9-4DE25887BF14}"/>
                </a:ext>
              </a:extLst>
            </p:cNvPr>
            <p:cNvSpPr/>
            <p:nvPr/>
          </p:nvSpPr>
          <p:spPr>
            <a:xfrm>
              <a:off x="10616442"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4" name="Oval 33">
              <a:extLst>
                <a:ext uri="{FF2B5EF4-FFF2-40B4-BE49-F238E27FC236}">
                  <a16:creationId xmlns:a16="http://schemas.microsoft.com/office/drawing/2014/main" id="{240AD3FF-2178-78D9-0EB2-760E39FD89EA}"/>
                </a:ext>
              </a:extLst>
            </p:cNvPr>
            <p:cNvSpPr/>
            <p:nvPr/>
          </p:nvSpPr>
          <p:spPr>
            <a:xfrm>
              <a:off x="10616442"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5" name="Oval 34">
              <a:extLst>
                <a:ext uri="{FF2B5EF4-FFF2-40B4-BE49-F238E27FC236}">
                  <a16:creationId xmlns:a16="http://schemas.microsoft.com/office/drawing/2014/main" id="{A4EF5C89-880F-C486-2F48-D0890E661F60}"/>
                </a:ext>
              </a:extLst>
            </p:cNvPr>
            <p:cNvSpPr/>
            <p:nvPr/>
          </p:nvSpPr>
          <p:spPr>
            <a:xfrm>
              <a:off x="10616442"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6" name="Oval 35">
              <a:extLst>
                <a:ext uri="{FF2B5EF4-FFF2-40B4-BE49-F238E27FC236}">
                  <a16:creationId xmlns:a16="http://schemas.microsoft.com/office/drawing/2014/main" id="{993D144F-361E-571C-424C-477044DDDE4C}"/>
                </a:ext>
              </a:extLst>
            </p:cNvPr>
            <p:cNvSpPr/>
            <p:nvPr/>
          </p:nvSpPr>
          <p:spPr>
            <a:xfrm>
              <a:off x="10834974"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7" name="Oval 36">
              <a:extLst>
                <a:ext uri="{FF2B5EF4-FFF2-40B4-BE49-F238E27FC236}">
                  <a16:creationId xmlns:a16="http://schemas.microsoft.com/office/drawing/2014/main" id="{4A092B6B-1229-D819-A493-8985CC6E6DA2}"/>
                </a:ext>
              </a:extLst>
            </p:cNvPr>
            <p:cNvSpPr/>
            <p:nvPr/>
          </p:nvSpPr>
          <p:spPr>
            <a:xfrm>
              <a:off x="10834974"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8" name="Oval 37">
              <a:extLst>
                <a:ext uri="{FF2B5EF4-FFF2-40B4-BE49-F238E27FC236}">
                  <a16:creationId xmlns:a16="http://schemas.microsoft.com/office/drawing/2014/main" id="{6C1E85A1-068F-9BC4-3CE5-981C0DEC0652}"/>
                </a:ext>
              </a:extLst>
            </p:cNvPr>
            <p:cNvSpPr/>
            <p:nvPr/>
          </p:nvSpPr>
          <p:spPr>
            <a:xfrm>
              <a:off x="10834974"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9" name="Oval 38">
              <a:extLst>
                <a:ext uri="{FF2B5EF4-FFF2-40B4-BE49-F238E27FC236}">
                  <a16:creationId xmlns:a16="http://schemas.microsoft.com/office/drawing/2014/main" id="{6070A372-CA7D-0EEA-21D3-9359226F1DA1}"/>
                </a:ext>
              </a:extLst>
            </p:cNvPr>
            <p:cNvSpPr/>
            <p:nvPr/>
          </p:nvSpPr>
          <p:spPr>
            <a:xfrm>
              <a:off x="10834974"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0" name="Oval 39">
              <a:extLst>
                <a:ext uri="{FF2B5EF4-FFF2-40B4-BE49-F238E27FC236}">
                  <a16:creationId xmlns:a16="http://schemas.microsoft.com/office/drawing/2014/main" id="{B2070F5C-2EF0-5A6E-7CD0-A4A097F54709}"/>
                </a:ext>
              </a:extLst>
            </p:cNvPr>
            <p:cNvSpPr/>
            <p:nvPr/>
          </p:nvSpPr>
          <p:spPr>
            <a:xfrm>
              <a:off x="10834974"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1" name="Oval 40">
              <a:extLst>
                <a:ext uri="{FF2B5EF4-FFF2-40B4-BE49-F238E27FC236}">
                  <a16:creationId xmlns:a16="http://schemas.microsoft.com/office/drawing/2014/main" id="{3A7947BF-E992-440F-B2B8-65D0CA4F0812}"/>
                </a:ext>
              </a:extLst>
            </p:cNvPr>
            <p:cNvSpPr/>
            <p:nvPr/>
          </p:nvSpPr>
          <p:spPr>
            <a:xfrm>
              <a:off x="10834974"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2" name="Oval 41">
              <a:extLst>
                <a:ext uri="{FF2B5EF4-FFF2-40B4-BE49-F238E27FC236}">
                  <a16:creationId xmlns:a16="http://schemas.microsoft.com/office/drawing/2014/main" id="{E4A67033-0FBA-9F2F-54AA-7BEE2D024F39}"/>
                </a:ext>
              </a:extLst>
            </p:cNvPr>
            <p:cNvSpPr/>
            <p:nvPr/>
          </p:nvSpPr>
          <p:spPr>
            <a:xfrm>
              <a:off x="11053506"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3" name="Oval 42">
              <a:extLst>
                <a:ext uri="{FF2B5EF4-FFF2-40B4-BE49-F238E27FC236}">
                  <a16:creationId xmlns:a16="http://schemas.microsoft.com/office/drawing/2014/main" id="{185729D5-23A0-717E-73A2-349F86859F24}"/>
                </a:ext>
              </a:extLst>
            </p:cNvPr>
            <p:cNvSpPr/>
            <p:nvPr/>
          </p:nvSpPr>
          <p:spPr>
            <a:xfrm>
              <a:off x="11053506"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4" name="Oval 43">
              <a:extLst>
                <a:ext uri="{FF2B5EF4-FFF2-40B4-BE49-F238E27FC236}">
                  <a16:creationId xmlns:a16="http://schemas.microsoft.com/office/drawing/2014/main" id="{746A62EF-356C-3AEF-1978-9C44556AEEDE}"/>
                </a:ext>
              </a:extLst>
            </p:cNvPr>
            <p:cNvSpPr/>
            <p:nvPr/>
          </p:nvSpPr>
          <p:spPr>
            <a:xfrm>
              <a:off x="11053506"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5" name="Oval 44">
              <a:extLst>
                <a:ext uri="{FF2B5EF4-FFF2-40B4-BE49-F238E27FC236}">
                  <a16:creationId xmlns:a16="http://schemas.microsoft.com/office/drawing/2014/main" id="{2087DE5E-D845-FB8B-39FE-7F0C5F4A15B9}"/>
                </a:ext>
              </a:extLst>
            </p:cNvPr>
            <p:cNvSpPr/>
            <p:nvPr/>
          </p:nvSpPr>
          <p:spPr>
            <a:xfrm>
              <a:off x="11053506"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6" name="Oval 45">
              <a:extLst>
                <a:ext uri="{FF2B5EF4-FFF2-40B4-BE49-F238E27FC236}">
                  <a16:creationId xmlns:a16="http://schemas.microsoft.com/office/drawing/2014/main" id="{644EF10A-3EDE-C574-89CB-9D1DC60BFAFB}"/>
                </a:ext>
              </a:extLst>
            </p:cNvPr>
            <p:cNvSpPr/>
            <p:nvPr/>
          </p:nvSpPr>
          <p:spPr>
            <a:xfrm>
              <a:off x="11053506"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7" name="Oval 46">
              <a:extLst>
                <a:ext uri="{FF2B5EF4-FFF2-40B4-BE49-F238E27FC236}">
                  <a16:creationId xmlns:a16="http://schemas.microsoft.com/office/drawing/2014/main" id="{0227BE48-3132-4179-930A-DA718091DB82}"/>
                </a:ext>
              </a:extLst>
            </p:cNvPr>
            <p:cNvSpPr/>
            <p:nvPr/>
          </p:nvSpPr>
          <p:spPr>
            <a:xfrm>
              <a:off x="11053506"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8" name="Oval 47">
              <a:extLst>
                <a:ext uri="{FF2B5EF4-FFF2-40B4-BE49-F238E27FC236}">
                  <a16:creationId xmlns:a16="http://schemas.microsoft.com/office/drawing/2014/main" id="{EC705AA0-9805-5267-854D-3D0E8C733DE3}"/>
                </a:ext>
              </a:extLst>
            </p:cNvPr>
            <p:cNvSpPr/>
            <p:nvPr/>
          </p:nvSpPr>
          <p:spPr>
            <a:xfrm>
              <a:off x="11272035" y="4858326"/>
              <a:ext cx="57443" cy="57443"/>
            </a:xfrm>
            <a:prstGeom prst="ellipse">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49" name="Oval 48">
              <a:extLst>
                <a:ext uri="{FF2B5EF4-FFF2-40B4-BE49-F238E27FC236}">
                  <a16:creationId xmlns:a16="http://schemas.microsoft.com/office/drawing/2014/main" id="{171B5A5E-FEA1-1A13-1178-5CA8CCDF3701}"/>
                </a:ext>
              </a:extLst>
            </p:cNvPr>
            <p:cNvSpPr/>
            <p:nvPr/>
          </p:nvSpPr>
          <p:spPr>
            <a:xfrm>
              <a:off x="11272035" y="5079029"/>
              <a:ext cx="57443" cy="57443"/>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0" name="Oval 49">
              <a:extLst>
                <a:ext uri="{FF2B5EF4-FFF2-40B4-BE49-F238E27FC236}">
                  <a16:creationId xmlns:a16="http://schemas.microsoft.com/office/drawing/2014/main" id="{E3AE20E9-B0F6-FD13-E0AF-7BD2614C2035}"/>
                </a:ext>
              </a:extLst>
            </p:cNvPr>
            <p:cNvSpPr/>
            <p:nvPr/>
          </p:nvSpPr>
          <p:spPr>
            <a:xfrm>
              <a:off x="11272035" y="5299732"/>
              <a:ext cx="57443" cy="57443"/>
            </a:xfrm>
            <a:prstGeom prst="ellipse">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1" name="Oval 50">
              <a:extLst>
                <a:ext uri="{FF2B5EF4-FFF2-40B4-BE49-F238E27FC236}">
                  <a16:creationId xmlns:a16="http://schemas.microsoft.com/office/drawing/2014/main" id="{057C99BD-5ECE-EAA6-FBA0-A0CEDC19D14C}"/>
                </a:ext>
              </a:extLst>
            </p:cNvPr>
            <p:cNvSpPr/>
            <p:nvPr/>
          </p:nvSpPr>
          <p:spPr>
            <a:xfrm>
              <a:off x="11272035" y="5520435"/>
              <a:ext cx="57443" cy="57443"/>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2" name="Oval 51">
              <a:extLst>
                <a:ext uri="{FF2B5EF4-FFF2-40B4-BE49-F238E27FC236}">
                  <a16:creationId xmlns:a16="http://schemas.microsoft.com/office/drawing/2014/main" id="{E2EF631C-9B50-5FF7-53C1-53DA872F40E5}"/>
                </a:ext>
              </a:extLst>
            </p:cNvPr>
            <p:cNvSpPr/>
            <p:nvPr/>
          </p:nvSpPr>
          <p:spPr>
            <a:xfrm>
              <a:off x="11272035" y="5741138"/>
              <a:ext cx="57443" cy="5744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53" name="Oval 52">
              <a:extLst>
                <a:ext uri="{FF2B5EF4-FFF2-40B4-BE49-F238E27FC236}">
                  <a16:creationId xmlns:a16="http://schemas.microsoft.com/office/drawing/2014/main" id="{76D4F3EB-FB0E-2883-CC35-DD272E9E27E5}"/>
                </a:ext>
              </a:extLst>
            </p:cNvPr>
            <p:cNvSpPr/>
            <p:nvPr/>
          </p:nvSpPr>
          <p:spPr>
            <a:xfrm>
              <a:off x="11272035" y="5961840"/>
              <a:ext cx="57443" cy="57443"/>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grpSp>
      <p:sp>
        <p:nvSpPr>
          <p:cNvPr id="59" name="Text Placeholder 60">
            <a:extLst>
              <a:ext uri="{FF2B5EF4-FFF2-40B4-BE49-F238E27FC236}">
                <a16:creationId xmlns:a16="http://schemas.microsoft.com/office/drawing/2014/main" id="{A12F0801-B6B2-47A7-21D4-BBECF44855CF}"/>
              </a:ext>
            </a:extLst>
          </p:cNvPr>
          <p:cNvSpPr>
            <a:spLocks noGrp="1"/>
          </p:cNvSpPr>
          <p:nvPr>
            <p:ph type="body" sz="quarter" idx="11" hasCustomPrompt="1"/>
          </p:nvPr>
        </p:nvSpPr>
        <p:spPr>
          <a:xfrm>
            <a:off x="3607740" y="4124261"/>
            <a:ext cx="3228489" cy="1365274"/>
          </a:xfrm>
          <a:prstGeom prst="rect">
            <a:avLst/>
          </a:prstGeom>
        </p:spPr>
        <p:txBody>
          <a:bodyPr/>
          <a:lstStyle>
            <a:lvl1pPr marL="0" indent="0">
              <a:lnSpc>
                <a:spcPct val="100000"/>
              </a:lnSpc>
              <a:spcBef>
                <a:spcPts val="400"/>
              </a:spcBef>
              <a:buClr>
                <a:schemeClr val="accent2"/>
              </a:buClr>
              <a:buFont typeface="Arial" panose="020B0604020202020204" pitchFamily="34" charset="0"/>
              <a:buNone/>
              <a:defRPr sz="1600" b="0">
                <a:solidFill>
                  <a:schemeClr val="accent6"/>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First &amp; Last Name</a:t>
            </a:r>
          </a:p>
          <a:p>
            <a:pPr lvl="0"/>
            <a:r>
              <a:rPr lang="en-US" dirty="0"/>
              <a:t>Title</a:t>
            </a:r>
          </a:p>
          <a:p>
            <a:pPr lvl="0"/>
            <a:r>
              <a:rPr lang="en-US" dirty="0"/>
              <a:t>P xxx-xxx-xxx</a:t>
            </a:r>
          </a:p>
          <a:p>
            <a:pPr lvl="0"/>
            <a:r>
              <a:rPr lang="en-US" dirty="0"/>
              <a:t>E </a:t>
            </a:r>
            <a:r>
              <a:rPr lang="en-US" dirty="0" err="1"/>
              <a:t>xxx@auritas.com</a:t>
            </a:r>
            <a:endParaRPr lang="en-US" dirty="0"/>
          </a:p>
          <a:p>
            <a:pPr lvl="0"/>
            <a:endParaRPr lang="en-US" dirty="0"/>
          </a:p>
        </p:txBody>
      </p:sp>
      <p:grpSp>
        <p:nvGrpSpPr>
          <p:cNvPr id="56" name="Group 55">
            <a:extLst>
              <a:ext uri="{FF2B5EF4-FFF2-40B4-BE49-F238E27FC236}">
                <a16:creationId xmlns:a16="http://schemas.microsoft.com/office/drawing/2014/main" id="{18F893CA-3DD1-7C30-9EEC-B8E02114C2BA}"/>
              </a:ext>
            </a:extLst>
          </p:cNvPr>
          <p:cNvGrpSpPr/>
          <p:nvPr userDrawn="1"/>
        </p:nvGrpSpPr>
        <p:grpSpPr>
          <a:xfrm>
            <a:off x="1173307" y="1555684"/>
            <a:ext cx="5085694" cy="902939"/>
            <a:chOff x="702617" y="4639518"/>
            <a:chExt cx="5085694" cy="902939"/>
          </a:xfrm>
        </p:grpSpPr>
        <p:pic>
          <p:nvPicPr>
            <p:cNvPr id="57" name="Graphic 56">
              <a:extLst>
                <a:ext uri="{FF2B5EF4-FFF2-40B4-BE49-F238E27FC236}">
                  <a16:creationId xmlns:a16="http://schemas.microsoft.com/office/drawing/2014/main" id="{9A4C15E0-6782-8362-5565-7BFCBE13BDF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623362" y="5072610"/>
              <a:ext cx="164949" cy="235256"/>
            </a:xfrm>
            <a:prstGeom prst="rect">
              <a:avLst/>
            </a:prstGeom>
          </p:spPr>
        </p:pic>
        <p:sp>
          <p:nvSpPr>
            <p:cNvPr id="58" name="TextBox 57">
              <a:extLst>
                <a:ext uri="{FF2B5EF4-FFF2-40B4-BE49-F238E27FC236}">
                  <a16:creationId xmlns:a16="http://schemas.microsoft.com/office/drawing/2014/main" id="{ABD96FC3-2A4E-2510-CEC2-CB2DA8BCFDCE}"/>
                </a:ext>
              </a:extLst>
            </p:cNvPr>
            <p:cNvSpPr txBox="1"/>
            <p:nvPr userDrawn="1"/>
          </p:nvSpPr>
          <p:spPr>
            <a:xfrm>
              <a:off x="702617" y="4639518"/>
              <a:ext cx="4974283" cy="902939"/>
            </a:xfrm>
            <a:prstGeom prst="rect">
              <a:avLst/>
            </a:prstGeom>
            <a:noFill/>
          </p:spPr>
          <p:txBody>
            <a:bodyPr wrap="square" rtlCol="0">
              <a:spAutoFit/>
            </a:bodyPr>
            <a:lstStyle/>
            <a:p>
              <a:pPr>
                <a:lnSpc>
                  <a:spcPts val="6000"/>
                </a:lnSpc>
              </a:pPr>
              <a:r>
                <a:rPr lang="en-US" sz="8000" b="1" spc="-300" dirty="0">
                  <a:solidFill>
                    <a:srgbClr val="1B1B37"/>
                  </a:solidFill>
                  <a:latin typeface="Helvetica" pitchFamily="2" charset="0"/>
                  <a:cs typeface="Sora" pitchFamily="2" charset="0"/>
                </a:rPr>
                <a:t>Thank you</a:t>
              </a:r>
            </a:p>
          </p:txBody>
        </p:sp>
      </p:grpSp>
      <p:pic>
        <p:nvPicPr>
          <p:cNvPr id="60" name="Graphic 59">
            <a:extLst>
              <a:ext uri="{FF2B5EF4-FFF2-40B4-BE49-F238E27FC236}">
                <a16:creationId xmlns:a16="http://schemas.microsoft.com/office/drawing/2014/main" id="{FE8CAF5D-979E-7939-D8B1-ACB715864FB0}"/>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9729719" y="274562"/>
            <a:ext cx="2031415" cy="437290"/>
          </a:xfrm>
          <a:prstGeom prst="rect">
            <a:avLst/>
          </a:prstGeom>
        </p:spPr>
      </p:pic>
    </p:spTree>
    <p:extLst>
      <p:ext uri="{BB962C8B-B14F-4D97-AF65-F5344CB8AC3E}">
        <p14:creationId xmlns:p14="http://schemas.microsoft.com/office/powerpoint/2010/main" val="130623086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E966E8CA-202D-0A7D-EAD0-759D3A2C8985}"/>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694504" y="6411096"/>
            <a:ext cx="1289218" cy="277522"/>
          </a:xfrm>
          <a:prstGeom prst="rect">
            <a:avLst/>
          </a:prstGeom>
        </p:spPr>
      </p:pic>
    </p:spTree>
    <p:extLst>
      <p:ext uri="{BB962C8B-B14F-4D97-AF65-F5344CB8AC3E}">
        <p14:creationId xmlns:p14="http://schemas.microsoft.com/office/powerpoint/2010/main" val="2987053392"/>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82FCDD-1B0D-B8F4-C148-009B89EF524D}"/>
              </a:ext>
            </a:extLst>
          </p:cNvPr>
          <p:cNvSpPr/>
          <p:nvPr userDrawn="1"/>
        </p:nvSpPr>
        <p:spPr>
          <a:xfrm>
            <a:off x="6561666" y="0"/>
            <a:ext cx="5630333" cy="6858000"/>
          </a:xfrm>
          <a:prstGeom prst="rect">
            <a:avLst/>
          </a:prstGeom>
          <a:solidFill>
            <a:srgbClr val="1C1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3" name="TextBox 2">
            <a:extLst>
              <a:ext uri="{FF2B5EF4-FFF2-40B4-BE49-F238E27FC236}">
                <a16:creationId xmlns:a16="http://schemas.microsoft.com/office/drawing/2014/main" id="{2C06FF1E-3398-5B30-8C22-7AD6BFF8E245}"/>
              </a:ext>
            </a:extLst>
          </p:cNvPr>
          <p:cNvSpPr txBox="1"/>
          <p:nvPr userDrawn="1"/>
        </p:nvSpPr>
        <p:spPr>
          <a:xfrm>
            <a:off x="930041" y="694590"/>
            <a:ext cx="2254143" cy="769441"/>
          </a:xfrm>
          <a:prstGeom prst="rect">
            <a:avLst/>
          </a:prstGeom>
          <a:noFill/>
        </p:spPr>
        <p:txBody>
          <a:bodyPr wrap="none" rtlCol="0">
            <a:spAutoFit/>
          </a:bodyPr>
          <a:lstStyle/>
          <a:p>
            <a:r>
              <a:rPr lang="en-US" sz="4400" b="1">
                <a:latin typeface="Helvetica" pitchFamily="2" charset="0"/>
                <a:cs typeface="Sora" pitchFamily="2" charset="0"/>
              </a:rPr>
              <a:t>Agenda</a:t>
            </a:r>
          </a:p>
        </p:txBody>
      </p:sp>
      <p:sp>
        <p:nvSpPr>
          <p:cNvPr id="6" name="Rectangle 5">
            <a:extLst>
              <a:ext uri="{FF2B5EF4-FFF2-40B4-BE49-F238E27FC236}">
                <a16:creationId xmlns:a16="http://schemas.microsoft.com/office/drawing/2014/main" id="{B73EA784-004F-3055-4320-BFEDCF18B956}"/>
              </a:ext>
            </a:extLst>
          </p:cNvPr>
          <p:cNvSpPr/>
          <p:nvPr userDrawn="1"/>
        </p:nvSpPr>
        <p:spPr>
          <a:xfrm>
            <a:off x="8675980" y="1879562"/>
            <a:ext cx="1755057" cy="1676400"/>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12" name="Picture Placeholder 11">
            <a:extLst>
              <a:ext uri="{FF2B5EF4-FFF2-40B4-BE49-F238E27FC236}">
                <a16:creationId xmlns:a16="http://schemas.microsoft.com/office/drawing/2014/main" id="{ABEA7740-9D11-0810-9EC3-D2819BB84F60}"/>
              </a:ext>
            </a:extLst>
          </p:cNvPr>
          <p:cNvSpPr>
            <a:spLocks noGrp="1"/>
          </p:cNvSpPr>
          <p:nvPr>
            <p:ph type="pic" sz="quarter" idx="10"/>
          </p:nvPr>
        </p:nvSpPr>
        <p:spPr>
          <a:xfrm>
            <a:off x="6562899" y="2065292"/>
            <a:ext cx="3674534" cy="4795837"/>
          </a:xfrm>
          <a:prstGeom prst="rect">
            <a:avLst/>
          </a:prstGeom>
        </p:spPr>
        <p:txBody>
          <a:bodyPr/>
          <a:lstStyle/>
          <a:p>
            <a:endParaRPr lang="en-US"/>
          </a:p>
        </p:txBody>
      </p:sp>
      <p:sp>
        <p:nvSpPr>
          <p:cNvPr id="13" name="Text Placeholder 60">
            <a:extLst>
              <a:ext uri="{FF2B5EF4-FFF2-40B4-BE49-F238E27FC236}">
                <a16:creationId xmlns:a16="http://schemas.microsoft.com/office/drawing/2014/main" id="{2DE85165-8D42-272D-C2BA-45611E5692F0}"/>
              </a:ext>
            </a:extLst>
          </p:cNvPr>
          <p:cNvSpPr>
            <a:spLocks noGrp="1"/>
          </p:cNvSpPr>
          <p:nvPr>
            <p:ph type="body" sz="quarter" idx="11" hasCustomPrompt="1"/>
          </p:nvPr>
        </p:nvSpPr>
        <p:spPr>
          <a:xfrm>
            <a:off x="916637" y="2217469"/>
            <a:ext cx="4535094" cy="4077005"/>
          </a:xfrm>
          <a:prstGeom prst="rect">
            <a:avLst/>
          </a:prstGeom>
        </p:spPr>
        <p:txBody>
          <a:bodyPr/>
          <a:lstStyle>
            <a:lvl1pPr marL="285750" indent="-285750">
              <a:lnSpc>
                <a:spcPct val="150000"/>
              </a:lnSpc>
              <a:buClr>
                <a:schemeClr val="accent2"/>
              </a:buClr>
              <a:buFont typeface="Arial" panose="020B0604020202020204" pitchFamily="34" charset="0"/>
              <a:buChar char="•"/>
              <a:defRPr sz="18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marL="285750" marR="0" lvl="0" indent="-285750" algn="l" defTabSz="914400" rtl="0" eaLnBrk="1" fontAlgn="auto" latinLnBrk="0" hangingPunct="1">
              <a:lnSpc>
                <a:spcPct val="150000"/>
              </a:lnSpc>
              <a:spcBef>
                <a:spcPts val="1000"/>
              </a:spcBef>
              <a:spcAft>
                <a:spcPts val="0"/>
              </a:spcAft>
              <a:buClr>
                <a:schemeClr val="accent2"/>
              </a:buClr>
              <a:buSzTx/>
              <a:buFont typeface="Arial" panose="020B0604020202020204" pitchFamily="34" charset="0"/>
              <a:buChar char="•"/>
              <a:tabLst/>
              <a:defRPr/>
            </a:pPr>
            <a:r>
              <a:rPr lang="en-US"/>
              <a:t>Topics for agenda come here</a:t>
            </a:r>
          </a:p>
          <a:p>
            <a:pPr lvl="0"/>
            <a:endParaRPr lang="en-US"/>
          </a:p>
        </p:txBody>
      </p:sp>
      <p:sp>
        <p:nvSpPr>
          <p:cNvPr id="5" name="Rectangle 4">
            <a:extLst>
              <a:ext uri="{FF2B5EF4-FFF2-40B4-BE49-F238E27FC236}">
                <a16:creationId xmlns:a16="http://schemas.microsoft.com/office/drawing/2014/main" id="{BF603D84-C260-5E07-85E8-6CDF8F65DD05}"/>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7" name="Picture 6" descr="A black background with white text&#10;&#10;AI-generated content may be incorrect.">
            <a:extLst>
              <a:ext uri="{FF2B5EF4-FFF2-40B4-BE49-F238E27FC236}">
                <a16:creationId xmlns:a16="http://schemas.microsoft.com/office/drawing/2014/main" id="{A33B93AE-F507-80D8-99F5-0FDE8D1D632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9736" y="70639"/>
            <a:ext cx="1349268" cy="433186"/>
          </a:xfrm>
          <a:prstGeom prst="rect">
            <a:avLst/>
          </a:prstGeom>
        </p:spPr>
      </p:pic>
    </p:spTree>
    <p:extLst>
      <p:ext uri="{BB962C8B-B14F-4D97-AF65-F5344CB8AC3E}">
        <p14:creationId xmlns:p14="http://schemas.microsoft.com/office/powerpoint/2010/main" val="45188832"/>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Text Slide">
    <p:spTree>
      <p:nvGrpSpPr>
        <p:cNvPr id="1" name=""/>
        <p:cNvGrpSpPr/>
        <p:nvPr/>
      </p:nvGrpSpPr>
      <p:grpSpPr>
        <a:xfrm>
          <a:off x="0" y="0"/>
          <a:ext cx="0" cy="0"/>
          <a:chOff x="0" y="0"/>
          <a:chExt cx="0" cy="0"/>
        </a:xfrm>
      </p:grpSpPr>
      <p:sp>
        <p:nvSpPr>
          <p:cNvPr id="19" name="Text Placeholder 60">
            <a:extLst>
              <a:ext uri="{FF2B5EF4-FFF2-40B4-BE49-F238E27FC236}">
                <a16:creationId xmlns:a16="http://schemas.microsoft.com/office/drawing/2014/main" id="{876CDDFE-434F-6A26-DB23-E7A842365836}"/>
              </a:ext>
            </a:extLst>
          </p:cNvPr>
          <p:cNvSpPr>
            <a:spLocks noGrp="1"/>
          </p:cNvSpPr>
          <p:nvPr>
            <p:ph type="body" sz="quarter" idx="11" hasCustomPrompt="1"/>
          </p:nvPr>
        </p:nvSpPr>
        <p:spPr>
          <a:xfrm>
            <a:off x="916637" y="2217469"/>
            <a:ext cx="10331934" cy="3776931"/>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dirty="0"/>
              <a:t>Text comes here.</a:t>
            </a:r>
          </a:p>
          <a:p>
            <a:pPr lvl="0"/>
            <a:endParaRPr lang="en-US" dirty="0"/>
          </a:p>
        </p:txBody>
      </p:sp>
      <p:sp>
        <p:nvSpPr>
          <p:cNvPr id="4" name="Text Placeholder 60">
            <a:extLst>
              <a:ext uri="{FF2B5EF4-FFF2-40B4-BE49-F238E27FC236}">
                <a16:creationId xmlns:a16="http://schemas.microsoft.com/office/drawing/2014/main" id="{0E3C9BB4-652E-3DBD-B7E9-747D500FFCE9}"/>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3" name="Rectangle 2">
            <a:extLst>
              <a:ext uri="{FF2B5EF4-FFF2-40B4-BE49-F238E27FC236}">
                <a16:creationId xmlns:a16="http://schemas.microsoft.com/office/drawing/2014/main" id="{141E6997-A5EB-ADF8-98B0-A7242126C2F4}"/>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7" name="Picture 4">
            <a:extLst>
              <a:ext uri="{FF2B5EF4-FFF2-40B4-BE49-F238E27FC236}">
                <a16:creationId xmlns:a16="http://schemas.microsoft.com/office/drawing/2014/main" id="{2E3A2459-DFF2-E390-94F1-AAB0A940DFEC}"/>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376646258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ust Title Slide">
    <p:spTree>
      <p:nvGrpSpPr>
        <p:cNvPr id="1" name=""/>
        <p:cNvGrpSpPr/>
        <p:nvPr/>
      </p:nvGrpSpPr>
      <p:grpSpPr>
        <a:xfrm>
          <a:off x="0" y="0"/>
          <a:ext cx="0" cy="0"/>
          <a:chOff x="0" y="0"/>
          <a:chExt cx="0" cy="0"/>
        </a:xfrm>
      </p:grpSpPr>
      <p:sp>
        <p:nvSpPr>
          <p:cNvPr id="4" name="Text Placeholder 60">
            <a:extLst>
              <a:ext uri="{FF2B5EF4-FFF2-40B4-BE49-F238E27FC236}">
                <a16:creationId xmlns:a16="http://schemas.microsoft.com/office/drawing/2014/main" id="{0E3C9BB4-652E-3DBD-B7E9-747D500FFCE9}"/>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5" name="Rectangle 4">
            <a:extLst>
              <a:ext uri="{FF2B5EF4-FFF2-40B4-BE49-F238E27FC236}">
                <a16:creationId xmlns:a16="http://schemas.microsoft.com/office/drawing/2014/main" id="{DC5F3193-B37F-9AB6-1009-CE3170B8C931}"/>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3" name="Picture 4">
            <a:extLst>
              <a:ext uri="{FF2B5EF4-FFF2-40B4-BE49-F238E27FC236}">
                <a16:creationId xmlns:a16="http://schemas.microsoft.com/office/drawing/2014/main" id="{4790CC93-49A1-4D61-3216-668E1B17A388}"/>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250538202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ew Section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339273-83A9-BCC6-AB5E-3FDD0E633CAB}"/>
              </a:ext>
            </a:extLst>
          </p:cNvPr>
          <p:cNvSpPr/>
          <p:nvPr userDrawn="1"/>
        </p:nvSpPr>
        <p:spPr>
          <a:xfrm>
            <a:off x="1031132" y="1417342"/>
            <a:ext cx="166297"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6" name="Picture Placeholder 11">
            <a:extLst>
              <a:ext uri="{FF2B5EF4-FFF2-40B4-BE49-F238E27FC236}">
                <a16:creationId xmlns:a16="http://schemas.microsoft.com/office/drawing/2014/main" id="{E6FF7232-FE38-2566-3C86-5B6F71184712}"/>
              </a:ext>
            </a:extLst>
          </p:cNvPr>
          <p:cNvSpPr>
            <a:spLocks noGrp="1"/>
          </p:cNvSpPr>
          <p:nvPr>
            <p:ph type="pic" sz="quarter" idx="10"/>
          </p:nvPr>
        </p:nvSpPr>
        <p:spPr>
          <a:xfrm>
            <a:off x="0" y="3643086"/>
            <a:ext cx="12192000" cy="3214914"/>
          </a:xfrm>
          <a:prstGeom prst="rect">
            <a:avLst/>
          </a:prstGeom>
        </p:spPr>
        <p:txBody>
          <a:bodyPr/>
          <a:lstStyle/>
          <a:p>
            <a:endParaRPr lang="en-US"/>
          </a:p>
        </p:txBody>
      </p:sp>
      <p:sp>
        <p:nvSpPr>
          <p:cNvPr id="7" name="Text Placeholder 60">
            <a:extLst>
              <a:ext uri="{FF2B5EF4-FFF2-40B4-BE49-F238E27FC236}">
                <a16:creationId xmlns:a16="http://schemas.microsoft.com/office/drawing/2014/main" id="{59F923A2-ADBB-5715-9951-21709BA8CB6F}"/>
              </a:ext>
            </a:extLst>
          </p:cNvPr>
          <p:cNvSpPr>
            <a:spLocks noGrp="1"/>
          </p:cNvSpPr>
          <p:nvPr>
            <p:ph type="body" sz="quarter" idx="12" hasCustomPrompt="1"/>
          </p:nvPr>
        </p:nvSpPr>
        <p:spPr>
          <a:xfrm>
            <a:off x="1794241" y="1609560"/>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New Section Title Comes Here</a:t>
            </a:r>
          </a:p>
        </p:txBody>
      </p:sp>
      <p:pic>
        <p:nvPicPr>
          <p:cNvPr id="4" name="Picture 4">
            <a:extLst>
              <a:ext uri="{FF2B5EF4-FFF2-40B4-BE49-F238E27FC236}">
                <a16:creationId xmlns:a16="http://schemas.microsoft.com/office/drawing/2014/main" id="{D68075DA-77D7-74C6-27F9-877002742F5E}"/>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405283933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Box Gray Slide">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6807200" y="1640115"/>
            <a:ext cx="4833128" cy="4595294"/>
          </a:xfrm>
          <a:prstGeom prst="round1Rect">
            <a:avLst>
              <a:gd name="adj" fmla="val 557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7199086" y="2032001"/>
            <a:ext cx="4094039" cy="3860800"/>
          </a:xfrm>
          <a:prstGeom prst="rect">
            <a:avLst/>
          </a:prstGeom>
        </p:spPr>
        <p:txBody>
          <a:bodyPr/>
          <a:lstStyle>
            <a:lvl1pPr marL="0" indent="0">
              <a:lnSpc>
                <a:spcPct val="100000"/>
              </a:lnSpc>
              <a:spcBef>
                <a:spcPts val="600"/>
              </a:spcBef>
              <a:buClr>
                <a:schemeClr val="accent2"/>
              </a:buClr>
              <a:buFont typeface="Arial" panose="020B0604020202020204" pitchFamily="34" charset="0"/>
              <a:buNone/>
              <a:defRPr sz="14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for highlighted box comes here.</a:t>
            </a:r>
          </a:p>
          <a:p>
            <a:pPr lvl="0"/>
            <a:endParaRPr lang="en-US"/>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916637" y="2032001"/>
            <a:ext cx="5389819" cy="4063999"/>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5" name="Rectangle 4">
            <a:extLst>
              <a:ext uri="{FF2B5EF4-FFF2-40B4-BE49-F238E27FC236}">
                <a16:creationId xmlns:a16="http://schemas.microsoft.com/office/drawing/2014/main" id="{69D37B55-2F48-0E42-D8B7-A0F63B0CFF3A}"/>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4" name="Picture 4">
            <a:extLst>
              <a:ext uri="{FF2B5EF4-FFF2-40B4-BE49-F238E27FC236}">
                <a16:creationId xmlns:a16="http://schemas.microsoft.com/office/drawing/2014/main" id="{72BDFDDF-289D-0F1F-3F3B-BE422057B24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427263229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Box Dark Slide">
    <p:spTree>
      <p:nvGrpSpPr>
        <p:cNvPr id="1" name=""/>
        <p:cNvGrpSpPr/>
        <p:nvPr/>
      </p:nvGrpSpPr>
      <p:grpSpPr>
        <a:xfrm>
          <a:off x="0" y="0"/>
          <a:ext cx="0" cy="0"/>
          <a:chOff x="0" y="0"/>
          <a:chExt cx="0" cy="0"/>
        </a:xfrm>
      </p:grpSpPr>
      <p:sp>
        <p:nvSpPr>
          <p:cNvPr id="8" name="Round Single Corner Rectangle 7">
            <a:extLst>
              <a:ext uri="{FF2B5EF4-FFF2-40B4-BE49-F238E27FC236}">
                <a16:creationId xmlns:a16="http://schemas.microsoft.com/office/drawing/2014/main" id="{63061BFB-DAF4-021C-FE75-D4ABAE56A562}"/>
              </a:ext>
            </a:extLst>
          </p:cNvPr>
          <p:cNvSpPr/>
          <p:nvPr userDrawn="1"/>
        </p:nvSpPr>
        <p:spPr>
          <a:xfrm>
            <a:off x="6807200" y="1640115"/>
            <a:ext cx="4833128" cy="4595294"/>
          </a:xfrm>
          <a:prstGeom prst="round1Rect">
            <a:avLst>
              <a:gd name="adj" fmla="val 5579"/>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889612" y="653143"/>
            <a:ext cx="8965588"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9" name="Text Placeholder 60">
            <a:extLst>
              <a:ext uri="{FF2B5EF4-FFF2-40B4-BE49-F238E27FC236}">
                <a16:creationId xmlns:a16="http://schemas.microsoft.com/office/drawing/2014/main" id="{129BBBB5-CF6A-1BDA-944E-6F9601C37377}"/>
              </a:ext>
            </a:extLst>
          </p:cNvPr>
          <p:cNvSpPr>
            <a:spLocks noGrp="1"/>
          </p:cNvSpPr>
          <p:nvPr>
            <p:ph type="body" sz="quarter" idx="14" hasCustomPrompt="1"/>
          </p:nvPr>
        </p:nvSpPr>
        <p:spPr>
          <a:xfrm>
            <a:off x="7199086" y="2032001"/>
            <a:ext cx="4094039" cy="3860800"/>
          </a:xfrm>
          <a:prstGeom prst="rect">
            <a:avLst/>
          </a:prstGeom>
        </p:spPr>
        <p:txBody>
          <a:bodyPr/>
          <a:lstStyle>
            <a:lvl1pPr marL="285750" indent="-285750">
              <a:lnSpc>
                <a:spcPct val="100000"/>
              </a:lnSpc>
              <a:spcBef>
                <a:spcPts val="600"/>
              </a:spcBef>
              <a:buClr>
                <a:schemeClr val="bg1"/>
              </a:buClr>
              <a:buFont typeface="Arial" panose="020B0604020202020204" pitchFamily="34" charset="0"/>
              <a:buChar char="•"/>
              <a:defRPr sz="1400" b="0">
                <a:solidFill>
                  <a:schemeClr val="accent6"/>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for highlighted box comes here.</a:t>
            </a:r>
          </a:p>
          <a:p>
            <a:pPr lvl="0"/>
            <a:endParaRPr lang="en-US"/>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916637" y="2032001"/>
            <a:ext cx="5389819" cy="4063999"/>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5" name="Rectangle 4">
            <a:extLst>
              <a:ext uri="{FF2B5EF4-FFF2-40B4-BE49-F238E27FC236}">
                <a16:creationId xmlns:a16="http://schemas.microsoft.com/office/drawing/2014/main" id="{DF8C9214-F3D9-0CAB-A24D-6838DC4F3548}"/>
              </a:ext>
            </a:extLst>
          </p:cNvPr>
          <p:cNvSpPr/>
          <p:nvPr userDrawn="1"/>
        </p:nvSpPr>
        <p:spPr>
          <a:xfrm>
            <a:off x="0" y="460925"/>
            <a:ext cx="174171" cy="1054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4" name="Picture 4">
            <a:extLst>
              <a:ext uri="{FF2B5EF4-FFF2-40B4-BE49-F238E27FC236}">
                <a16:creationId xmlns:a16="http://schemas.microsoft.com/office/drawing/2014/main" id="{3331D0DF-496A-8F3F-49EF-F9E4029E2264}"/>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187601755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ft Image &amp; Text Slide">
    <p:spTree>
      <p:nvGrpSpPr>
        <p:cNvPr id="1" name=""/>
        <p:cNvGrpSpPr/>
        <p:nvPr/>
      </p:nvGrpSpPr>
      <p:grpSpPr>
        <a:xfrm>
          <a:off x="0" y="0"/>
          <a:ext cx="0" cy="0"/>
          <a:chOff x="0" y="0"/>
          <a:chExt cx="0" cy="0"/>
        </a:xfrm>
      </p:grpSpPr>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6248400" y="798094"/>
            <a:ext cx="5416844" cy="670188"/>
          </a:xfrm>
          <a:prstGeom prst="rect">
            <a:avLst/>
          </a:prstGeom>
        </p:spPr>
        <p:txBody>
          <a:bodyPr/>
          <a:lstStyle>
            <a:lvl1pPr marL="0" indent="0">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6275425" y="1779787"/>
            <a:ext cx="5416844" cy="4593303"/>
          </a:xfrm>
          <a:prstGeom prst="rect">
            <a:avLst/>
          </a:prstGeom>
        </p:spPr>
        <p:txBody>
          <a:bodyPr/>
          <a:lstStyle>
            <a:lvl1pPr marL="0" indent="0">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3" name="Rectangle 2">
            <a:extLst>
              <a:ext uri="{FF2B5EF4-FFF2-40B4-BE49-F238E27FC236}">
                <a16:creationId xmlns:a16="http://schemas.microsoft.com/office/drawing/2014/main" id="{7F99B59A-2A58-7BA0-09EC-91DA88BDD7CB}"/>
              </a:ext>
            </a:extLst>
          </p:cNvPr>
          <p:cNvSpPr/>
          <p:nvPr userDrawn="1"/>
        </p:nvSpPr>
        <p:spPr>
          <a:xfrm>
            <a:off x="0" y="0"/>
            <a:ext cx="5818909" cy="685800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AC72351E-2C49-812C-FED4-EE67D641FE84}"/>
              </a:ext>
            </a:extLst>
          </p:cNvPr>
          <p:cNvSpPr>
            <a:spLocks noGrp="1"/>
          </p:cNvSpPr>
          <p:nvPr>
            <p:ph type="pic" sz="quarter" idx="10"/>
          </p:nvPr>
        </p:nvSpPr>
        <p:spPr>
          <a:xfrm>
            <a:off x="604639" y="609601"/>
            <a:ext cx="4618524" cy="5763489"/>
          </a:xfrm>
          <a:prstGeom prst="rect">
            <a:avLst/>
          </a:prstGeom>
        </p:spPr>
        <p:txBody>
          <a:bodyPr/>
          <a:lstStyle/>
          <a:p>
            <a:endParaRPr lang="en-US"/>
          </a:p>
        </p:txBody>
      </p:sp>
      <p:sp>
        <p:nvSpPr>
          <p:cNvPr id="24" name="Rectangle 23">
            <a:extLst>
              <a:ext uri="{FF2B5EF4-FFF2-40B4-BE49-F238E27FC236}">
                <a16:creationId xmlns:a16="http://schemas.microsoft.com/office/drawing/2014/main" id="{EAF0BD20-2796-909B-F911-804F1C6509D9}"/>
              </a:ext>
            </a:extLst>
          </p:cNvPr>
          <p:cNvSpPr/>
          <p:nvPr userDrawn="1"/>
        </p:nvSpPr>
        <p:spPr>
          <a:xfrm>
            <a:off x="5583381" y="581891"/>
            <a:ext cx="512619"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6" name="Picture 4">
            <a:extLst>
              <a:ext uri="{FF2B5EF4-FFF2-40B4-BE49-F238E27FC236}">
                <a16:creationId xmlns:a16="http://schemas.microsoft.com/office/drawing/2014/main" id="{F17EF76B-AE5C-40E9-AF64-DCFD884422F2}"/>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10784400" y="213492"/>
            <a:ext cx="1149441" cy="247433"/>
          </a:xfrm>
          <a:prstGeom prst="rect">
            <a:avLst/>
          </a:prstGeom>
        </p:spPr>
      </p:pic>
    </p:spTree>
    <p:extLst>
      <p:ext uri="{BB962C8B-B14F-4D97-AF65-F5344CB8AC3E}">
        <p14:creationId xmlns:p14="http://schemas.microsoft.com/office/powerpoint/2010/main" val="420763347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Image &amp; Text Slide">
    <p:spTree>
      <p:nvGrpSpPr>
        <p:cNvPr id="1" name=""/>
        <p:cNvGrpSpPr/>
        <p:nvPr/>
      </p:nvGrpSpPr>
      <p:grpSpPr>
        <a:xfrm>
          <a:off x="0" y="0"/>
          <a:ext cx="0" cy="0"/>
          <a:chOff x="0" y="0"/>
          <a:chExt cx="0" cy="0"/>
        </a:xfrm>
      </p:grpSpPr>
      <p:sp>
        <p:nvSpPr>
          <p:cNvPr id="25" name="Text Placeholder 60">
            <a:extLst>
              <a:ext uri="{FF2B5EF4-FFF2-40B4-BE49-F238E27FC236}">
                <a16:creationId xmlns:a16="http://schemas.microsoft.com/office/drawing/2014/main" id="{0F04DA67-CA7C-97CE-2B78-C248A66BB036}"/>
              </a:ext>
            </a:extLst>
          </p:cNvPr>
          <p:cNvSpPr>
            <a:spLocks noGrp="1"/>
          </p:cNvSpPr>
          <p:nvPr>
            <p:ph type="body" sz="quarter" idx="12" hasCustomPrompt="1"/>
          </p:nvPr>
        </p:nvSpPr>
        <p:spPr>
          <a:xfrm>
            <a:off x="514184" y="588432"/>
            <a:ext cx="5245544" cy="670188"/>
          </a:xfrm>
          <a:prstGeom prst="rect">
            <a:avLst/>
          </a:prstGeom>
        </p:spPr>
        <p:txBody>
          <a:bodyPr/>
          <a:lstStyle>
            <a:lvl1pPr marL="0" indent="0" algn="l">
              <a:lnSpc>
                <a:spcPct val="100000"/>
              </a:lnSpc>
              <a:buClr>
                <a:schemeClr val="accent2"/>
              </a:buClr>
              <a:buFont typeface="Arial" panose="020B0604020202020204" pitchFamily="34" charset="0"/>
              <a:buNone/>
              <a:defRPr sz="3600" b="1">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Title Comes Here</a:t>
            </a:r>
          </a:p>
        </p:txBody>
      </p:sp>
      <p:sp>
        <p:nvSpPr>
          <p:cNvPr id="2" name="Text Placeholder 60">
            <a:extLst>
              <a:ext uri="{FF2B5EF4-FFF2-40B4-BE49-F238E27FC236}">
                <a16:creationId xmlns:a16="http://schemas.microsoft.com/office/drawing/2014/main" id="{DEE9CFC4-CA5A-9112-2F82-1D63F9D4B0D7}"/>
              </a:ext>
            </a:extLst>
          </p:cNvPr>
          <p:cNvSpPr>
            <a:spLocks noGrp="1"/>
          </p:cNvSpPr>
          <p:nvPr>
            <p:ph type="body" sz="quarter" idx="11" hasCustomPrompt="1"/>
          </p:nvPr>
        </p:nvSpPr>
        <p:spPr>
          <a:xfrm>
            <a:off x="527354" y="1570125"/>
            <a:ext cx="5245544" cy="4593303"/>
          </a:xfrm>
          <a:prstGeom prst="rect">
            <a:avLst/>
          </a:prstGeom>
        </p:spPr>
        <p:txBody>
          <a:bodyPr/>
          <a:lstStyle>
            <a:lvl1pPr marL="0" indent="0" algn="l">
              <a:lnSpc>
                <a:spcPct val="150000"/>
              </a:lnSpc>
              <a:buClr>
                <a:schemeClr val="accent2"/>
              </a:buClr>
              <a:buFont typeface="Arial" panose="020B0604020202020204" pitchFamily="34" charset="0"/>
              <a:buNone/>
              <a:defRPr sz="1600" b="0">
                <a:solidFill>
                  <a:srgbClr val="1C1D3B"/>
                </a:solidFill>
                <a:latin typeface="Helvetica" pitchFamily="2" charset="0"/>
              </a:defRPr>
            </a:lvl1pPr>
            <a:lvl2pPr>
              <a:buClr>
                <a:schemeClr val="accent2"/>
              </a:buClr>
              <a:defRPr sz="2000">
                <a:latin typeface="Helvetica" pitchFamily="2" charset="0"/>
              </a:defRPr>
            </a:lvl2pPr>
            <a:lvl3pPr>
              <a:buClr>
                <a:schemeClr val="accent2"/>
              </a:buClr>
              <a:defRPr sz="1800">
                <a:latin typeface="Helvetica" pitchFamily="2" charset="0"/>
              </a:defRPr>
            </a:lvl3pPr>
            <a:lvl4pPr>
              <a:buClr>
                <a:schemeClr val="accent2"/>
              </a:buClr>
              <a:defRPr sz="1600">
                <a:latin typeface="Helvetica" pitchFamily="2" charset="0"/>
              </a:defRPr>
            </a:lvl4pPr>
            <a:lvl5pPr>
              <a:buClr>
                <a:schemeClr val="accent2"/>
              </a:buClr>
              <a:defRPr sz="1600">
                <a:latin typeface="Helvetica" pitchFamily="2" charset="0"/>
              </a:defRPr>
            </a:lvl5pPr>
          </a:lstStyle>
          <a:p>
            <a:pPr lvl="0"/>
            <a:r>
              <a:rPr lang="en-US"/>
              <a:t>Text comes here.</a:t>
            </a:r>
          </a:p>
          <a:p>
            <a:pPr lvl="0"/>
            <a:endParaRPr lang="en-US"/>
          </a:p>
        </p:txBody>
      </p:sp>
      <p:sp>
        <p:nvSpPr>
          <p:cNvPr id="3" name="Rectangle 2">
            <a:extLst>
              <a:ext uri="{FF2B5EF4-FFF2-40B4-BE49-F238E27FC236}">
                <a16:creationId xmlns:a16="http://schemas.microsoft.com/office/drawing/2014/main" id="{7F99B59A-2A58-7BA0-09EC-91DA88BDD7CB}"/>
              </a:ext>
            </a:extLst>
          </p:cNvPr>
          <p:cNvSpPr/>
          <p:nvPr userDrawn="1"/>
        </p:nvSpPr>
        <p:spPr>
          <a:xfrm>
            <a:off x="6373091" y="0"/>
            <a:ext cx="5818909" cy="685800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11">
            <a:extLst>
              <a:ext uri="{FF2B5EF4-FFF2-40B4-BE49-F238E27FC236}">
                <a16:creationId xmlns:a16="http://schemas.microsoft.com/office/drawing/2014/main" id="{AC72351E-2C49-812C-FED4-EE67D641FE84}"/>
              </a:ext>
            </a:extLst>
          </p:cNvPr>
          <p:cNvSpPr>
            <a:spLocks noGrp="1"/>
          </p:cNvSpPr>
          <p:nvPr>
            <p:ph type="pic" sz="quarter" idx="10"/>
          </p:nvPr>
        </p:nvSpPr>
        <p:spPr>
          <a:xfrm>
            <a:off x="6973283" y="588432"/>
            <a:ext cx="4618524" cy="5763489"/>
          </a:xfrm>
          <a:prstGeom prst="rect">
            <a:avLst/>
          </a:prstGeom>
        </p:spPr>
        <p:txBody>
          <a:bodyPr/>
          <a:lstStyle/>
          <a:p>
            <a:endParaRPr lang="en-US"/>
          </a:p>
        </p:txBody>
      </p:sp>
      <p:sp>
        <p:nvSpPr>
          <p:cNvPr id="24" name="Rectangle 23">
            <a:extLst>
              <a:ext uri="{FF2B5EF4-FFF2-40B4-BE49-F238E27FC236}">
                <a16:creationId xmlns:a16="http://schemas.microsoft.com/office/drawing/2014/main" id="{EAF0BD20-2796-909B-F911-804F1C6509D9}"/>
              </a:ext>
            </a:extLst>
          </p:cNvPr>
          <p:cNvSpPr/>
          <p:nvPr userDrawn="1"/>
        </p:nvSpPr>
        <p:spPr>
          <a:xfrm>
            <a:off x="6134598" y="515501"/>
            <a:ext cx="512619" cy="1054624"/>
          </a:xfrm>
          <a:prstGeom prst="rect">
            <a:avLst/>
          </a:prstGeom>
          <a:solidFill>
            <a:srgbClr val="D800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6" name="Picture 4">
            <a:extLst>
              <a:ext uri="{FF2B5EF4-FFF2-40B4-BE49-F238E27FC236}">
                <a16:creationId xmlns:a16="http://schemas.microsoft.com/office/drawing/2014/main" id="{A33F5B86-ED3B-631F-0145-E63479EB486A}"/>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5037410" y="6474933"/>
            <a:ext cx="1149441" cy="247433"/>
          </a:xfrm>
          <a:prstGeom prst="rect">
            <a:avLst/>
          </a:prstGeom>
        </p:spPr>
      </p:pic>
    </p:spTree>
    <p:extLst>
      <p:ext uri="{BB962C8B-B14F-4D97-AF65-F5344CB8AC3E}">
        <p14:creationId xmlns:p14="http://schemas.microsoft.com/office/powerpoint/2010/main" val="345584789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9F9FA"/>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374349-5971-14CC-B491-5EA13FDA5787}"/>
              </a:ext>
            </a:extLst>
          </p:cNvPr>
          <p:cNvSpPr txBox="1"/>
          <p:nvPr userDrawn="1"/>
        </p:nvSpPr>
        <p:spPr>
          <a:xfrm>
            <a:off x="154512" y="6555184"/>
            <a:ext cx="6151944" cy="184666"/>
          </a:xfrm>
          <a:prstGeom prst="rect">
            <a:avLst/>
          </a:prstGeom>
          <a:noFill/>
        </p:spPr>
        <p:txBody>
          <a:bodyPr wrap="square">
            <a:spAutoFit/>
          </a:bodyPr>
          <a:lstStyle/>
          <a:p>
            <a:pPr algn="l" fontAlgn="auto">
              <a:spcBef>
                <a:spcPts val="0"/>
              </a:spcBef>
              <a:spcAft>
                <a:spcPts val="0"/>
              </a:spcAft>
              <a:defRPr/>
            </a:pPr>
            <a:r>
              <a:rPr lang="en-US" sz="600" b="0" dirty="0">
                <a:solidFill>
                  <a:srgbClr val="7F7F7F"/>
                </a:solidFill>
                <a:latin typeface="Helvetica" pitchFamily="2" charset="0"/>
                <a:cs typeface="Segoe UI" panose="020B0502040204020203" pitchFamily="34" charset="0"/>
              </a:rPr>
              <a:t>© </a:t>
            </a:r>
            <a:fld id="{22F7E741-7703-0047-B4BF-79E5D694F529}" type="datetimeyyyy">
              <a:rPr lang="en-US" sz="600" b="0" smtClean="0">
                <a:solidFill>
                  <a:srgbClr val="7F7F7F"/>
                </a:solidFill>
                <a:latin typeface="Helvetica" pitchFamily="2" charset="0"/>
                <a:cs typeface="Segoe UI" panose="020B0502040204020203" pitchFamily="34" charset="0"/>
              </a:rPr>
              <a:t>2026</a:t>
            </a:fld>
            <a:r>
              <a:rPr lang="en-US" sz="600" b="0">
                <a:solidFill>
                  <a:srgbClr val="7F7F7F"/>
                </a:solidFill>
                <a:latin typeface="Helvetica" pitchFamily="2" charset="0"/>
                <a:cs typeface="Segoe UI" panose="020B0502040204020203" pitchFamily="34" charset="0"/>
              </a:rPr>
              <a:t> </a:t>
            </a:r>
            <a:r>
              <a:rPr lang="en-US" sz="600" b="0" dirty="0">
                <a:solidFill>
                  <a:srgbClr val="7F7F7F"/>
                </a:solidFill>
                <a:latin typeface="Helvetica" pitchFamily="2" charset="0"/>
                <a:cs typeface="Segoe UI" panose="020B0502040204020203" pitchFamily="34" charset="0"/>
              </a:rPr>
              <a:t>Auritas LLC.  All rights reserved.</a:t>
            </a:r>
          </a:p>
        </p:txBody>
      </p:sp>
      <p:sp>
        <p:nvSpPr>
          <p:cNvPr id="4" name="Title Placeholder 3">
            <a:extLst>
              <a:ext uri="{FF2B5EF4-FFF2-40B4-BE49-F238E27FC236}">
                <a16:creationId xmlns:a16="http://schemas.microsoft.com/office/drawing/2014/main" id="{77D7AF59-9BCA-B93D-EB39-6F6D3B1BE9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5" name="Text Placeholder 4">
            <a:extLst>
              <a:ext uri="{FF2B5EF4-FFF2-40B4-BE49-F238E27FC236}">
                <a16:creationId xmlns:a16="http://schemas.microsoft.com/office/drawing/2014/main" id="{8A3F2D51-0203-3B60-1AEC-46B21B0EB1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492607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Lst>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1pPr>
      <a:lvl2pPr marL="6858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800" kern="1200">
          <a:solidFill>
            <a:schemeClr val="tx1"/>
          </a:solidFill>
          <a:latin typeface="Helvetica" pitchFamily="2" charset="0"/>
          <a:ea typeface="+mn-ea"/>
          <a:cs typeface="+mn-cs"/>
        </a:defRPr>
      </a:lvl2pPr>
      <a:lvl3pPr marL="11430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600" kern="1200">
          <a:solidFill>
            <a:schemeClr val="tx1"/>
          </a:solidFill>
          <a:latin typeface="Helvetica" pitchFamily="2" charset="0"/>
          <a:ea typeface="+mn-ea"/>
          <a:cs typeface="+mn-cs"/>
        </a:defRPr>
      </a:lvl3pPr>
      <a:lvl4pPr marL="16002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4pPr>
      <a:lvl5pPr marL="2057400" indent="-228600" algn="l" defTabSz="914400" rtl="0" eaLnBrk="1" latinLnBrk="0" hangingPunct="1">
        <a:lnSpc>
          <a:spcPct val="100000"/>
        </a:lnSpc>
        <a:spcBef>
          <a:spcPts val="600"/>
        </a:spcBef>
        <a:spcAft>
          <a:spcPts val="600"/>
        </a:spcAft>
        <a:buClr>
          <a:schemeClr val="accent2"/>
        </a:buClr>
        <a:buFont typeface="Arial" panose="020B0604020202020204" pitchFamily="34" charset="0"/>
        <a:buChar char="•"/>
        <a:defRPr sz="140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8.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microsoft.com/office/2007/relationships/hdphoto" Target="../media/hdphoto1.wdp"/><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9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image" Target="../media/image94.png"/><Relationship Id="rId5" Type="http://schemas.openxmlformats.org/officeDocument/2006/relationships/diagramQuickStyle" Target="../diagrams/quickStyle2.xml"/><Relationship Id="rId10" Type="http://schemas.openxmlformats.org/officeDocument/2006/relationships/image" Target="../media/image93.png"/><Relationship Id="rId4" Type="http://schemas.openxmlformats.org/officeDocument/2006/relationships/diagramLayout" Target="../diagrams/layout2.xml"/><Relationship Id="rId9" Type="http://schemas.openxmlformats.org/officeDocument/2006/relationships/image" Target="../media/image9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100.svg"/><Relationship Id="rId3" Type="http://schemas.openxmlformats.org/officeDocument/2006/relationships/image" Target="../media/image52.svg"/><Relationship Id="rId7" Type="http://schemas.openxmlformats.org/officeDocument/2006/relationships/image" Target="../media/image54.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99.svg"/><Relationship Id="rId5" Type="http://schemas.openxmlformats.org/officeDocument/2006/relationships/image" Target="../media/image98.svg"/><Relationship Id="rId4" Type="http://schemas.openxmlformats.org/officeDocument/2006/relationships/image" Target="../media/image97.svg"/><Relationship Id="rId9" Type="http://schemas.openxmlformats.org/officeDocument/2006/relationships/image" Target="../media/image101.svg"/></Relationships>
</file>

<file path=ppt/slides/_rels/slide2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3.png"/><Relationship Id="rId7" Type="http://schemas.openxmlformats.org/officeDocument/2006/relationships/image" Target="../media/image106.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05.svg"/><Relationship Id="rId5" Type="http://schemas.openxmlformats.org/officeDocument/2006/relationships/image" Target="../media/image100.svg"/><Relationship Id="rId4" Type="http://schemas.openxmlformats.org/officeDocument/2006/relationships/image" Target="../media/image104.svg"/></Relationships>
</file>

<file path=ppt/slides/_rels/slide2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diagramData" Target="../diagrams/data3.xml"/><Relationship Id="rId12" Type="http://schemas.openxmlformats.org/officeDocument/2006/relationships/image" Target="../media/image113.emf"/><Relationship Id="rId2" Type="http://schemas.openxmlformats.org/officeDocument/2006/relationships/notesSlide" Target="../notesSlides/notesSlide12.xml"/><Relationship Id="rId16" Type="http://schemas.openxmlformats.org/officeDocument/2006/relationships/image" Target="../media/image117.png"/><Relationship Id="rId1" Type="http://schemas.openxmlformats.org/officeDocument/2006/relationships/slideLayout" Target="../slideLayouts/slideLayout13.xml"/><Relationship Id="rId6" Type="http://schemas.openxmlformats.org/officeDocument/2006/relationships/image" Target="../media/image112.png"/><Relationship Id="rId11" Type="http://schemas.microsoft.com/office/2007/relationships/diagramDrawing" Target="../diagrams/drawing3.xml"/><Relationship Id="rId5" Type="http://schemas.openxmlformats.org/officeDocument/2006/relationships/image" Target="../media/image111.png"/><Relationship Id="rId15" Type="http://schemas.openxmlformats.org/officeDocument/2006/relationships/image" Target="../media/image116.png"/><Relationship Id="rId10" Type="http://schemas.openxmlformats.org/officeDocument/2006/relationships/diagramColors" Target="../diagrams/colors3.xml"/><Relationship Id="rId4" Type="http://schemas.openxmlformats.org/officeDocument/2006/relationships/image" Target="../media/image110.png"/><Relationship Id="rId9" Type="http://schemas.openxmlformats.org/officeDocument/2006/relationships/diagramQuickStyle" Target="../diagrams/quickStyle3.xml"/><Relationship Id="rId14"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sv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svg"/><Relationship Id="rId21" Type="http://schemas.openxmlformats.org/officeDocument/2006/relationships/image" Target="../media/image35.png"/><Relationship Id="rId7" Type="http://schemas.openxmlformats.org/officeDocument/2006/relationships/image" Target="../media/image21.svg"/><Relationship Id="rId12" Type="http://schemas.openxmlformats.org/officeDocument/2006/relationships/image" Target="../media/image26.svg"/><Relationship Id="rId17" Type="http://schemas.openxmlformats.org/officeDocument/2006/relationships/image" Target="../media/image31.png"/><Relationship Id="rId25" Type="http://schemas.openxmlformats.org/officeDocument/2006/relationships/image" Target="../media/image39.png"/><Relationship Id="rId2" Type="http://schemas.openxmlformats.org/officeDocument/2006/relationships/image" Target="../media/image16.svg"/><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4.xml"/><Relationship Id="rId6" Type="http://schemas.openxmlformats.org/officeDocument/2006/relationships/image" Target="../media/image20.sv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svg"/><Relationship Id="rId19" Type="http://schemas.openxmlformats.org/officeDocument/2006/relationships/image" Target="../media/image33.png"/><Relationship Id="rId4" Type="http://schemas.openxmlformats.org/officeDocument/2006/relationships/image" Target="../media/image18.sv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4.png"/><Relationship Id="rId7" Type="http://schemas.openxmlformats.org/officeDocument/2006/relationships/image" Target="../media/image47.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6.svg"/><Relationship Id="rId5" Type="http://schemas.openxmlformats.org/officeDocument/2006/relationships/image" Target="../media/image45.svg"/><Relationship Id="rId4" Type="http://schemas.microsoft.com/office/2007/relationships/hdphoto" Target="../media/hdphoto2.wdp"/><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5.xml"/><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jpeg"/><Relationship Id="rId1" Type="http://schemas.openxmlformats.org/officeDocument/2006/relationships/slideLayout" Target="../slideLayouts/slideLayout9.xml"/><Relationship Id="rId5" Type="http://schemas.openxmlformats.org/officeDocument/2006/relationships/image" Target="../media/image54.svg"/><Relationship Id="rId4" Type="http://schemas.openxmlformats.org/officeDocument/2006/relationships/image" Target="../media/image53.sv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18" Type="http://schemas.openxmlformats.org/officeDocument/2006/relationships/image" Target="../media/image71.svg"/><Relationship Id="rId26" Type="http://schemas.openxmlformats.org/officeDocument/2006/relationships/image" Target="../media/image79.svg"/><Relationship Id="rId3" Type="http://schemas.openxmlformats.org/officeDocument/2006/relationships/image" Target="../media/image56.svg"/><Relationship Id="rId21" Type="http://schemas.openxmlformats.org/officeDocument/2006/relationships/image" Target="../media/image74.svg"/><Relationship Id="rId7" Type="http://schemas.openxmlformats.org/officeDocument/2006/relationships/image" Target="../media/image60.svg"/><Relationship Id="rId12" Type="http://schemas.openxmlformats.org/officeDocument/2006/relationships/image" Target="../media/image65.svg"/><Relationship Id="rId17" Type="http://schemas.openxmlformats.org/officeDocument/2006/relationships/image" Target="../media/image70.jpeg"/><Relationship Id="rId25" Type="http://schemas.openxmlformats.org/officeDocument/2006/relationships/image" Target="../media/image78.svg"/><Relationship Id="rId2" Type="http://schemas.openxmlformats.org/officeDocument/2006/relationships/image" Target="../media/image55.svg"/><Relationship Id="rId16" Type="http://schemas.openxmlformats.org/officeDocument/2006/relationships/image" Target="../media/image69.png"/><Relationship Id="rId20" Type="http://schemas.openxmlformats.org/officeDocument/2006/relationships/image" Target="../media/image73.svg"/><Relationship Id="rId1" Type="http://schemas.openxmlformats.org/officeDocument/2006/relationships/slideLayout" Target="../slideLayouts/slideLayout13.xml"/><Relationship Id="rId6" Type="http://schemas.openxmlformats.org/officeDocument/2006/relationships/image" Target="../media/image59.svg"/><Relationship Id="rId11" Type="http://schemas.openxmlformats.org/officeDocument/2006/relationships/image" Target="../media/image64.svg"/><Relationship Id="rId24" Type="http://schemas.openxmlformats.org/officeDocument/2006/relationships/image" Target="../media/image77.svg"/><Relationship Id="rId5" Type="http://schemas.openxmlformats.org/officeDocument/2006/relationships/image" Target="../media/image58.svg"/><Relationship Id="rId15" Type="http://schemas.openxmlformats.org/officeDocument/2006/relationships/image" Target="../media/image68.svg"/><Relationship Id="rId23" Type="http://schemas.openxmlformats.org/officeDocument/2006/relationships/image" Target="../media/image76.svg"/><Relationship Id="rId10" Type="http://schemas.openxmlformats.org/officeDocument/2006/relationships/image" Target="../media/image63.png"/><Relationship Id="rId19" Type="http://schemas.openxmlformats.org/officeDocument/2006/relationships/image" Target="../media/image72.svg"/><Relationship Id="rId4" Type="http://schemas.openxmlformats.org/officeDocument/2006/relationships/image" Target="../media/image57.svg"/><Relationship Id="rId9" Type="http://schemas.openxmlformats.org/officeDocument/2006/relationships/image" Target="../media/image62.svg"/><Relationship Id="rId14" Type="http://schemas.openxmlformats.org/officeDocument/2006/relationships/image" Target="../media/image67.svg"/><Relationship Id="rId22" Type="http://schemas.openxmlformats.org/officeDocument/2006/relationships/image" Target="../media/image75.svg"/><Relationship Id="rId27" Type="http://schemas.openxmlformats.org/officeDocument/2006/relationships/image" Target="../media/image80.png"/></Relationships>
</file>

<file path=ppt/slides/_rels/slide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84E1578-F20E-97E7-2008-37E441CDA125}"/>
              </a:ext>
            </a:extLst>
          </p:cNvPr>
          <p:cNvSpPr>
            <a:spLocks noGrp="1"/>
          </p:cNvSpPr>
          <p:nvPr>
            <p:ph type="body" sz="quarter" idx="12"/>
          </p:nvPr>
        </p:nvSpPr>
        <p:spPr/>
        <p:txBody>
          <a:bodyPr/>
          <a:lstStyle/>
          <a:p>
            <a:r>
              <a:rPr lang="en-US" dirty="0"/>
              <a:t>Auritas Master Data Governance Approach</a:t>
            </a:r>
          </a:p>
        </p:txBody>
      </p:sp>
      <p:sp>
        <p:nvSpPr>
          <p:cNvPr id="3" name="Text Placeholder 2">
            <a:extLst>
              <a:ext uri="{FF2B5EF4-FFF2-40B4-BE49-F238E27FC236}">
                <a16:creationId xmlns:a16="http://schemas.microsoft.com/office/drawing/2014/main" id="{2EFF3FC3-92E6-2224-2723-832F81D7329D}"/>
              </a:ext>
            </a:extLst>
          </p:cNvPr>
          <p:cNvSpPr>
            <a:spLocks noGrp="1"/>
          </p:cNvSpPr>
          <p:nvPr>
            <p:ph type="body" sz="quarter" idx="11"/>
          </p:nvPr>
        </p:nvSpPr>
        <p:spPr/>
        <p:txBody>
          <a:bodyPr/>
          <a:lstStyle/>
          <a:p>
            <a:r>
              <a:rPr lang="en-US" dirty="0"/>
              <a:t>Driving Innovation, Empowering Transformation</a:t>
            </a:r>
          </a:p>
        </p:txBody>
      </p:sp>
    </p:spTree>
    <p:extLst>
      <p:ext uri="{BB962C8B-B14F-4D97-AF65-F5344CB8AC3E}">
        <p14:creationId xmlns:p14="http://schemas.microsoft.com/office/powerpoint/2010/main" val="1407845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8C57249D-115C-FB7B-9B75-6206DABEC806}"/>
              </a:ext>
            </a:extLst>
          </p:cNvPr>
          <p:cNvSpPr txBox="1">
            <a:spLocks/>
          </p:cNvSpPr>
          <p:nvPr/>
        </p:nvSpPr>
        <p:spPr>
          <a:xfrm>
            <a:off x="432932" y="304693"/>
            <a:ext cx="5663069" cy="1331214"/>
          </a:xfrm>
          <a:prstGeom prst="rect">
            <a:avLst/>
          </a:prstGeom>
        </p:spPr>
        <p:txBody>
          <a:bodyPr/>
          <a:lstStyle>
            <a:lvl1pPr marL="0" indent="0" algn="l" defTabSz="1371600" rtl="0" eaLnBrk="1" latinLnBrk="0" hangingPunct="1">
              <a:lnSpc>
                <a:spcPct val="100000"/>
              </a:lnSpc>
              <a:spcBef>
                <a:spcPts val="1500"/>
              </a:spcBef>
              <a:buClr>
                <a:srgbClr val="F0AB00"/>
              </a:buClr>
              <a:buFont typeface="Arial" panose="020B0604020202020204" pitchFamily="34" charset="0"/>
              <a:buNone/>
              <a:defRPr sz="3600" kern="1200">
                <a:solidFill>
                  <a:schemeClr val="tx1"/>
                </a:solidFill>
                <a:latin typeface="+mn-lt"/>
                <a:ea typeface="+mn-ea"/>
                <a:cs typeface="Segoe UI" panose="020B0502040204020203" pitchFamily="34" charset="0"/>
              </a:defRPr>
            </a:lvl1pPr>
            <a:lvl2pPr marL="947738" indent="-354807" algn="l" defTabSz="1371600" rtl="0" eaLnBrk="1" latinLnBrk="0" hangingPunct="1">
              <a:lnSpc>
                <a:spcPct val="100000"/>
              </a:lnSpc>
              <a:spcBef>
                <a:spcPts val="750"/>
              </a:spcBef>
              <a:buClr>
                <a:srgbClr val="F0AB00"/>
              </a:buClr>
              <a:buFont typeface="Arial" panose="020B0604020202020204" pitchFamily="34" charset="0"/>
              <a:buChar char="•"/>
              <a:defRPr sz="3000" kern="1200">
                <a:solidFill>
                  <a:schemeClr val="tx1"/>
                </a:solidFill>
                <a:latin typeface="+mn-lt"/>
                <a:ea typeface="+mn-ea"/>
                <a:cs typeface="Segoe UI" panose="020B0502040204020203" pitchFamily="34" charset="0"/>
              </a:defRPr>
            </a:lvl2pPr>
            <a:lvl3pPr marL="1540670" indent="-338138" algn="l" defTabSz="1371600" rtl="0" eaLnBrk="1" latinLnBrk="0" hangingPunct="1">
              <a:lnSpc>
                <a:spcPct val="100000"/>
              </a:lnSpc>
              <a:spcBef>
                <a:spcPts val="750"/>
              </a:spcBef>
              <a:buClr>
                <a:srgbClr val="F0AB00"/>
              </a:buClr>
              <a:buFont typeface="Courier New" panose="02070309020205020404" pitchFamily="49" charset="0"/>
              <a:buChar char="o"/>
              <a:defRPr sz="2700" kern="1200">
                <a:solidFill>
                  <a:schemeClr val="tx1"/>
                </a:solidFill>
                <a:latin typeface="+mn-lt"/>
                <a:ea typeface="+mn-ea"/>
                <a:cs typeface="Segoe UI" panose="020B0502040204020203" pitchFamily="34" charset="0"/>
              </a:defRPr>
            </a:lvl3pPr>
            <a:lvl4pPr marL="2064545" indent="-352425" algn="l" defTabSz="1371600" rtl="0" eaLnBrk="1" latinLnBrk="0" hangingPunct="1">
              <a:lnSpc>
                <a:spcPct val="90000"/>
              </a:lnSpc>
              <a:spcBef>
                <a:spcPts val="750"/>
              </a:spcBef>
              <a:buClr>
                <a:srgbClr val="F0AB00"/>
              </a:buClr>
              <a:buFont typeface="Arial" panose="020B0604020202020204" pitchFamily="34" charset="0"/>
              <a:buChar char="•"/>
              <a:defRPr sz="2700" kern="1200">
                <a:solidFill>
                  <a:schemeClr val="tx1"/>
                </a:solidFill>
                <a:latin typeface="+mn-lt"/>
                <a:ea typeface="+mn-ea"/>
                <a:cs typeface="Segoe UI" panose="020B0502040204020203" pitchFamily="34" charset="0"/>
              </a:defRPr>
            </a:lvl4pPr>
            <a:lvl5pPr marL="2574132" indent="-340520" algn="l" defTabSz="1371600" rtl="0" eaLnBrk="1" latinLnBrk="0" hangingPunct="1">
              <a:lnSpc>
                <a:spcPct val="90000"/>
              </a:lnSpc>
              <a:spcBef>
                <a:spcPts val="750"/>
              </a:spcBef>
              <a:buClr>
                <a:srgbClr val="F0AB00"/>
              </a:buClr>
              <a:buFont typeface="Arial" panose="020B0604020202020204" pitchFamily="34" charset="0"/>
              <a:buChar char="•"/>
              <a:defRPr sz="2700" kern="1200">
                <a:solidFill>
                  <a:schemeClr val="tx1"/>
                </a:solidFill>
                <a:latin typeface="+mn-lt"/>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spcBef>
                <a:spcPts val="400"/>
              </a:spcBef>
            </a:pPr>
            <a:endParaRPr lang="en-US" spc="-38" dirty="0">
              <a:solidFill>
                <a:srgbClr val="F0AB00"/>
              </a:solidFill>
              <a:latin typeface="+mj-lt"/>
              <a:cs typeface="Open Sans" panose="020B0606030504020204" pitchFamily="34" charset="0"/>
            </a:endParaRPr>
          </a:p>
        </p:txBody>
      </p:sp>
      <p:graphicFrame>
        <p:nvGraphicFramePr>
          <p:cNvPr id="9" name="Diagram 8">
            <a:extLst>
              <a:ext uri="{FF2B5EF4-FFF2-40B4-BE49-F238E27FC236}">
                <a16:creationId xmlns:a16="http://schemas.microsoft.com/office/drawing/2014/main" id="{0380985D-0652-FEE7-C99D-811A4E80419B}"/>
              </a:ext>
            </a:extLst>
          </p:cNvPr>
          <p:cNvGraphicFramePr/>
          <p:nvPr>
            <p:extLst>
              <p:ext uri="{D42A27DB-BD31-4B8C-83A1-F6EECF244321}">
                <p14:modId xmlns:p14="http://schemas.microsoft.com/office/powerpoint/2010/main" val="3163260442"/>
              </p:ext>
            </p:extLst>
          </p:nvPr>
        </p:nvGraphicFramePr>
        <p:xfrm>
          <a:off x="6773333" y="1155417"/>
          <a:ext cx="5205307" cy="4412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1">
            <a:extLst>
              <a:ext uri="{FF2B5EF4-FFF2-40B4-BE49-F238E27FC236}">
                <a16:creationId xmlns:a16="http://schemas.microsoft.com/office/drawing/2014/main" id="{F3C501DB-A9AA-1958-A3C6-5319735E0508}"/>
              </a:ext>
            </a:extLst>
          </p:cNvPr>
          <p:cNvSpPr txBox="1"/>
          <p:nvPr/>
        </p:nvSpPr>
        <p:spPr>
          <a:xfrm rot="17490095">
            <a:off x="7036242" y="1908147"/>
            <a:ext cx="2376557" cy="2974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609630">
              <a:defRPr/>
            </a:pPr>
            <a:r>
              <a:rPr lang="en-US" sz="1333" b="1" i="1" dirty="0">
                <a:solidFill>
                  <a:srgbClr val="FCFEFE"/>
                </a:solidFill>
                <a:latin typeface="Helvetica" pitchFamily="2" charset="0"/>
              </a:rPr>
              <a:t>Data Governance Model</a:t>
            </a:r>
          </a:p>
        </p:txBody>
      </p:sp>
      <p:sp>
        <p:nvSpPr>
          <p:cNvPr id="7" name="Text Placeholder 6">
            <a:extLst>
              <a:ext uri="{FF2B5EF4-FFF2-40B4-BE49-F238E27FC236}">
                <a16:creationId xmlns:a16="http://schemas.microsoft.com/office/drawing/2014/main" id="{C26AB94F-5A0F-667E-0EC5-1B298CC40356}"/>
              </a:ext>
            </a:extLst>
          </p:cNvPr>
          <p:cNvSpPr>
            <a:spLocks noGrp="1"/>
          </p:cNvSpPr>
          <p:nvPr>
            <p:ph type="body" sz="quarter" idx="12"/>
          </p:nvPr>
        </p:nvSpPr>
        <p:spPr>
          <a:xfrm>
            <a:off x="514184" y="494271"/>
            <a:ext cx="5245544" cy="1075854"/>
          </a:xfrm>
        </p:spPr>
        <p:txBody>
          <a:bodyPr>
            <a:normAutofit/>
          </a:bodyPr>
          <a:lstStyle/>
          <a:p>
            <a:pPr>
              <a:lnSpc>
                <a:spcPct val="110000"/>
              </a:lnSpc>
              <a:spcBef>
                <a:spcPts val="0"/>
              </a:spcBef>
              <a:spcAft>
                <a:spcPts val="0"/>
              </a:spcAft>
            </a:pPr>
            <a:r>
              <a:rPr lang="en-US" sz="2800" dirty="0"/>
              <a:t>Data Governance ​</a:t>
            </a:r>
          </a:p>
          <a:p>
            <a:pPr>
              <a:lnSpc>
                <a:spcPct val="110000"/>
              </a:lnSpc>
              <a:spcBef>
                <a:spcPts val="0"/>
              </a:spcBef>
              <a:spcAft>
                <a:spcPts val="0"/>
              </a:spcAft>
            </a:pPr>
            <a:r>
              <a:rPr lang="en-US" sz="2800" dirty="0"/>
              <a:t>Maturity Assessment​</a:t>
            </a:r>
          </a:p>
        </p:txBody>
      </p:sp>
      <p:sp>
        <p:nvSpPr>
          <p:cNvPr id="4" name="Text Placeholder 3">
            <a:extLst>
              <a:ext uri="{FF2B5EF4-FFF2-40B4-BE49-F238E27FC236}">
                <a16:creationId xmlns:a16="http://schemas.microsoft.com/office/drawing/2014/main" id="{F3C7DC31-C7B8-EBE0-0E0C-5DB047D535AF}"/>
              </a:ext>
            </a:extLst>
          </p:cNvPr>
          <p:cNvSpPr>
            <a:spLocks noGrp="1"/>
          </p:cNvSpPr>
          <p:nvPr>
            <p:ph type="body" sz="quarter" idx="11"/>
          </p:nvPr>
        </p:nvSpPr>
        <p:spPr>
          <a:xfrm>
            <a:off x="514184" y="1635907"/>
            <a:ext cx="5245544" cy="4593303"/>
          </a:xfrm>
        </p:spPr>
        <p:txBody>
          <a:bodyPr>
            <a:normAutofit lnSpcReduction="10000"/>
          </a:bodyPr>
          <a:lstStyle/>
          <a:p>
            <a:pPr marL="0" indent="0">
              <a:lnSpc>
                <a:spcPct val="120000"/>
              </a:lnSpc>
              <a:buNone/>
            </a:pPr>
            <a:r>
              <a:rPr lang="en-US" sz="1333" dirty="0">
                <a:cs typeface="Open Sans" panose="020B0606030504020204" pitchFamily="34" charset="0"/>
              </a:rPr>
              <a:t>Data Standards</a:t>
            </a:r>
          </a:p>
          <a:p>
            <a:pPr lvl="1">
              <a:lnSpc>
                <a:spcPct val="120000"/>
              </a:lnSpc>
              <a:spcBef>
                <a:spcPts val="400"/>
              </a:spcBef>
            </a:pPr>
            <a:r>
              <a:rPr lang="en-US" sz="1333" dirty="0">
                <a:cs typeface="Open Sans" panose="020B0606030504020204" pitchFamily="34" charset="0"/>
              </a:rPr>
              <a:t>Identify attributes across the enterprise</a:t>
            </a:r>
          </a:p>
          <a:p>
            <a:pPr lvl="1">
              <a:lnSpc>
                <a:spcPct val="120000"/>
              </a:lnSpc>
              <a:spcBef>
                <a:spcPts val="400"/>
              </a:spcBef>
            </a:pPr>
            <a:r>
              <a:rPr lang="en-US" sz="1333" dirty="0">
                <a:cs typeface="Open Sans" panose="020B0606030504020204" pitchFamily="34" charset="0"/>
              </a:rPr>
              <a:t>Principle of “One”</a:t>
            </a:r>
          </a:p>
          <a:p>
            <a:pPr lvl="1">
              <a:lnSpc>
                <a:spcPct val="120000"/>
              </a:lnSpc>
              <a:spcBef>
                <a:spcPts val="400"/>
              </a:spcBef>
            </a:pPr>
            <a:r>
              <a:rPr lang="en-US" sz="1333" dirty="0">
                <a:cs typeface="Open Sans" panose="020B0606030504020204" pitchFamily="34" charset="0"/>
              </a:rPr>
              <a:t>Data is optimized for data consumption</a:t>
            </a:r>
          </a:p>
          <a:p>
            <a:pPr marL="0" indent="0">
              <a:lnSpc>
                <a:spcPct val="120000"/>
              </a:lnSpc>
              <a:spcBef>
                <a:spcPts val="800"/>
              </a:spcBef>
              <a:buNone/>
            </a:pPr>
            <a:r>
              <a:rPr lang="en-US" sz="1333" dirty="0">
                <a:cs typeface="Open Sans" panose="020B0606030504020204" pitchFamily="34" charset="0"/>
              </a:rPr>
              <a:t>Business Processes and Controls</a:t>
            </a:r>
          </a:p>
          <a:p>
            <a:pPr lvl="1">
              <a:lnSpc>
                <a:spcPct val="120000"/>
              </a:lnSpc>
              <a:spcBef>
                <a:spcPts val="400"/>
              </a:spcBef>
            </a:pPr>
            <a:r>
              <a:rPr lang="en-US" sz="1333" dirty="0">
                <a:cs typeface="Open Sans" panose="020B0606030504020204" pitchFamily="34" charset="0"/>
              </a:rPr>
              <a:t>Understanding the business processes that impact EDM</a:t>
            </a:r>
          </a:p>
          <a:p>
            <a:pPr lvl="1">
              <a:lnSpc>
                <a:spcPct val="120000"/>
              </a:lnSpc>
              <a:spcBef>
                <a:spcPts val="400"/>
              </a:spcBef>
            </a:pPr>
            <a:r>
              <a:rPr lang="en-US" sz="1333" dirty="0">
                <a:cs typeface="Open Sans" panose="020B0606030504020204" pitchFamily="34" charset="0"/>
              </a:rPr>
              <a:t>Alignment to compliance rules and regulations</a:t>
            </a:r>
          </a:p>
          <a:p>
            <a:pPr lvl="1">
              <a:lnSpc>
                <a:spcPct val="120000"/>
              </a:lnSpc>
              <a:spcBef>
                <a:spcPts val="400"/>
              </a:spcBef>
            </a:pPr>
            <a:r>
              <a:rPr lang="en-US" sz="1333" dirty="0">
                <a:cs typeface="Open Sans" panose="020B0606030504020204" pitchFamily="34" charset="0"/>
              </a:rPr>
              <a:t>Set up policies that comply to the enterprise needs</a:t>
            </a:r>
          </a:p>
          <a:p>
            <a:pPr marL="0" indent="0">
              <a:lnSpc>
                <a:spcPct val="120000"/>
              </a:lnSpc>
              <a:spcBef>
                <a:spcPts val="800"/>
              </a:spcBef>
              <a:buNone/>
            </a:pPr>
            <a:r>
              <a:rPr lang="en-US" sz="1333" dirty="0">
                <a:cs typeface="Open Sans" panose="020B0606030504020204" pitchFamily="34" charset="0"/>
              </a:rPr>
              <a:t>Quality Metrics</a:t>
            </a:r>
          </a:p>
          <a:p>
            <a:pPr lvl="1">
              <a:lnSpc>
                <a:spcPct val="120000"/>
              </a:lnSpc>
              <a:spcBef>
                <a:spcPts val="400"/>
              </a:spcBef>
            </a:pPr>
            <a:r>
              <a:rPr lang="en-US" sz="1333" dirty="0">
                <a:cs typeface="Open Sans" panose="020B0606030504020204" pitchFamily="34" charset="0"/>
              </a:rPr>
              <a:t>Set up appropriate measures of data quality and service levels</a:t>
            </a:r>
          </a:p>
          <a:p>
            <a:pPr lvl="1">
              <a:lnSpc>
                <a:spcPct val="120000"/>
              </a:lnSpc>
              <a:spcBef>
                <a:spcPts val="400"/>
              </a:spcBef>
            </a:pPr>
            <a:r>
              <a:rPr lang="en-US" sz="1333" dirty="0">
                <a:cs typeface="Open Sans" panose="020B0606030504020204" pitchFamily="34" charset="0"/>
              </a:rPr>
              <a:t>Set up remediation guidelines</a:t>
            </a:r>
          </a:p>
          <a:p>
            <a:pPr lvl="1">
              <a:lnSpc>
                <a:spcPct val="120000"/>
              </a:lnSpc>
              <a:spcBef>
                <a:spcPts val="400"/>
              </a:spcBef>
            </a:pPr>
            <a:r>
              <a:rPr lang="en-US" sz="1333" dirty="0">
                <a:cs typeface="Open Sans" panose="020B0606030504020204" pitchFamily="34" charset="0"/>
              </a:rPr>
              <a:t>Ensure data is “fit-for-use”</a:t>
            </a:r>
          </a:p>
        </p:txBody>
      </p:sp>
    </p:spTree>
    <p:extLst>
      <p:ext uri="{BB962C8B-B14F-4D97-AF65-F5344CB8AC3E}">
        <p14:creationId xmlns:p14="http://schemas.microsoft.com/office/powerpoint/2010/main" val="2023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iagram&#10;&#10;Description automatically generated">
            <a:extLst>
              <a:ext uri="{FF2B5EF4-FFF2-40B4-BE49-F238E27FC236}">
                <a16:creationId xmlns:a16="http://schemas.microsoft.com/office/drawing/2014/main" id="{47F8D4CC-DB85-EB15-575B-A6DDCE19EC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4878" y="1990869"/>
            <a:ext cx="7361157" cy="4364788"/>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69CDF88A-563B-A356-0BF4-1A1DFE9B8D96}"/>
              </a:ext>
            </a:extLst>
          </p:cNvPr>
          <p:cNvSpPr>
            <a:spLocks noGrp="1"/>
          </p:cNvSpPr>
          <p:nvPr>
            <p:ph type="body" sz="quarter" idx="12"/>
          </p:nvPr>
        </p:nvSpPr>
        <p:spPr>
          <a:xfrm>
            <a:off x="889612" y="653143"/>
            <a:ext cx="9107004" cy="953236"/>
          </a:xfrm>
        </p:spPr>
        <p:txBody>
          <a:bodyPr>
            <a:normAutofit fontScale="92500" lnSpcReduction="20000"/>
          </a:bodyPr>
          <a:lstStyle/>
          <a:p>
            <a:pPr>
              <a:spcBef>
                <a:spcPts val="0"/>
              </a:spcBef>
            </a:pPr>
            <a:r>
              <a:rPr lang="en-US" dirty="0"/>
              <a:t>Data Governance ​Maturity Assessment</a:t>
            </a:r>
          </a:p>
          <a:p>
            <a:r>
              <a:rPr lang="en-US" sz="2000" dirty="0"/>
              <a:t>Components​</a:t>
            </a:r>
          </a:p>
        </p:txBody>
      </p:sp>
    </p:spTree>
    <p:extLst>
      <p:ext uri="{BB962C8B-B14F-4D97-AF65-F5344CB8AC3E}">
        <p14:creationId xmlns:p14="http://schemas.microsoft.com/office/powerpoint/2010/main" val="3167718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34C0B-9E1A-7752-E583-B9395620B330}"/>
            </a:ext>
          </a:extLst>
        </p:cNvPr>
        <p:cNvGrpSpPr/>
        <p:nvPr/>
      </p:nvGrpSpPr>
      <p:grpSpPr>
        <a:xfrm>
          <a:off x="0" y="0"/>
          <a:ext cx="0" cy="0"/>
          <a:chOff x="0" y="0"/>
          <a:chExt cx="0" cy="0"/>
        </a:xfrm>
      </p:grpSpPr>
      <p:sp>
        <p:nvSpPr>
          <p:cNvPr id="13" name="Freeform 6">
            <a:extLst>
              <a:ext uri="{FF2B5EF4-FFF2-40B4-BE49-F238E27FC236}">
                <a16:creationId xmlns:a16="http://schemas.microsoft.com/office/drawing/2014/main" id="{06AF3131-C803-D39C-BE42-EBD5E665FA9A}"/>
              </a:ext>
            </a:extLst>
          </p:cNvPr>
          <p:cNvSpPr/>
          <p:nvPr/>
        </p:nvSpPr>
        <p:spPr>
          <a:xfrm>
            <a:off x="6479576" y="5863773"/>
            <a:ext cx="5007311" cy="411010"/>
          </a:xfrm>
          <a:custGeom>
            <a:avLst/>
            <a:gdLst/>
            <a:ahLst/>
            <a:cxnLst/>
            <a:rect l="l" t="t" r="r" b="b"/>
            <a:pathLst>
              <a:path w="849210" h="1887217">
                <a:moveTo>
                  <a:pt x="0" y="0"/>
                </a:moveTo>
                <a:lnTo>
                  <a:pt x="849210" y="0"/>
                </a:lnTo>
                <a:lnTo>
                  <a:pt x="849210" y="1887217"/>
                </a:lnTo>
                <a:lnTo>
                  <a:pt x="0" y="1887217"/>
                </a:lnTo>
                <a:close/>
              </a:path>
            </a:pathLst>
          </a:custGeom>
          <a:solidFill>
            <a:srgbClr val="D40606"/>
          </a:solidFill>
        </p:spPr>
        <p:txBody>
          <a:bodyPr/>
          <a:lstStyle/>
          <a:p>
            <a:endParaRPr lang="en-US" sz="1200" dirty="0">
              <a:latin typeface="Helvetica" pitchFamily="2" charset="0"/>
            </a:endParaRPr>
          </a:p>
        </p:txBody>
      </p:sp>
      <p:sp>
        <p:nvSpPr>
          <p:cNvPr id="14" name="TextBox 7">
            <a:extLst>
              <a:ext uri="{FF2B5EF4-FFF2-40B4-BE49-F238E27FC236}">
                <a16:creationId xmlns:a16="http://schemas.microsoft.com/office/drawing/2014/main" id="{D728E48D-E79F-9807-5D1E-6943A1108EEF}"/>
              </a:ext>
            </a:extLst>
          </p:cNvPr>
          <p:cNvSpPr txBox="1"/>
          <p:nvPr/>
        </p:nvSpPr>
        <p:spPr>
          <a:xfrm>
            <a:off x="6479576" y="5859624"/>
            <a:ext cx="5208637" cy="415159"/>
          </a:xfrm>
          <a:prstGeom prst="rect">
            <a:avLst/>
          </a:prstGeom>
        </p:spPr>
        <p:txBody>
          <a:bodyPr lIns="5304" tIns="5304" rIns="5304" bIns="5304" rtlCol="0" anchor="ctr"/>
          <a:lstStyle/>
          <a:p>
            <a:pPr algn="ctr">
              <a:lnSpc>
                <a:spcPts val="760"/>
              </a:lnSpc>
            </a:pPr>
            <a:endParaRPr sz="1200">
              <a:latin typeface="Helvetica" pitchFamily="2" charset="0"/>
            </a:endParaRPr>
          </a:p>
        </p:txBody>
      </p:sp>
      <p:grpSp>
        <p:nvGrpSpPr>
          <p:cNvPr id="2" name="Group 2">
            <a:extLst>
              <a:ext uri="{FF2B5EF4-FFF2-40B4-BE49-F238E27FC236}">
                <a16:creationId xmlns:a16="http://schemas.microsoft.com/office/drawing/2014/main" id="{4FF2E9D1-38E5-B4F6-DE00-147A5BB0C5BF}"/>
              </a:ext>
            </a:extLst>
          </p:cNvPr>
          <p:cNvGrpSpPr/>
          <p:nvPr/>
        </p:nvGrpSpPr>
        <p:grpSpPr>
          <a:xfrm>
            <a:off x="529913" y="521079"/>
            <a:ext cx="5007311" cy="5815841"/>
            <a:chOff x="0" y="0"/>
            <a:chExt cx="10273842" cy="11932759"/>
          </a:xfrm>
        </p:grpSpPr>
        <p:sp>
          <p:nvSpPr>
            <p:cNvPr id="3" name="Freeform 3">
              <a:extLst>
                <a:ext uri="{FF2B5EF4-FFF2-40B4-BE49-F238E27FC236}">
                  <a16:creationId xmlns:a16="http://schemas.microsoft.com/office/drawing/2014/main" id="{4749CBFF-F6EA-D4D8-2271-637CF52A0F84}"/>
                </a:ext>
              </a:extLst>
            </p:cNvPr>
            <p:cNvSpPr/>
            <p:nvPr/>
          </p:nvSpPr>
          <p:spPr>
            <a:xfrm>
              <a:off x="0" y="0"/>
              <a:ext cx="10273842" cy="11932759"/>
            </a:xfrm>
            <a:custGeom>
              <a:avLst/>
              <a:gdLst/>
              <a:ahLst/>
              <a:cxnLst/>
              <a:rect l="l" t="t" r="r" b="b"/>
              <a:pathLst>
                <a:path w="10273842" h="11932759">
                  <a:moveTo>
                    <a:pt x="0" y="0"/>
                  </a:moveTo>
                  <a:lnTo>
                    <a:pt x="10273842" y="0"/>
                  </a:lnTo>
                  <a:lnTo>
                    <a:pt x="10273842" y="11932759"/>
                  </a:lnTo>
                  <a:lnTo>
                    <a:pt x="0" y="11932759"/>
                  </a:lnTo>
                  <a:close/>
                </a:path>
              </a:pathLst>
            </a:custGeom>
            <a:solidFill>
              <a:srgbClr val="1C1D3B"/>
            </a:solidFill>
          </p:spPr>
          <p:txBody>
            <a:bodyPr/>
            <a:lstStyle/>
            <a:p>
              <a:endParaRPr lang="en-US" sz="1200">
                <a:latin typeface="Helvetica" pitchFamily="2" charset="0"/>
              </a:endParaRPr>
            </a:p>
          </p:txBody>
        </p:sp>
        <p:sp>
          <p:nvSpPr>
            <p:cNvPr id="4" name="TextBox 4">
              <a:extLst>
                <a:ext uri="{FF2B5EF4-FFF2-40B4-BE49-F238E27FC236}">
                  <a16:creationId xmlns:a16="http://schemas.microsoft.com/office/drawing/2014/main" id="{662DDAE4-E5E9-9727-F366-7BF66BAC3E21}"/>
                </a:ext>
              </a:extLst>
            </p:cNvPr>
            <p:cNvSpPr txBox="1"/>
            <p:nvPr/>
          </p:nvSpPr>
          <p:spPr>
            <a:xfrm>
              <a:off x="0" y="-38100"/>
              <a:ext cx="10273842" cy="11970859"/>
            </a:xfrm>
            <a:prstGeom prst="rect">
              <a:avLst/>
            </a:prstGeom>
          </p:spPr>
          <p:txBody>
            <a:bodyPr lIns="5304" tIns="5304" rIns="5304" bIns="5304" rtlCol="0" anchor="ctr"/>
            <a:lstStyle/>
            <a:p>
              <a:pPr algn="ctr">
                <a:lnSpc>
                  <a:spcPts val="760"/>
                </a:lnSpc>
              </a:pPr>
              <a:endParaRPr sz="1200">
                <a:latin typeface="Helvetica" pitchFamily="2" charset="0"/>
              </a:endParaRPr>
            </a:p>
          </p:txBody>
        </p:sp>
      </p:grpSp>
      <p:sp>
        <p:nvSpPr>
          <p:cNvPr id="7" name="TextBox 7">
            <a:extLst>
              <a:ext uri="{FF2B5EF4-FFF2-40B4-BE49-F238E27FC236}">
                <a16:creationId xmlns:a16="http://schemas.microsoft.com/office/drawing/2014/main" id="{A9B83DC1-2E76-964F-18CB-74143E4AA94A}"/>
              </a:ext>
            </a:extLst>
          </p:cNvPr>
          <p:cNvSpPr txBox="1"/>
          <p:nvPr/>
        </p:nvSpPr>
        <p:spPr>
          <a:xfrm>
            <a:off x="5321016" y="751024"/>
            <a:ext cx="432415" cy="970665"/>
          </a:xfrm>
          <a:prstGeom prst="rect">
            <a:avLst/>
          </a:prstGeom>
        </p:spPr>
        <p:txBody>
          <a:bodyPr lIns="5304" tIns="5304" rIns="5304" bIns="5304" rtlCol="0" anchor="ctr"/>
          <a:lstStyle/>
          <a:p>
            <a:pPr algn="ctr">
              <a:lnSpc>
                <a:spcPts val="760"/>
              </a:lnSpc>
            </a:pPr>
            <a:endParaRPr sz="1200">
              <a:latin typeface="Helvetica" pitchFamily="2" charset="0"/>
            </a:endParaRPr>
          </a:p>
        </p:txBody>
      </p:sp>
      <p:sp>
        <p:nvSpPr>
          <p:cNvPr id="23" name="TextBox 23">
            <a:extLst>
              <a:ext uri="{FF2B5EF4-FFF2-40B4-BE49-F238E27FC236}">
                <a16:creationId xmlns:a16="http://schemas.microsoft.com/office/drawing/2014/main" id="{5CFDCDAA-6D72-DDD1-EEF0-CA5F4B10CE1F}"/>
              </a:ext>
            </a:extLst>
          </p:cNvPr>
          <p:cNvSpPr txBox="1"/>
          <p:nvPr/>
        </p:nvSpPr>
        <p:spPr>
          <a:xfrm>
            <a:off x="6656775" y="5929980"/>
            <a:ext cx="4567399" cy="311752"/>
          </a:xfrm>
          <a:prstGeom prst="rect">
            <a:avLst/>
          </a:prstGeom>
        </p:spPr>
        <p:txBody>
          <a:bodyPr wrap="square" lIns="0" tIns="0" rIns="0" bIns="0" rtlCol="0" anchor="t">
            <a:spAutoFit/>
          </a:bodyPr>
          <a:lstStyle/>
          <a:p>
            <a:pPr>
              <a:lnSpc>
                <a:spcPts val="2425"/>
              </a:lnSpc>
            </a:pPr>
            <a:r>
              <a:rPr lang="en-US" sz="2288" b="1" dirty="0">
                <a:solidFill>
                  <a:srgbClr val="FFFFFF"/>
                </a:solidFill>
                <a:latin typeface="Helvetica" pitchFamily="2" charset="0"/>
                <a:ea typeface="Helvetica Bold"/>
                <a:cs typeface="Helvetica Bold"/>
                <a:sym typeface="Helvetica Bold"/>
              </a:rPr>
              <a:t>Receive Your Results in 10 days!</a:t>
            </a:r>
          </a:p>
        </p:txBody>
      </p:sp>
      <p:sp>
        <p:nvSpPr>
          <p:cNvPr id="9" name="TextBox 67">
            <a:extLst>
              <a:ext uri="{FF2B5EF4-FFF2-40B4-BE49-F238E27FC236}">
                <a16:creationId xmlns:a16="http://schemas.microsoft.com/office/drawing/2014/main" id="{3CED7FB5-8ED5-58D0-17EC-CA8D49E51964}"/>
              </a:ext>
            </a:extLst>
          </p:cNvPr>
          <p:cNvSpPr txBox="1"/>
          <p:nvPr/>
        </p:nvSpPr>
        <p:spPr>
          <a:xfrm>
            <a:off x="6580052" y="806612"/>
            <a:ext cx="4027571" cy="988476"/>
          </a:xfrm>
          <a:prstGeom prst="rect">
            <a:avLst/>
          </a:prstGeom>
        </p:spPr>
        <p:txBody>
          <a:bodyPr wrap="square" lIns="0" tIns="0" rIns="0" bIns="0" rtlCol="0" anchor="t">
            <a:spAutoFit/>
          </a:bodyPr>
          <a:lstStyle/>
          <a:p>
            <a:r>
              <a:rPr lang="en-US" sz="3200" b="1" dirty="0">
                <a:solidFill>
                  <a:srgbClr val="1C1D3B"/>
                </a:solidFill>
                <a:latin typeface="Helvetica" pitchFamily="2" charset="0"/>
                <a:ea typeface="Helvetica Bold"/>
                <a:cs typeface="Helvetica Bold"/>
                <a:sym typeface="Helvetica Bold"/>
              </a:rPr>
              <a:t>Data Quality Assessment</a:t>
            </a:r>
          </a:p>
        </p:txBody>
      </p:sp>
      <p:sp>
        <p:nvSpPr>
          <p:cNvPr id="10" name="TextBox 69">
            <a:extLst>
              <a:ext uri="{FF2B5EF4-FFF2-40B4-BE49-F238E27FC236}">
                <a16:creationId xmlns:a16="http://schemas.microsoft.com/office/drawing/2014/main" id="{76F43DF3-17AA-845E-419F-0203B8970877}"/>
              </a:ext>
            </a:extLst>
          </p:cNvPr>
          <p:cNvSpPr txBox="1"/>
          <p:nvPr/>
        </p:nvSpPr>
        <p:spPr>
          <a:xfrm>
            <a:off x="6580052" y="3063869"/>
            <a:ext cx="5007309" cy="2281458"/>
          </a:xfrm>
          <a:prstGeom prst="rect">
            <a:avLst/>
          </a:prstGeom>
        </p:spPr>
        <p:txBody>
          <a:bodyPr wrap="square" lIns="0" tIns="0" rIns="0" bIns="0" rtlCol="0" anchor="t">
            <a:spAutoFit/>
          </a:bodyPr>
          <a:lstStyle/>
          <a:p>
            <a:pPr indent="-335485">
              <a:lnSpc>
                <a:spcPct val="150000"/>
              </a:lnSpc>
            </a:pPr>
            <a:r>
              <a:rPr lang="en-US" sz="1600" b="1" dirty="0">
                <a:solidFill>
                  <a:srgbClr val="000000"/>
                </a:solidFill>
                <a:latin typeface="Helvetica" pitchFamily="2" charset="0"/>
                <a:ea typeface="Helvetica"/>
                <a:cs typeface="Helvetica"/>
                <a:sym typeface="Helvetica"/>
              </a:rPr>
              <a:t>Assessment Use Case</a:t>
            </a:r>
          </a:p>
          <a:p>
            <a:pPr marL="243429" lvl="1" indent="-121714">
              <a:lnSpc>
                <a:spcPct val="150000"/>
              </a:lnSpc>
              <a:buFont typeface="Arial"/>
              <a:buChar char="•"/>
            </a:pPr>
            <a:r>
              <a:rPr lang="en-US" sz="1200" dirty="0">
                <a:solidFill>
                  <a:srgbClr val="000000"/>
                </a:solidFill>
                <a:latin typeface="Helvetica" pitchFamily="2" charset="0"/>
                <a:ea typeface="Helvetica"/>
                <a:cs typeface="Helvetica"/>
                <a:sym typeface="Helvetica"/>
              </a:rPr>
              <a:t>Data Doctors perform diagnostics of the health of your </a:t>
            </a:r>
            <a:r>
              <a:rPr lang="en-US" sz="1200" b="1" dirty="0">
                <a:solidFill>
                  <a:srgbClr val="000000"/>
                </a:solidFill>
                <a:latin typeface="Helvetica" pitchFamily="2" charset="0"/>
                <a:ea typeface="Helvetica"/>
                <a:cs typeface="Helvetica"/>
                <a:sym typeface="Helvetica"/>
              </a:rPr>
              <a:t>SAP Master &amp; Transactional Data </a:t>
            </a:r>
            <a:r>
              <a:rPr lang="en-US" sz="1200" dirty="0">
                <a:solidFill>
                  <a:srgbClr val="000000"/>
                </a:solidFill>
                <a:latin typeface="Helvetica" pitchFamily="2" charset="0"/>
                <a:ea typeface="Helvetica"/>
                <a:cs typeface="Helvetica"/>
                <a:sym typeface="Helvetica"/>
              </a:rPr>
              <a:t>through a battery of </a:t>
            </a:r>
            <a:r>
              <a:rPr lang="en-US" sz="1200" b="1" dirty="0">
                <a:solidFill>
                  <a:srgbClr val="000000"/>
                </a:solidFill>
                <a:latin typeface="Helvetica" pitchFamily="2" charset="0"/>
                <a:ea typeface="Helvetica"/>
                <a:cs typeface="Helvetica"/>
                <a:sym typeface="Helvetica"/>
              </a:rPr>
              <a:t>297 tests</a:t>
            </a:r>
            <a:r>
              <a:rPr lang="en-US" sz="1200" dirty="0">
                <a:solidFill>
                  <a:srgbClr val="000000"/>
                </a:solidFill>
                <a:latin typeface="Helvetica" pitchFamily="2" charset="0"/>
                <a:ea typeface="Helvetica"/>
                <a:cs typeface="Helvetica"/>
                <a:sym typeface="Helvetica"/>
              </a:rPr>
              <a:t>. </a:t>
            </a:r>
          </a:p>
          <a:p>
            <a:pPr marL="700629" lvl="2" indent="-121714">
              <a:lnSpc>
                <a:spcPct val="150000"/>
              </a:lnSpc>
              <a:buFont typeface="Arial"/>
              <a:buChar char="•"/>
            </a:pPr>
            <a:r>
              <a:rPr lang="en-US" sz="1200" dirty="0">
                <a:solidFill>
                  <a:srgbClr val="000000"/>
                </a:solidFill>
                <a:latin typeface="Helvetica" pitchFamily="2" charset="0"/>
                <a:ea typeface="Helvetica"/>
                <a:cs typeface="Helvetica"/>
                <a:sym typeface="Helvetica"/>
              </a:rPr>
              <a:t>The assessment requires little engagement from corporate resources (2 hours per object from internal staff).</a:t>
            </a:r>
          </a:p>
          <a:p>
            <a:pPr marL="700629" lvl="2" indent="-121714">
              <a:lnSpc>
                <a:spcPct val="150000"/>
              </a:lnSpc>
              <a:buFont typeface="Arial"/>
              <a:buChar char="•"/>
            </a:pPr>
            <a:r>
              <a:rPr lang="en-US" sz="1200" dirty="0">
                <a:solidFill>
                  <a:srgbClr val="000000"/>
                </a:solidFill>
                <a:latin typeface="Helvetica" pitchFamily="2" charset="0"/>
                <a:ea typeface="Helvetica"/>
                <a:cs typeface="Helvetica"/>
                <a:sym typeface="Helvetica"/>
              </a:rPr>
              <a:t>The comprehensive report includes the current data health and the recommended remediation alternatives, both process and technology.</a:t>
            </a:r>
          </a:p>
        </p:txBody>
      </p:sp>
      <p:sp>
        <p:nvSpPr>
          <p:cNvPr id="11" name="TextBox 71">
            <a:extLst>
              <a:ext uri="{FF2B5EF4-FFF2-40B4-BE49-F238E27FC236}">
                <a16:creationId xmlns:a16="http://schemas.microsoft.com/office/drawing/2014/main" id="{F5B54FC4-40D3-7877-393D-5B3744A40385}"/>
              </a:ext>
            </a:extLst>
          </p:cNvPr>
          <p:cNvSpPr txBox="1"/>
          <p:nvPr/>
        </p:nvSpPr>
        <p:spPr>
          <a:xfrm>
            <a:off x="6580051" y="1934533"/>
            <a:ext cx="5082035" cy="615040"/>
          </a:xfrm>
          <a:prstGeom prst="rect">
            <a:avLst/>
          </a:prstGeom>
        </p:spPr>
        <p:txBody>
          <a:bodyPr wrap="square" lIns="0" tIns="0" rIns="0" bIns="0" rtlCol="0" anchor="t">
            <a:spAutoFit/>
          </a:bodyPr>
          <a:lstStyle/>
          <a:p>
            <a:pPr>
              <a:lnSpc>
                <a:spcPct val="150000"/>
              </a:lnSpc>
              <a:spcBef>
                <a:spcPts val="540"/>
              </a:spcBef>
            </a:pPr>
            <a:r>
              <a:rPr lang="en-US" sz="1400" dirty="0">
                <a:latin typeface="Helvetica" pitchFamily="2" charset="0"/>
              </a:rPr>
              <a:t>A Data Quality Assessment is a comprehensive analysis of a database's content, within any SAP and non-SAP environment. </a:t>
            </a:r>
          </a:p>
        </p:txBody>
      </p:sp>
      <p:pic>
        <p:nvPicPr>
          <p:cNvPr id="19" name="Picture Placeholder 18" descr="A person holding a computer&#10;&#10;AI-generated content may be incorrect.">
            <a:extLst>
              <a:ext uri="{FF2B5EF4-FFF2-40B4-BE49-F238E27FC236}">
                <a16:creationId xmlns:a16="http://schemas.microsoft.com/office/drawing/2014/main" id="{18178975-A4F2-A71B-697B-68773559AF15}"/>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t="127" b="127"/>
          <a:stretch/>
        </p:blipFill>
        <p:spPr/>
      </p:pic>
      <p:sp>
        <p:nvSpPr>
          <p:cNvPr id="64" name="Rectangle 63">
            <a:extLst>
              <a:ext uri="{FF2B5EF4-FFF2-40B4-BE49-F238E27FC236}">
                <a16:creationId xmlns:a16="http://schemas.microsoft.com/office/drawing/2014/main" id="{6371E827-552B-4F08-1EEE-3970B1D7E33C}"/>
              </a:ext>
            </a:extLst>
          </p:cNvPr>
          <p:cNvSpPr/>
          <p:nvPr/>
        </p:nvSpPr>
        <p:spPr>
          <a:xfrm>
            <a:off x="604639" y="609601"/>
            <a:ext cx="4618524" cy="5763489"/>
          </a:xfrm>
          <a:prstGeom prst="rect">
            <a:avLst/>
          </a:prstGeom>
          <a:solidFill>
            <a:srgbClr val="1C1D3B">
              <a:alpha val="389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pitchFamily="2" charset="0"/>
            </a:endParaRPr>
          </a:p>
        </p:txBody>
      </p:sp>
      <p:pic>
        <p:nvPicPr>
          <p:cNvPr id="12" name="Picture 11" descr="A red and blue text on a black background&#10;&#10;Description automatically generated">
            <a:extLst>
              <a:ext uri="{FF2B5EF4-FFF2-40B4-BE49-F238E27FC236}">
                <a16:creationId xmlns:a16="http://schemas.microsoft.com/office/drawing/2014/main" id="{2B2A880C-23FC-8268-D83B-489C03F9FA23}"/>
              </a:ext>
            </a:extLst>
          </p:cNvPr>
          <p:cNvPicPr>
            <a:picLocks noChangeAspect="1"/>
          </p:cNvPicPr>
          <p:nvPr/>
        </p:nvPicPr>
        <p:blipFill>
          <a:blip r:embed="rId3" cstate="screen">
            <a:biLevel thresh="25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74935" y="4958148"/>
            <a:ext cx="2473873" cy="1109056"/>
          </a:xfrm>
          <a:prstGeom prst="rect">
            <a:avLst/>
          </a:prstGeom>
        </p:spPr>
      </p:pic>
    </p:spTree>
    <p:extLst>
      <p:ext uri="{BB962C8B-B14F-4D97-AF65-F5344CB8AC3E}">
        <p14:creationId xmlns:p14="http://schemas.microsoft.com/office/powerpoint/2010/main" val="1927327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226295-C3AF-B9BF-7174-BE6D11E8E327}"/>
              </a:ext>
            </a:extLst>
          </p:cNvPr>
          <p:cNvSpPr>
            <a:spLocks noGrp="1"/>
          </p:cNvSpPr>
          <p:nvPr>
            <p:ph type="body" sz="quarter" idx="12"/>
          </p:nvPr>
        </p:nvSpPr>
        <p:spPr/>
        <p:txBody>
          <a:bodyPr/>
          <a:lstStyle/>
          <a:p>
            <a:r>
              <a:rPr lang="en-US" dirty="0"/>
              <a:t>2. Address</a:t>
            </a:r>
          </a:p>
        </p:txBody>
      </p:sp>
      <p:sp>
        <p:nvSpPr>
          <p:cNvPr id="4" name="Text Placeholder 3">
            <a:extLst>
              <a:ext uri="{FF2B5EF4-FFF2-40B4-BE49-F238E27FC236}">
                <a16:creationId xmlns:a16="http://schemas.microsoft.com/office/drawing/2014/main" id="{6D663094-D9A1-1A80-1B3F-9DE6BC1D4990}"/>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EEF87C49-A4D1-F4BF-7DBA-CDF8C3198E6A}"/>
              </a:ext>
            </a:extLst>
          </p:cNvPr>
          <p:cNvSpPr>
            <a:spLocks noGrp="1"/>
          </p:cNvSpPr>
          <p:nvPr>
            <p:ph type="body" sz="quarter" idx="11"/>
          </p:nvPr>
        </p:nvSpPr>
        <p:spPr/>
        <p:txBody>
          <a:bodyPr/>
          <a:lstStyle/>
          <a:p>
            <a:pPr>
              <a:spcAft>
                <a:spcPts val="400"/>
              </a:spcAft>
            </a:pPr>
            <a:r>
              <a:rPr lang="en-US" dirty="0"/>
              <a:t>With deep understanding of the landscape and business requirements, Auritas experts implement the recommendations from assess phase.</a:t>
            </a:r>
          </a:p>
          <a:p>
            <a:pPr marL="971550" lvl="1" indent="-285750">
              <a:lnSpc>
                <a:spcPct val="150000"/>
              </a:lnSpc>
              <a:spcAft>
                <a:spcPts val="400"/>
              </a:spcAft>
            </a:pPr>
            <a:r>
              <a:rPr lang="en-US" sz="1500" dirty="0">
                <a:solidFill>
                  <a:srgbClr val="1C1D3B"/>
                </a:solidFill>
              </a:rPr>
              <a:t>Cleanse the data;</a:t>
            </a:r>
          </a:p>
          <a:p>
            <a:pPr marL="971550" lvl="1" indent="-285750">
              <a:lnSpc>
                <a:spcPct val="150000"/>
              </a:lnSpc>
              <a:spcAft>
                <a:spcPts val="400"/>
              </a:spcAft>
            </a:pPr>
            <a:r>
              <a:rPr lang="en-US" sz="1500" dirty="0">
                <a:solidFill>
                  <a:srgbClr val="1C1D3B"/>
                </a:solidFill>
              </a:rPr>
              <a:t>Creating standards and policies;</a:t>
            </a:r>
          </a:p>
          <a:p>
            <a:pPr marL="971550" lvl="1" indent="-285750">
              <a:lnSpc>
                <a:spcPct val="150000"/>
              </a:lnSpc>
              <a:spcAft>
                <a:spcPts val="400"/>
              </a:spcAft>
            </a:pPr>
            <a:r>
              <a:rPr lang="en-US" sz="1500" dirty="0">
                <a:solidFill>
                  <a:srgbClr val="1C1D3B"/>
                </a:solidFill>
              </a:rPr>
              <a:t>Setting you data governance organization;</a:t>
            </a:r>
          </a:p>
          <a:p>
            <a:pPr marL="971550" lvl="1" indent="-285750">
              <a:lnSpc>
                <a:spcPct val="150000"/>
              </a:lnSpc>
              <a:spcAft>
                <a:spcPts val="400"/>
              </a:spcAft>
            </a:pPr>
            <a:r>
              <a:rPr lang="en-US" sz="1500" dirty="0">
                <a:solidFill>
                  <a:srgbClr val="1C1D3B"/>
                </a:solidFill>
              </a:rPr>
              <a:t>And more.</a:t>
            </a:r>
          </a:p>
          <a:p>
            <a:endParaRPr lang="en-US" dirty="0"/>
          </a:p>
          <a:p>
            <a:endParaRPr lang="en-US" dirty="0"/>
          </a:p>
          <a:p>
            <a:pPr marL="228611" indent="-228611"/>
            <a:endParaRPr lang="en-US" dirty="0"/>
          </a:p>
        </p:txBody>
      </p:sp>
      <p:pic>
        <p:nvPicPr>
          <p:cNvPr id="6" name="Picture Placeholder 5" descr="A group of hands holding a puzzle piece&#10;&#10;Description automatically generated">
            <a:extLst>
              <a:ext uri="{FF2B5EF4-FFF2-40B4-BE49-F238E27FC236}">
                <a16:creationId xmlns:a16="http://schemas.microsoft.com/office/drawing/2014/main" id="{7734DFE8-5A71-8722-AC9C-ED2B2BABDDC5}"/>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l="-1" t="-311" r="435" b="24732"/>
          <a:stretch/>
        </p:blipFill>
        <p:spPr>
          <a:xfrm>
            <a:off x="7198663" y="2032001"/>
            <a:ext cx="4076700" cy="3860800"/>
          </a:xfrm>
          <a:prstGeom prst="rect">
            <a:avLst/>
          </a:prstGeom>
        </p:spPr>
      </p:pic>
    </p:spTree>
    <p:extLst>
      <p:ext uri="{BB962C8B-B14F-4D97-AF65-F5344CB8AC3E}">
        <p14:creationId xmlns:p14="http://schemas.microsoft.com/office/powerpoint/2010/main" val="2627492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6C50AF-A59D-3F51-D728-1F9B08E3AF78}"/>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b="5179"/>
          <a:stretch/>
        </p:blipFill>
        <p:spPr>
          <a:xfrm>
            <a:off x="333492" y="1146332"/>
            <a:ext cx="11690142" cy="5158674"/>
          </a:xfrm>
          <a:prstGeom prst="rect">
            <a:avLst/>
          </a:prstGeom>
        </p:spPr>
      </p:pic>
      <p:sp>
        <p:nvSpPr>
          <p:cNvPr id="2" name="Text Placeholder 1">
            <a:extLst>
              <a:ext uri="{FF2B5EF4-FFF2-40B4-BE49-F238E27FC236}">
                <a16:creationId xmlns:a16="http://schemas.microsoft.com/office/drawing/2014/main" id="{D875DE01-B33E-6B37-89CA-938A25D74184}"/>
              </a:ext>
            </a:extLst>
          </p:cNvPr>
          <p:cNvSpPr>
            <a:spLocks noGrp="1"/>
          </p:cNvSpPr>
          <p:nvPr>
            <p:ph type="body" sz="quarter" idx="12"/>
          </p:nvPr>
        </p:nvSpPr>
        <p:spPr/>
        <p:txBody>
          <a:bodyPr>
            <a:normAutofit lnSpcReduction="10000"/>
          </a:bodyPr>
          <a:lstStyle/>
          <a:p>
            <a:r>
              <a:rPr lang="en-US" dirty="0"/>
              <a:t>Data Transformation Process</a:t>
            </a:r>
          </a:p>
          <a:p>
            <a:endParaRPr lang="en-US" dirty="0"/>
          </a:p>
        </p:txBody>
      </p:sp>
    </p:spTree>
    <p:extLst>
      <p:ext uri="{BB962C8B-B14F-4D97-AF65-F5344CB8AC3E}">
        <p14:creationId xmlns:p14="http://schemas.microsoft.com/office/powerpoint/2010/main" val="134086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BA64DA6-5914-387B-54DA-0071D6D90EF4}"/>
              </a:ext>
            </a:extLst>
          </p:cNvPr>
          <p:cNvSpPr txBox="1">
            <a:spLocks/>
          </p:cNvSpPr>
          <p:nvPr/>
        </p:nvSpPr>
        <p:spPr>
          <a:xfrm>
            <a:off x="458651" y="297297"/>
            <a:ext cx="9405257" cy="518583"/>
          </a:xfrm>
          <a:prstGeom prst="rect">
            <a:avLst/>
          </a:prstGeom>
          <a:solidFill>
            <a:schemeClr val="bg1"/>
          </a:solidFill>
        </p:spPr>
        <p:txBody>
          <a:bodyPr vert="horz" lIns="60960" tIns="30480" rIns="60960" bIns="30480" rtlCol="0" anchor="ctr" anchorCtr="0">
            <a:noAutofit/>
          </a:bodyPr>
          <a:lstStyle>
            <a:lvl1pPr algn="l" defTabSz="1219170" rtl="0" eaLnBrk="1" latinLnBrk="0" hangingPunct="1">
              <a:spcBef>
                <a:spcPct val="0"/>
              </a:spcBef>
              <a:buNone/>
              <a:defRPr sz="2400" b="0" kern="1200">
                <a:solidFill>
                  <a:schemeClr val="tx2"/>
                </a:solidFill>
                <a:latin typeface="+mj-lt"/>
                <a:ea typeface="+mj-ea"/>
                <a:cs typeface="+mj-cs"/>
              </a:defRPr>
            </a:lvl1pPr>
          </a:lstStyle>
          <a:p>
            <a:endParaRPr lang="en-US" sz="3600" dirty="0">
              <a:solidFill>
                <a:schemeClr val="tx1"/>
              </a:solidFill>
              <a:latin typeface="Helvetica" pitchFamily="2" charset="0"/>
            </a:endParaRPr>
          </a:p>
        </p:txBody>
      </p:sp>
      <p:pic>
        <p:nvPicPr>
          <p:cNvPr id="2" name="Picture 1">
            <a:extLst>
              <a:ext uri="{FF2B5EF4-FFF2-40B4-BE49-F238E27FC236}">
                <a16:creationId xmlns:a16="http://schemas.microsoft.com/office/drawing/2014/main" id="{43BB4299-9B63-5CE4-F691-EA2FF1419B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389" r="1003"/>
          <a:stretch/>
        </p:blipFill>
        <p:spPr>
          <a:xfrm>
            <a:off x="72571" y="1679177"/>
            <a:ext cx="12046857" cy="3988129"/>
          </a:xfrm>
          <a:prstGeom prst="rect">
            <a:avLst/>
          </a:prstGeom>
        </p:spPr>
      </p:pic>
      <p:sp>
        <p:nvSpPr>
          <p:cNvPr id="3" name="Text Placeholder 2">
            <a:extLst>
              <a:ext uri="{FF2B5EF4-FFF2-40B4-BE49-F238E27FC236}">
                <a16:creationId xmlns:a16="http://schemas.microsoft.com/office/drawing/2014/main" id="{7BB6BFE4-A306-3EDB-17DE-A37592739C7F}"/>
              </a:ext>
            </a:extLst>
          </p:cNvPr>
          <p:cNvSpPr>
            <a:spLocks noGrp="1"/>
          </p:cNvSpPr>
          <p:nvPr>
            <p:ph type="body" sz="quarter" idx="12"/>
          </p:nvPr>
        </p:nvSpPr>
        <p:spPr/>
        <p:txBody>
          <a:bodyPr>
            <a:normAutofit lnSpcReduction="10000"/>
          </a:bodyPr>
          <a:lstStyle/>
          <a:p>
            <a:r>
              <a:rPr lang="en-US" dirty="0"/>
              <a:t>De-Duplication Process</a:t>
            </a:r>
          </a:p>
          <a:p>
            <a:endParaRPr lang="en-US" dirty="0"/>
          </a:p>
        </p:txBody>
      </p:sp>
    </p:spTree>
    <p:extLst>
      <p:ext uri="{BB962C8B-B14F-4D97-AF65-F5344CB8AC3E}">
        <p14:creationId xmlns:p14="http://schemas.microsoft.com/office/powerpoint/2010/main" val="2661753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B41B5-5D8C-4082-3922-E42950B24EB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5EAB9C-B162-006C-476E-98AB4B2A32AC}"/>
              </a:ext>
            </a:extLst>
          </p:cNvPr>
          <p:cNvSpPr>
            <a:spLocks noGrp="1"/>
          </p:cNvSpPr>
          <p:nvPr>
            <p:ph type="body" sz="quarter" idx="12"/>
          </p:nvPr>
        </p:nvSpPr>
        <p:spPr/>
        <p:txBody>
          <a:bodyPr/>
          <a:lstStyle/>
          <a:p>
            <a:r>
              <a:rPr lang="en-US" dirty="0"/>
              <a:t>2. Address</a:t>
            </a:r>
          </a:p>
        </p:txBody>
      </p:sp>
      <p:sp>
        <p:nvSpPr>
          <p:cNvPr id="4" name="Text Placeholder 3">
            <a:extLst>
              <a:ext uri="{FF2B5EF4-FFF2-40B4-BE49-F238E27FC236}">
                <a16:creationId xmlns:a16="http://schemas.microsoft.com/office/drawing/2014/main" id="{F23FB5F7-233E-5409-5833-2F3525EB2FC8}"/>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094666B0-5D2B-93BB-1098-747BE47611E6}"/>
              </a:ext>
            </a:extLst>
          </p:cNvPr>
          <p:cNvSpPr>
            <a:spLocks noGrp="1"/>
          </p:cNvSpPr>
          <p:nvPr>
            <p:ph type="body" sz="quarter" idx="11"/>
          </p:nvPr>
        </p:nvSpPr>
        <p:spPr/>
        <p:txBody>
          <a:bodyPr/>
          <a:lstStyle/>
          <a:p>
            <a:pPr>
              <a:lnSpc>
                <a:spcPct val="100000"/>
              </a:lnSpc>
              <a:spcAft>
                <a:spcPts val="400"/>
              </a:spcAft>
            </a:pPr>
            <a:r>
              <a:rPr lang="en-US" dirty="0">
                <a:solidFill>
                  <a:srgbClr val="1C1D3B"/>
                </a:solidFill>
              </a:rPr>
              <a:t>Auritas POV:</a:t>
            </a:r>
          </a:p>
          <a:p>
            <a:pPr marL="285750" indent="-285750">
              <a:lnSpc>
                <a:spcPct val="100000"/>
              </a:lnSpc>
              <a:spcAft>
                <a:spcPts val="400"/>
              </a:spcAft>
              <a:buFont typeface="Arial" panose="020B0604020202020204" pitchFamily="34" charset="0"/>
              <a:buChar char="•"/>
            </a:pPr>
            <a:r>
              <a:rPr lang="en-US" sz="1500" dirty="0">
                <a:solidFill>
                  <a:srgbClr val="1C1D3B"/>
                </a:solidFill>
              </a:rPr>
              <a:t>There is no silver bullet for data remediation – ~20% hit rate for AI/Machine Learning.</a:t>
            </a:r>
          </a:p>
          <a:p>
            <a:pPr marL="285750" indent="-285750">
              <a:lnSpc>
                <a:spcPct val="100000"/>
              </a:lnSpc>
              <a:spcAft>
                <a:spcPts val="400"/>
              </a:spcAft>
              <a:buFont typeface="Arial" panose="020B0604020202020204" pitchFamily="34" charset="0"/>
              <a:buChar char="•"/>
            </a:pPr>
            <a:r>
              <a:rPr lang="en-US" sz="1500" dirty="0">
                <a:solidFill>
                  <a:srgbClr val="1C1D3B"/>
                </a:solidFill>
              </a:rPr>
              <a:t>Many third-party catalogs and repositories are not maintained or updated infrequently.</a:t>
            </a:r>
          </a:p>
          <a:p>
            <a:pPr marL="285750" indent="-285750">
              <a:lnSpc>
                <a:spcPct val="100000"/>
              </a:lnSpc>
              <a:spcAft>
                <a:spcPts val="400"/>
              </a:spcAft>
              <a:buFont typeface="Arial" panose="020B0604020202020204" pitchFamily="34" charset="0"/>
              <a:buChar char="•"/>
            </a:pPr>
            <a:r>
              <a:rPr lang="en-US" sz="1500" dirty="0">
                <a:solidFill>
                  <a:srgbClr val="1C1D3B"/>
                </a:solidFill>
              </a:rPr>
              <a:t>Data remediation should be a one-time event – get it clean then keep it clean.</a:t>
            </a:r>
          </a:p>
          <a:p>
            <a:pPr marL="285750" indent="-285750">
              <a:lnSpc>
                <a:spcPct val="100000"/>
              </a:lnSpc>
              <a:spcAft>
                <a:spcPts val="400"/>
              </a:spcAft>
              <a:buFont typeface="Arial" panose="020B0604020202020204" pitchFamily="34" charset="0"/>
              <a:buChar char="•"/>
            </a:pPr>
            <a:r>
              <a:rPr lang="en-US" sz="1500" dirty="0">
                <a:solidFill>
                  <a:srgbClr val="1C1D3B"/>
                </a:solidFill>
              </a:rPr>
              <a:t>Proper analysis of existing data with established standards and business rules must take place first.</a:t>
            </a:r>
          </a:p>
          <a:p>
            <a:pPr marL="285750" indent="-285750">
              <a:lnSpc>
                <a:spcPct val="100000"/>
              </a:lnSpc>
              <a:spcAft>
                <a:spcPts val="400"/>
              </a:spcAft>
              <a:buFont typeface="Arial" panose="020B0604020202020204" pitchFamily="34" charset="0"/>
              <a:buChar char="•"/>
            </a:pPr>
            <a:r>
              <a:rPr lang="en-US" sz="1500" dirty="0">
                <a:solidFill>
                  <a:srgbClr val="1C1D3B"/>
                </a:solidFill>
              </a:rPr>
              <a:t>Most projects that involve the customer taking ownership of data remediation do not achieve the desired outcome – Expensive and lack of subject matter expertise.</a:t>
            </a:r>
          </a:p>
          <a:p>
            <a:pPr lvl="1" indent="0">
              <a:lnSpc>
                <a:spcPct val="100000"/>
              </a:lnSpc>
              <a:spcAft>
                <a:spcPts val="400"/>
              </a:spcAft>
              <a:buNone/>
            </a:pPr>
            <a:endParaRPr lang="en-US" sz="1500" dirty="0">
              <a:solidFill>
                <a:srgbClr val="1C1D3B"/>
              </a:solidFill>
            </a:endParaRPr>
          </a:p>
          <a:p>
            <a:pPr>
              <a:lnSpc>
                <a:spcPct val="100000"/>
              </a:lnSpc>
            </a:pPr>
            <a:endParaRPr lang="en-US" dirty="0"/>
          </a:p>
          <a:p>
            <a:pPr>
              <a:lnSpc>
                <a:spcPct val="100000"/>
              </a:lnSpc>
            </a:pPr>
            <a:endParaRPr lang="en-US" dirty="0"/>
          </a:p>
          <a:p>
            <a:pPr marL="228611" indent="-228611">
              <a:lnSpc>
                <a:spcPct val="100000"/>
              </a:lnSpc>
            </a:pPr>
            <a:endParaRPr lang="en-US" dirty="0"/>
          </a:p>
        </p:txBody>
      </p:sp>
      <p:pic>
        <p:nvPicPr>
          <p:cNvPr id="6" name="Picture Placeholder 5" descr="A group of hands holding a puzzle piece&#10;&#10;Description automatically generated">
            <a:extLst>
              <a:ext uri="{FF2B5EF4-FFF2-40B4-BE49-F238E27FC236}">
                <a16:creationId xmlns:a16="http://schemas.microsoft.com/office/drawing/2014/main" id="{938AF3E0-2D60-B183-1A3B-738F9BED8060}"/>
              </a:ext>
            </a:extLst>
          </p:cNvPr>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a:ext>
            </a:extLst>
          </a:blip>
          <a:srcRect l="-1" t="-311" r="435" b="24732"/>
          <a:stretch/>
        </p:blipFill>
        <p:spPr>
          <a:xfrm>
            <a:off x="7216425" y="2001109"/>
            <a:ext cx="4076700" cy="3860800"/>
          </a:xfrm>
          <a:prstGeom prst="rect">
            <a:avLst/>
          </a:prstGeom>
        </p:spPr>
      </p:pic>
    </p:spTree>
    <p:extLst>
      <p:ext uri="{BB962C8B-B14F-4D97-AF65-F5344CB8AC3E}">
        <p14:creationId xmlns:p14="http://schemas.microsoft.com/office/powerpoint/2010/main" val="34429215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009A2-1F38-DB9E-6581-0D2F58D53B6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290305B-C182-B99E-4665-1F723A2A289C}"/>
              </a:ext>
            </a:extLst>
          </p:cNvPr>
          <p:cNvSpPr>
            <a:spLocks noGrp="1"/>
          </p:cNvSpPr>
          <p:nvPr>
            <p:ph type="body" sz="quarter" idx="12"/>
          </p:nvPr>
        </p:nvSpPr>
        <p:spPr/>
        <p:txBody>
          <a:bodyPr/>
          <a:lstStyle/>
          <a:p>
            <a:r>
              <a:rPr lang="en-US" dirty="0"/>
              <a:t>2. Address</a:t>
            </a:r>
          </a:p>
        </p:txBody>
      </p:sp>
      <p:sp>
        <p:nvSpPr>
          <p:cNvPr id="4" name="Text Placeholder 3">
            <a:extLst>
              <a:ext uri="{FF2B5EF4-FFF2-40B4-BE49-F238E27FC236}">
                <a16:creationId xmlns:a16="http://schemas.microsoft.com/office/drawing/2014/main" id="{45D95380-904E-C92F-6CA2-F13E61E8CD3C}"/>
              </a:ext>
            </a:extLst>
          </p:cNvPr>
          <p:cNvSpPr>
            <a:spLocks noGrp="1"/>
          </p:cNvSpPr>
          <p:nvPr>
            <p:ph type="body" sz="quarter" idx="14"/>
          </p:nvPr>
        </p:nvSpPr>
        <p:spPr/>
        <p:txBody>
          <a:bodyPr/>
          <a:lstStyle/>
          <a:p>
            <a:endParaRPr lang="en-US"/>
          </a:p>
        </p:txBody>
      </p:sp>
      <p:sp>
        <p:nvSpPr>
          <p:cNvPr id="3" name="Text Placeholder 2">
            <a:extLst>
              <a:ext uri="{FF2B5EF4-FFF2-40B4-BE49-F238E27FC236}">
                <a16:creationId xmlns:a16="http://schemas.microsoft.com/office/drawing/2014/main" id="{F3A7213E-4FFB-7AD4-AD20-DA2127899FF7}"/>
              </a:ext>
            </a:extLst>
          </p:cNvPr>
          <p:cNvSpPr>
            <a:spLocks noGrp="1"/>
          </p:cNvSpPr>
          <p:nvPr>
            <p:ph type="body" sz="quarter" idx="11"/>
          </p:nvPr>
        </p:nvSpPr>
        <p:spPr/>
        <p:txBody>
          <a:bodyPr/>
          <a:lstStyle/>
          <a:p>
            <a:pPr>
              <a:lnSpc>
                <a:spcPct val="100000"/>
              </a:lnSpc>
              <a:spcAft>
                <a:spcPts val="400"/>
              </a:spcAft>
            </a:pPr>
            <a:r>
              <a:rPr lang="en-US" dirty="0"/>
              <a:t>Implement Master Data Governance tools [SAP Master Data Governance].</a:t>
            </a:r>
          </a:p>
          <a:p>
            <a:pPr marL="285750" indent="-285750">
              <a:lnSpc>
                <a:spcPct val="100000"/>
              </a:lnSpc>
              <a:spcAft>
                <a:spcPts val="400"/>
              </a:spcAft>
              <a:buFont typeface="Arial" panose="020B0604020202020204" pitchFamily="34" charset="0"/>
              <a:buChar char="•"/>
            </a:pPr>
            <a:r>
              <a:rPr lang="en-US" sz="1500" dirty="0"/>
              <a:t>Centralizes critical business data for a unified source of truth.</a:t>
            </a:r>
          </a:p>
          <a:p>
            <a:pPr marL="285750" indent="-285750">
              <a:lnSpc>
                <a:spcPct val="100000"/>
              </a:lnSpc>
              <a:spcAft>
                <a:spcPts val="400"/>
              </a:spcAft>
              <a:buFont typeface="Arial" panose="020B0604020202020204" pitchFamily="34" charset="0"/>
              <a:buChar char="•"/>
            </a:pPr>
            <a:r>
              <a:rPr lang="en-US" sz="1500" dirty="0"/>
              <a:t>Validate and enrich master data, boosting accuracy and reducing errors.</a:t>
            </a:r>
          </a:p>
          <a:p>
            <a:pPr marL="285750" indent="-285750">
              <a:lnSpc>
                <a:spcPct val="100000"/>
              </a:lnSpc>
              <a:spcAft>
                <a:spcPts val="400"/>
              </a:spcAft>
              <a:buFont typeface="Arial" panose="020B0604020202020204" pitchFamily="34" charset="0"/>
              <a:buChar char="•"/>
            </a:pPr>
            <a:r>
              <a:rPr lang="en-US" sz="1500" dirty="0"/>
              <a:t>Ensures structured data governance with controlled, workflow-driven processes.</a:t>
            </a:r>
          </a:p>
          <a:p>
            <a:pPr marL="285750" indent="-285750">
              <a:lnSpc>
                <a:spcPct val="100000"/>
              </a:lnSpc>
              <a:spcAft>
                <a:spcPts val="400"/>
              </a:spcAft>
              <a:buFont typeface="Arial" panose="020B0604020202020204" pitchFamily="34" charset="0"/>
              <a:buChar char="•"/>
            </a:pPr>
            <a:r>
              <a:rPr lang="en-US" sz="1500" dirty="0"/>
              <a:t>Highly adaptable, MDG tailors to specific needs, supporting various data domains.</a:t>
            </a:r>
          </a:p>
          <a:p>
            <a:pPr marL="285750" indent="-285750">
              <a:lnSpc>
                <a:spcPct val="100000"/>
              </a:lnSpc>
              <a:spcAft>
                <a:spcPts val="400"/>
              </a:spcAft>
              <a:buFont typeface="Arial" panose="020B0604020202020204" pitchFamily="34" charset="0"/>
              <a:buChar char="•"/>
            </a:pPr>
            <a:r>
              <a:rPr lang="en-US" sz="1500" dirty="0"/>
              <a:t>Seamless integration with SAP and non-SAP systems ensures consistent master data across the IT landscape.</a:t>
            </a:r>
          </a:p>
          <a:p>
            <a:pPr marL="285750" indent="-285750">
              <a:lnSpc>
                <a:spcPct val="100000"/>
              </a:lnSpc>
              <a:buFont typeface="Arial" panose="020B0604020202020204" pitchFamily="34" charset="0"/>
              <a:buChar char="•"/>
            </a:pPr>
            <a:endParaRPr lang="en-US" sz="1500" dirty="0"/>
          </a:p>
          <a:p>
            <a:pPr>
              <a:lnSpc>
                <a:spcPct val="100000"/>
              </a:lnSpc>
            </a:pPr>
            <a:endParaRPr lang="en-US" dirty="0"/>
          </a:p>
          <a:p>
            <a:pPr marL="228611" indent="-228611">
              <a:lnSpc>
                <a:spcPct val="100000"/>
              </a:lnSpc>
            </a:pPr>
            <a:endParaRPr lang="en-US" dirty="0"/>
          </a:p>
        </p:txBody>
      </p:sp>
      <p:pic>
        <p:nvPicPr>
          <p:cNvPr id="5" name="Picture Placeholder 5" descr="A group of hands holding a puzzle piece&#10;&#10;Description automatically generated">
            <a:extLst>
              <a:ext uri="{FF2B5EF4-FFF2-40B4-BE49-F238E27FC236}">
                <a16:creationId xmlns:a16="http://schemas.microsoft.com/office/drawing/2014/main" id="{A8B538C0-6DE4-1B08-D4A9-B89DA7B2B3A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t="-311" r="435" b="24732"/>
          <a:stretch/>
        </p:blipFill>
        <p:spPr>
          <a:xfrm>
            <a:off x="7216425" y="2001109"/>
            <a:ext cx="4076700" cy="3860800"/>
          </a:xfrm>
          <a:prstGeom prst="rect">
            <a:avLst/>
          </a:prstGeom>
        </p:spPr>
      </p:pic>
    </p:spTree>
    <p:extLst>
      <p:ext uri="{BB962C8B-B14F-4D97-AF65-F5344CB8AC3E}">
        <p14:creationId xmlns:p14="http://schemas.microsoft.com/office/powerpoint/2010/main" val="3442777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81F9A85-6B3C-DD04-A722-5BEBC23A24A2}"/>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l="319" r="319"/>
          <a:stretch/>
        </p:blipFill>
        <p:spPr/>
      </p:pic>
      <p:sp>
        <p:nvSpPr>
          <p:cNvPr id="2" name="Text Placeholder 1">
            <a:extLst>
              <a:ext uri="{FF2B5EF4-FFF2-40B4-BE49-F238E27FC236}">
                <a16:creationId xmlns:a16="http://schemas.microsoft.com/office/drawing/2014/main" id="{B015D716-D135-EB8D-02EA-3D27D61A3B70}"/>
              </a:ext>
            </a:extLst>
          </p:cNvPr>
          <p:cNvSpPr>
            <a:spLocks noGrp="1"/>
          </p:cNvSpPr>
          <p:nvPr>
            <p:ph type="body" sz="quarter" idx="12"/>
          </p:nvPr>
        </p:nvSpPr>
        <p:spPr>
          <a:xfrm>
            <a:off x="1806597" y="1523063"/>
            <a:ext cx="8956137" cy="1034786"/>
          </a:xfrm>
        </p:spPr>
        <p:txBody>
          <a:bodyPr>
            <a:normAutofit fontScale="92500" lnSpcReduction="10000"/>
          </a:bodyPr>
          <a:lstStyle/>
          <a:p>
            <a:r>
              <a:rPr lang="en-US" b="0" dirty="0"/>
              <a:t>The Technology:</a:t>
            </a:r>
            <a:br>
              <a:rPr lang="en-US" dirty="0"/>
            </a:br>
            <a:r>
              <a:rPr lang="en-US" dirty="0"/>
              <a:t>SAP Master Data Governance</a:t>
            </a:r>
          </a:p>
        </p:txBody>
      </p:sp>
    </p:spTree>
    <p:extLst>
      <p:ext uri="{BB962C8B-B14F-4D97-AF65-F5344CB8AC3E}">
        <p14:creationId xmlns:p14="http://schemas.microsoft.com/office/powerpoint/2010/main" val="3992405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bwMode="gray">
          <a:xfrm>
            <a:off x="1057059" y="1925183"/>
            <a:ext cx="10395932" cy="4486643"/>
          </a:xfrm>
          <a:prstGeom prst="roundRect">
            <a:avLst>
              <a:gd name="adj" fmla="val 0"/>
            </a:avLst>
          </a:prstGeom>
          <a:noFill/>
          <a:ln w="25400" algn="ctr">
            <a:solidFill>
              <a:schemeClr val="tx1"/>
            </a:solidFill>
            <a:prstDash val="dash"/>
            <a:miter lim="800000"/>
            <a:headEnd/>
            <a:tailEnd/>
          </a:ln>
        </p:spPr>
        <p:txBody>
          <a:bodyPr lIns="89956" tIns="71964" rIns="89956" bIns="71964" anchor="ctr"/>
          <a:lstStyle/>
          <a:p>
            <a:pPr algn="ctr" defTabSz="913989">
              <a:spcBef>
                <a:spcPct val="50000"/>
              </a:spcBef>
              <a:buClr>
                <a:srgbClr val="F0AB00"/>
              </a:buClr>
              <a:buSzPct val="80000"/>
              <a:defRPr/>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7" name="Text Placeholder 6">
            <a:extLst>
              <a:ext uri="{FF2B5EF4-FFF2-40B4-BE49-F238E27FC236}">
                <a16:creationId xmlns:a16="http://schemas.microsoft.com/office/drawing/2014/main" id="{BE97CD63-E7F0-7AAD-0D6F-B0B7045BD2E7}"/>
              </a:ext>
            </a:extLst>
          </p:cNvPr>
          <p:cNvSpPr>
            <a:spLocks noGrp="1"/>
          </p:cNvSpPr>
          <p:nvPr>
            <p:ph type="body" sz="quarter" idx="12"/>
          </p:nvPr>
        </p:nvSpPr>
        <p:spPr/>
        <p:txBody>
          <a:bodyPr/>
          <a:lstStyle/>
          <a:p>
            <a:r>
              <a:rPr lang="en-US" dirty="0"/>
              <a:t>SAP Master Data Governance</a:t>
            </a:r>
          </a:p>
        </p:txBody>
      </p:sp>
      <p:grpSp>
        <p:nvGrpSpPr>
          <p:cNvPr id="5" name="Group 4"/>
          <p:cNvGrpSpPr/>
          <p:nvPr/>
        </p:nvGrpSpPr>
        <p:grpSpPr>
          <a:xfrm>
            <a:off x="445096" y="1787778"/>
            <a:ext cx="1408063" cy="418017"/>
            <a:chOff x="567786" y="1328930"/>
            <a:chExt cx="1408430" cy="418126"/>
          </a:xfrm>
        </p:grpSpPr>
        <p:sp>
          <p:nvSpPr>
            <p:cNvPr id="27" name="Arrow: Chevron 26">
              <a:extLst>
                <a:ext uri="{FF2B5EF4-FFF2-40B4-BE49-F238E27FC236}">
                  <a16:creationId xmlns:a16="http://schemas.microsoft.com/office/drawing/2014/main" id="{636BEF69-B1CE-46CC-A71B-6E4B9C1CE001}"/>
                </a:ext>
              </a:extLst>
            </p:cNvPr>
            <p:cNvSpPr/>
            <p:nvPr/>
          </p:nvSpPr>
          <p:spPr bwMode="gray">
            <a:xfrm>
              <a:off x="567786" y="1466071"/>
              <a:ext cx="1408430" cy="280985"/>
            </a:xfrm>
            <a:prstGeom prst="chevron">
              <a:avLst>
                <a:gd name="adj" fmla="val 38932"/>
              </a:avLst>
            </a:prstGeom>
            <a:solidFill>
              <a:schemeClr val="bg1"/>
            </a:solidFill>
            <a:ln w="15875" algn="ctr">
              <a:solidFill>
                <a:schemeClr val="tx1"/>
              </a:solidFill>
              <a:miter lim="800000"/>
              <a:headEnd/>
              <a:tailEnd/>
            </a:ln>
          </p:spPr>
          <p:txBody>
            <a:bodyPr lIns="35991" tIns="0" rIns="35991" bIns="0" rtlCol="0" anchor="ctr"/>
            <a:lstStyle/>
            <a:p>
              <a:pPr algn="ctr" defTabSz="914172" fontAlgn="base">
                <a:spcBef>
                  <a:spcPct val="50000"/>
                </a:spcBef>
                <a:spcAft>
                  <a:spcPct val="0"/>
                </a:spcAft>
                <a:buClr>
                  <a:srgbClr val="F0AB00"/>
                </a:buClr>
                <a:buSzPct val="80000"/>
              </a:pPr>
              <a:r>
                <a:rPr lang="en-US" sz="1000" kern="0" dirty="0">
                  <a:latin typeface="Helvetica" pitchFamily="2" charset="0"/>
                  <a:ea typeface="Open Sans" panose="020B0606030504020204" pitchFamily="34" charset="0"/>
                  <a:cs typeface="Open Sans" panose="020B0606030504020204" pitchFamily="34" charset="0"/>
                </a:rPr>
                <a:t>Get data clean</a:t>
              </a:r>
            </a:p>
          </p:txBody>
        </p:sp>
        <p:sp>
          <p:nvSpPr>
            <p:cNvPr id="28" name="Arrow: Chevron 27">
              <a:extLst>
                <a:ext uri="{FF2B5EF4-FFF2-40B4-BE49-F238E27FC236}">
                  <a16:creationId xmlns:a16="http://schemas.microsoft.com/office/drawing/2014/main" id="{46E43A5B-AFF6-4E61-84A2-1C241D955712}"/>
                </a:ext>
              </a:extLst>
            </p:cNvPr>
            <p:cNvSpPr/>
            <p:nvPr/>
          </p:nvSpPr>
          <p:spPr bwMode="gray">
            <a:xfrm>
              <a:off x="696922" y="1328930"/>
              <a:ext cx="278789" cy="179361"/>
            </a:xfrm>
            <a:prstGeom prst="chevron">
              <a:avLst>
                <a:gd name="adj" fmla="val 38932"/>
              </a:avLst>
            </a:prstGeom>
            <a:solidFill>
              <a:schemeClr val="bg1"/>
            </a:solidFill>
            <a:ln w="15875" algn="ctr">
              <a:solidFill>
                <a:schemeClr val="tx1"/>
              </a:solidFill>
              <a:miter lim="800000"/>
              <a:headEnd/>
              <a:tailEnd/>
            </a:ln>
          </p:spPr>
          <p:txBody>
            <a:bodyPr lIns="35991" tIns="0" rIns="35991" bIns="0" rtlCol="0" anchor="ctr"/>
            <a:lstStyle/>
            <a:p>
              <a:pPr algn="ctr" defTabSz="914172" fontAlgn="base">
                <a:spcBef>
                  <a:spcPct val="50000"/>
                </a:spcBef>
                <a:spcAft>
                  <a:spcPct val="0"/>
                </a:spcAft>
                <a:buClr>
                  <a:srgbClr val="F0AB00"/>
                </a:buClr>
                <a:buSzPct val="80000"/>
              </a:pPr>
              <a:endParaRPr lang="en-US" sz="1200" kern="0" dirty="0">
                <a:latin typeface="Helvetica" pitchFamily="2" charset="0"/>
                <a:ea typeface="Open Sans" panose="020B0606030504020204" pitchFamily="34" charset="0"/>
                <a:cs typeface="Open Sans" panose="020B0606030504020204" pitchFamily="34" charset="0"/>
              </a:endParaRPr>
            </a:p>
          </p:txBody>
        </p:sp>
        <p:sp>
          <p:nvSpPr>
            <p:cNvPr id="29" name="Arrow: Chevron 28">
              <a:extLst>
                <a:ext uri="{FF2B5EF4-FFF2-40B4-BE49-F238E27FC236}">
                  <a16:creationId xmlns:a16="http://schemas.microsoft.com/office/drawing/2014/main" id="{0411C55B-F59A-45E3-847B-D0CB1BC36B37}"/>
                </a:ext>
              </a:extLst>
            </p:cNvPr>
            <p:cNvSpPr/>
            <p:nvPr/>
          </p:nvSpPr>
          <p:spPr bwMode="gray">
            <a:xfrm>
              <a:off x="969658" y="1328930"/>
              <a:ext cx="278788" cy="179361"/>
            </a:xfrm>
            <a:prstGeom prst="chevron">
              <a:avLst>
                <a:gd name="adj" fmla="val 38932"/>
              </a:avLst>
            </a:prstGeom>
            <a:solidFill>
              <a:schemeClr val="bg1"/>
            </a:solidFill>
            <a:ln w="15875" algn="ctr">
              <a:solidFill>
                <a:schemeClr val="tx1"/>
              </a:solidFill>
              <a:miter lim="800000"/>
              <a:headEnd/>
              <a:tailEnd/>
            </a:ln>
          </p:spPr>
          <p:txBody>
            <a:bodyPr lIns="35991" tIns="0" rIns="35991" bIns="0" rtlCol="0" anchor="ctr"/>
            <a:lstStyle/>
            <a:p>
              <a:pPr algn="ctr" defTabSz="914172" fontAlgn="base">
                <a:spcBef>
                  <a:spcPct val="50000"/>
                </a:spcBef>
                <a:spcAft>
                  <a:spcPct val="0"/>
                </a:spcAft>
                <a:buClr>
                  <a:srgbClr val="F0AB00"/>
                </a:buClr>
                <a:buSzPct val="80000"/>
              </a:pPr>
              <a:endParaRPr lang="en-US" sz="1200" kern="0" dirty="0">
                <a:latin typeface="Helvetica" pitchFamily="2" charset="0"/>
                <a:ea typeface="Open Sans" panose="020B0606030504020204" pitchFamily="34" charset="0"/>
                <a:cs typeface="Open Sans" panose="020B0606030504020204" pitchFamily="34" charset="0"/>
              </a:endParaRPr>
            </a:p>
          </p:txBody>
        </p:sp>
        <p:sp>
          <p:nvSpPr>
            <p:cNvPr id="30" name="Arrow: Chevron 29">
              <a:extLst>
                <a:ext uri="{FF2B5EF4-FFF2-40B4-BE49-F238E27FC236}">
                  <a16:creationId xmlns:a16="http://schemas.microsoft.com/office/drawing/2014/main" id="{5E9BA93D-77BE-427F-A034-493CA664805A}"/>
                </a:ext>
              </a:extLst>
            </p:cNvPr>
            <p:cNvSpPr/>
            <p:nvPr/>
          </p:nvSpPr>
          <p:spPr bwMode="gray">
            <a:xfrm>
              <a:off x="1214757" y="1328930"/>
              <a:ext cx="278788" cy="179361"/>
            </a:xfrm>
            <a:prstGeom prst="chevron">
              <a:avLst>
                <a:gd name="adj" fmla="val 38932"/>
              </a:avLst>
            </a:prstGeom>
            <a:solidFill>
              <a:schemeClr val="bg1"/>
            </a:solidFill>
            <a:ln w="15875" algn="ctr">
              <a:solidFill>
                <a:schemeClr val="tx1"/>
              </a:solidFill>
              <a:miter lim="800000"/>
              <a:headEnd/>
              <a:tailEnd/>
            </a:ln>
          </p:spPr>
          <p:txBody>
            <a:bodyPr lIns="35991" tIns="0" rIns="35991" bIns="0" rtlCol="0" anchor="ctr"/>
            <a:lstStyle/>
            <a:p>
              <a:pPr algn="ctr" defTabSz="914172" fontAlgn="base">
                <a:spcBef>
                  <a:spcPct val="50000"/>
                </a:spcBef>
                <a:spcAft>
                  <a:spcPct val="0"/>
                </a:spcAft>
                <a:buClr>
                  <a:srgbClr val="F0AB00"/>
                </a:buClr>
                <a:buSzPct val="80000"/>
              </a:pPr>
              <a:endParaRPr lang="en-US" sz="1200" kern="0" dirty="0">
                <a:latin typeface="Helvetica" pitchFamily="2" charset="0"/>
                <a:ea typeface="Open Sans" panose="020B0606030504020204" pitchFamily="34" charset="0"/>
                <a:cs typeface="Open Sans" panose="020B0606030504020204" pitchFamily="34" charset="0"/>
              </a:endParaRPr>
            </a:p>
          </p:txBody>
        </p:sp>
        <p:sp>
          <p:nvSpPr>
            <p:cNvPr id="31" name="Arrow: Chevron 30">
              <a:extLst>
                <a:ext uri="{FF2B5EF4-FFF2-40B4-BE49-F238E27FC236}">
                  <a16:creationId xmlns:a16="http://schemas.microsoft.com/office/drawing/2014/main" id="{D711AD67-B2F8-4A18-B49C-DCF1F230D413}"/>
                </a:ext>
              </a:extLst>
            </p:cNvPr>
            <p:cNvSpPr/>
            <p:nvPr/>
          </p:nvSpPr>
          <p:spPr bwMode="gray">
            <a:xfrm>
              <a:off x="1460922" y="1328930"/>
              <a:ext cx="278788" cy="179361"/>
            </a:xfrm>
            <a:prstGeom prst="chevron">
              <a:avLst>
                <a:gd name="adj" fmla="val 38932"/>
              </a:avLst>
            </a:prstGeom>
            <a:solidFill>
              <a:schemeClr val="bg1"/>
            </a:solidFill>
            <a:ln w="15875" algn="ctr">
              <a:solidFill>
                <a:schemeClr val="tx1"/>
              </a:solidFill>
              <a:miter lim="800000"/>
              <a:headEnd/>
              <a:tailEnd/>
            </a:ln>
          </p:spPr>
          <p:txBody>
            <a:bodyPr lIns="35991" tIns="0" rIns="35991" bIns="0" rtlCol="0" anchor="ctr"/>
            <a:lstStyle/>
            <a:p>
              <a:pPr algn="ctr" defTabSz="914172" fontAlgn="base">
                <a:spcBef>
                  <a:spcPct val="50000"/>
                </a:spcBef>
                <a:spcAft>
                  <a:spcPct val="0"/>
                </a:spcAft>
                <a:buClr>
                  <a:srgbClr val="F0AB00"/>
                </a:buClr>
                <a:buSzPct val="80000"/>
              </a:pPr>
              <a:endParaRPr lang="en-US" sz="1200" kern="0" dirty="0">
                <a:latin typeface="Helvetica" pitchFamily="2" charset="0"/>
                <a:ea typeface="Open Sans" panose="020B0606030504020204" pitchFamily="34" charset="0"/>
                <a:cs typeface="Open Sans" panose="020B0606030504020204" pitchFamily="34" charset="0"/>
              </a:endParaRPr>
            </a:p>
          </p:txBody>
        </p:sp>
      </p:grpSp>
      <p:grpSp>
        <p:nvGrpSpPr>
          <p:cNvPr id="6" name="Group 5"/>
          <p:cNvGrpSpPr/>
          <p:nvPr/>
        </p:nvGrpSpPr>
        <p:grpSpPr>
          <a:xfrm>
            <a:off x="10391926" y="6156870"/>
            <a:ext cx="1408063" cy="418017"/>
            <a:chOff x="10082183" y="6035190"/>
            <a:chExt cx="1408430" cy="418126"/>
          </a:xfrm>
        </p:grpSpPr>
        <p:sp>
          <p:nvSpPr>
            <p:cNvPr id="33" name="Arrow: Chevron 32">
              <a:extLst>
                <a:ext uri="{FF2B5EF4-FFF2-40B4-BE49-F238E27FC236}">
                  <a16:creationId xmlns:a16="http://schemas.microsoft.com/office/drawing/2014/main" id="{B05F8FF3-E2A7-4431-9125-06574D86076E}"/>
                </a:ext>
              </a:extLst>
            </p:cNvPr>
            <p:cNvSpPr/>
            <p:nvPr/>
          </p:nvSpPr>
          <p:spPr bwMode="gray">
            <a:xfrm>
              <a:off x="10082183" y="6172331"/>
              <a:ext cx="1408430" cy="280985"/>
            </a:xfrm>
            <a:prstGeom prst="chevron">
              <a:avLst>
                <a:gd name="adj" fmla="val 38932"/>
              </a:avLst>
            </a:prstGeom>
            <a:solidFill>
              <a:schemeClr val="bg1"/>
            </a:solidFill>
            <a:ln w="15875" algn="ctr">
              <a:solidFill>
                <a:schemeClr val="tx1"/>
              </a:solidFill>
              <a:miter lim="800000"/>
              <a:headEnd/>
              <a:tailEnd/>
            </a:ln>
          </p:spPr>
          <p:txBody>
            <a:bodyPr lIns="35991" tIns="0" rIns="35991" bIns="0" rtlCol="0" anchor="ctr"/>
            <a:lstStyle/>
            <a:p>
              <a:pPr algn="ctr" defTabSz="914172" fontAlgn="base">
                <a:spcBef>
                  <a:spcPct val="50000"/>
                </a:spcBef>
                <a:spcAft>
                  <a:spcPct val="0"/>
                </a:spcAft>
                <a:buClr>
                  <a:srgbClr val="F0AB00"/>
                </a:buClr>
                <a:buSzPct val="80000"/>
              </a:pPr>
              <a:r>
                <a:rPr lang="en-US" sz="1000" kern="0" dirty="0">
                  <a:latin typeface="Helvetica" pitchFamily="2" charset="0"/>
                  <a:ea typeface="Open Sans" panose="020B0606030504020204" pitchFamily="34" charset="0"/>
                  <a:cs typeface="Open Sans" panose="020B0606030504020204" pitchFamily="34" charset="0"/>
                </a:rPr>
                <a:t>Keep data clean</a:t>
              </a:r>
            </a:p>
          </p:txBody>
        </p:sp>
        <p:sp>
          <p:nvSpPr>
            <p:cNvPr id="34" name="Arrow: Chevron 33">
              <a:extLst>
                <a:ext uri="{FF2B5EF4-FFF2-40B4-BE49-F238E27FC236}">
                  <a16:creationId xmlns:a16="http://schemas.microsoft.com/office/drawing/2014/main" id="{C263B4B3-558B-4461-B981-6C1EBC476E58}"/>
                </a:ext>
              </a:extLst>
            </p:cNvPr>
            <p:cNvSpPr/>
            <p:nvPr/>
          </p:nvSpPr>
          <p:spPr bwMode="gray">
            <a:xfrm>
              <a:off x="10211319" y="6035190"/>
              <a:ext cx="278789" cy="179361"/>
            </a:xfrm>
            <a:prstGeom prst="chevron">
              <a:avLst>
                <a:gd name="adj" fmla="val 38932"/>
              </a:avLst>
            </a:prstGeom>
            <a:solidFill>
              <a:schemeClr val="bg1"/>
            </a:solidFill>
            <a:ln w="15875" algn="ctr">
              <a:solidFill>
                <a:schemeClr val="tx1"/>
              </a:solidFill>
              <a:miter lim="800000"/>
              <a:headEnd/>
              <a:tailEnd/>
            </a:ln>
          </p:spPr>
          <p:txBody>
            <a:bodyPr lIns="35991" tIns="0" rIns="35991" bIns="0" rtlCol="0" anchor="ctr"/>
            <a:lstStyle/>
            <a:p>
              <a:pPr algn="ctr" defTabSz="914172" fontAlgn="base">
                <a:spcBef>
                  <a:spcPct val="50000"/>
                </a:spcBef>
                <a:spcAft>
                  <a:spcPct val="0"/>
                </a:spcAft>
                <a:buClr>
                  <a:srgbClr val="F0AB00"/>
                </a:buClr>
                <a:buSzPct val="80000"/>
              </a:pPr>
              <a:endParaRPr lang="en-US" sz="1200" kern="0" dirty="0">
                <a:latin typeface="Helvetica" pitchFamily="2" charset="0"/>
                <a:ea typeface="Open Sans" panose="020B0606030504020204" pitchFamily="34" charset="0"/>
                <a:cs typeface="Open Sans" panose="020B0606030504020204" pitchFamily="34" charset="0"/>
              </a:endParaRPr>
            </a:p>
          </p:txBody>
        </p:sp>
        <p:sp>
          <p:nvSpPr>
            <p:cNvPr id="35" name="Arrow: Chevron 34">
              <a:extLst>
                <a:ext uri="{FF2B5EF4-FFF2-40B4-BE49-F238E27FC236}">
                  <a16:creationId xmlns:a16="http://schemas.microsoft.com/office/drawing/2014/main" id="{9971D73E-9B1B-4109-8AC4-B9C687F9B160}"/>
                </a:ext>
              </a:extLst>
            </p:cNvPr>
            <p:cNvSpPr/>
            <p:nvPr/>
          </p:nvSpPr>
          <p:spPr bwMode="gray">
            <a:xfrm>
              <a:off x="10484055" y="6035190"/>
              <a:ext cx="278788" cy="179361"/>
            </a:xfrm>
            <a:prstGeom prst="chevron">
              <a:avLst>
                <a:gd name="adj" fmla="val 38932"/>
              </a:avLst>
            </a:prstGeom>
            <a:solidFill>
              <a:schemeClr val="bg1"/>
            </a:solidFill>
            <a:ln w="15875" algn="ctr">
              <a:solidFill>
                <a:schemeClr val="tx1"/>
              </a:solidFill>
              <a:miter lim="800000"/>
              <a:headEnd/>
              <a:tailEnd/>
            </a:ln>
          </p:spPr>
          <p:txBody>
            <a:bodyPr lIns="35991" tIns="0" rIns="35991" bIns="0" rtlCol="0" anchor="ctr"/>
            <a:lstStyle/>
            <a:p>
              <a:pPr algn="ctr" defTabSz="914172" fontAlgn="base">
                <a:spcBef>
                  <a:spcPct val="50000"/>
                </a:spcBef>
                <a:spcAft>
                  <a:spcPct val="0"/>
                </a:spcAft>
                <a:buClr>
                  <a:srgbClr val="F0AB00"/>
                </a:buClr>
                <a:buSzPct val="80000"/>
              </a:pPr>
              <a:endParaRPr lang="en-US" sz="1200" kern="0" dirty="0">
                <a:latin typeface="Helvetica" pitchFamily="2" charset="0"/>
                <a:ea typeface="Open Sans" panose="020B0606030504020204" pitchFamily="34" charset="0"/>
                <a:cs typeface="Open Sans" panose="020B0606030504020204" pitchFamily="34" charset="0"/>
              </a:endParaRPr>
            </a:p>
          </p:txBody>
        </p:sp>
        <p:sp>
          <p:nvSpPr>
            <p:cNvPr id="36" name="Arrow: Chevron 35">
              <a:extLst>
                <a:ext uri="{FF2B5EF4-FFF2-40B4-BE49-F238E27FC236}">
                  <a16:creationId xmlns:a16="http://schemas.microsoft.com/office/drawing/2014/main" id="{EF4B78F1-E3FC-46F9-97C8-4B15897C1FAF}"/>
                </a:ext>
              </a:extLst>
            </p:cNvPr>
            <p:cNvSpPr/>
            <p:nvPr/>
          </p:nvSpPr>
          <p:spPr bwMode="gray">
            <a:xfrm>
              <a:off x="10729154" y="6035190"/>
              <a:ext cx="278788" cy="179361"/>
            </a:xfrm>
            <a:prstGeom prst="chevron">
              <a:avLst>
                <a:gd name="adj" fmla="val 38932"/>
              </a:avLst>
            </a:prstGeom>
            <a:solidFill>
              <a:schemeClr val="bg1"/>
            </a:solidFill>
            <a:ln w="15875" algn="ctr">
              <a:solidFill>
                <a:schemeClr val="tx1"/>
              </a:solidFill>
              <a:miter lim="800000"/>
              <a:headEnd/>
              <a:tailEnd/>
            </a:ln>
          </p:spPr>
          <p:txBody>
            <a:bodyPr lIns="35991" tIns="0" rIns="35991" bIns="0" rtlCol="0" anchor="ctr"/>
            <a:lstStyle/>
            <a:p>
              <a:pPr algn="ctr" defTabSz="914172" fontAlgn="base">
                <a:spcBef>
                  <a:spcPct val="50000"/>
                </a:spcBef>
                <a:spcAft>
                  <a:spcPct val="0"/>
                </a:spcAft>
                <a:buClr>
                  <a:srgbClr val="F0AB00"/>
                </a:buClr>
                <a:buSzPct val="80000"/>
              </a:pPr>
              <a:endParaRPr lang="en-US" sz="1200" kern="0" dirty="0">
                <a:latin typeface="Helvetica" pitchFamily="2" charset="0"/>
                <a:ea typeface="Open Sans" panose="020B0606030504020204" pitchFamily="34" charset="0"/>
                <a:cs typeface="Open Sans" panose="020B0606030504020204" pitchFamily="34" charset="0"/>
              </a:endParaRPr>
            </a:p>
          </p:txBody>
        </p:sp>
        <p:sp>
          <p:nvSpPr>
            <p:cNvPr id="37" name="Arrow: Chevron 36">
              <a:extLst>
                <a:ext uri="{FF2B5EF4-FFF2-40B4-BE49-F238E27FC236}">
                  <a16:creationId xmlns:a16="http://schemas.microsoft.com/office/drawing/2014/main" id="{50ED16B7-FFA3-4ED9-B23C-B4BE195C7F25}"/>
                </a:ext>
              </a:extLst>
            </p:cNvPr>
            <p:cNvSpPr/>
            <p:nvPr/>
          </p:nvSpPr>
          <p:spPr bwMode="gray">
            <a:xfrm>
              <a:off x="10975319" y="6035190"/>
              <a:ext cx="278788" cy="179361"/>
            </a:xfrm>
            <a:prstGeom prst="chevron">
              <a:avLst>
                <a:gd name="adj" fmla="val 38932"/>
              </a:avLst>
            </a:prstGeom>
            <a:solidFill>
              <a:schemeClr val="bg1"/>
            </a:solidFill>
            <a:ln w="15875" algn="ctr">
              <a:solidFill>
                <a:schemeClr val="tx1"/>
              </a:solidFill>
              <a:miter lim="800000"/>
              <a:headEnd/>
              <a:tailEnd/>
            </a:ln>
          </p:spPr>
          <p:txBody>
            <a:bodyPr lIns="35991" tIns="0" rIns="35991" bIns="0" rtlCol="0" anchor="ctr"/>
            <a:lstStyle/>
            <a:p>
              <a:pPr algn="ctr" defTabSz="914172" fontAlgn="base">
                <a:spcBef>
                  <a:spcPct val="50000"/>
                </a:spcBef>
                <a:spcAft>
                  <a:spcPct val="0"/>
                </a:spcAft>
                <a:buClr>
                  <a:srgbClr val="F0AB00"/>
                </a:buClr>
                <a:buSzPct val="80000"/>
              </a:pPr>
              <a:endParaRPr lang="en-US" sz="1200" kern="0" dirty="0">
                <a:latin typeface="Helvetica" pitchFamily="2" charset="0"/>
                <a:ea typeface="Open Sans" panose="020B0606030504020204" pitchFamily="34" charset="0"/>
                <a:cs typeface="Open Sans" panose="020B0606030504020204" pitchFamily="34" charset="0"/>
              </a:endParaRPr>
            </a:p>
          </p:txBody>
        </p:sp>
      </p:grpSp>
      <p:sp>
        <p:nvSpPr>
          <p:cNvPr id="3" name="Cylinder 2">
            <a:extLst>
              <a:ext uri="{FF2B5EF4-FFF2-40B4-BE49-F238E27FC236}">
                <a16:creationId xmlns:a16="http://schemas.microsoft.com/office/drawing/2014/main" id="{6CA43CED-41A3-468D-8C23-A17DE788CC62}"/>
              </a:ext>
            </a:extLst>
          </p:cNvPr>
          <p:cNvSpPr/>
          <p:nvPr/>
        </p:nvSpPr>
        <p:spPr bwMode="gray">
          <a:xfrm>
            <a:off x="5431957" y="3771743"/>
            <a:ext cx="1582409" cy="1518478"/>
          </a:xfrm>
          <a:prstGeom prst="can">
            <a:avLst>
              <a:gd name="adj" fmla="val 29929"/>
            </a:avLst>
          </a:prstGeom>
          <a:noFill/>
          <a:ln w="25400" algn="ctr">
            <a:solidFill>
              <a:schemeClr val="tx1"/>
            </a:solid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pic>
        <p:nvPicPr>
          <p:cNvPr id="39" name="Picture 38">
            <a:extLst>
              <a:ext uri="{FF2B5EF4-FFF2-40B4-BE49-F238E27FC236}">
                <a16:creationId xmlns:a16="http://schemas.microsoft.com/office/drawing/2014/main" id="{88ABB300-1D1B-4905-847D-A12BB32EB23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194574" y="3988162"/>
            <a:ext cx="701911" cy="701911"/>
          </a:xfrm>
          <a:prstGeom prst="rect">
            <a:avLst/>
          </a:prstGeom>
        </p:spPr>
      </p:pic>
      <p:grpSp>
        <p:nvGrpSpPr>
          <p:cNvPr id="131" name="Group 130">
            <a:extLst>
              <a:ext uri="{FF2B5EF4-FFF2-40B4-BE49-F238E27FC236}">
                <a16:creationId xmlns:a16="http://schemas.microsoft.com/office/drawing/2014/main" id="{5EDEEE2E-2328-4B79-B4E7-DF7FBBD5E7B6}"/>
              </a:ext>
            </a:extLst>
          </p:cNvPr>
          <p:cNvGrpSpPr/>
          <p:nvPr/>
        </p:nvGrpSpPr>
        <p:grpSpPr>
          <a:xfrm>
            <a:off x="2221257" y="5167868"/>
            <a:ext cx="654730" cy="652099"/>
            <a:chOff x="2819433" y="5113641"/>
            <a:chExt cx="740760" cy="737784"/>
          </a:xfrm>
        </p:grpSpPr>
        <p:pic>
          <p:nvPicPr>
            <p:cNvPr id="40" name="Picture 39">
              <a:extLst>
                <a:ext uri="{FF2B5EF4-FFF2-40B4-BE49-F238E27FC236}">
                  <a16:creationId xmlns:a16="http://schemas.microsoft.com/office/drawing/2014/main" id="{7B346657-501F-4C4B-9E5A-94FCBAA8517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19433" y="5113641"/>
              <a:ext cx="449083" cy="438912"/>
            </a:xfrm>
            <a:prstGeom prst="rect">
              <a:avLst/>
            </a:prstGeom>
          </p:spPr>
        </p:pic>
        <p:sp>
          <p:nvSpPr>
            <p:cNvPr id="41" name="Freeform 5">
              <a:extLst>
                <a:ext uri="{FF2B5EF4-FFF2-40B4-BE49-F238E27FC236}">
                  <a16:creationId xmlns:a16="http://schemas.microsoft.com/office/drawing/2014/main" id="{87EFB8DA-8E32-47A4-9FBF-280C09E076E9}"/>
                </a:ext>
              </a:extLst>
            </p:cNvPr>
            <p:cNvSpPr>
              <a:spLocks/>
            </p:cNvSpPr>
            <p:nvPr/>
          </p:nvSpPr>
          <p:spPr bwMode="auto">
            <a:xfrm>
              <a:off x="3158699" y="5139534"/>
              <a:ext cx="401494" cy="401494"/>
            </a:xfrm>
            <a:custGeom>
              <a:avLst/>
              <a:gdLst>
                <a:gd name="T0" fmla="*/ 573 w 683"/>
                <a:gd name="T1" fmla="*/ 309 h 683"/>
                <a:gd name="T2" fmla="*/ 529 w 683"/>
                <a:gd name="T3" fmla="*/ 315 h 683"/>
                <a:gd name="T4" fmla="*/ 529 w 683"/>
                <a:gd name="T5" fmla="*/ 154 h 683"/>
                <a:gd name="T6" fmla="*/ 368 w 683"/>
                <a:gd name="T7" fmla="*/ 154 h 683"/>
                <a:gd name="T8" fmla="*/ 374 w 683"/>
                <a:gd name="T9" fmla="*/ 110 h 683"/>
                <a:gd name="T10" fmla="*/ 264 w 683"/>
                <a:gd name="T11" fmla="*/ 0 h 683"/>
                <a:gd name="T12" fmla="*/ 154 w 683"/>
                <a:gd name="T13" fmla="*/ 110 h 683"/>
                <a:gd name="T14" fmla="*/ 160 w 683"/>
                <a:gd name="T15" fmla="*/ 154 h 683"/>
                <a:gd name="T16" fmla="*/ 0 w 683"/>
                <a:gd name="T17" fmla="*/ 154 h 683"/>
                <a:gd name="T18" fmla="*/ 0 w 683"/>
                <a:gd name="T19" fmla="*/ 315 h 683"/>
                <a:gd name="T20" fmla="*/ 44 w 683"/>
                <a:gd name="T21" fmla="*/ 309 h 683"/>
                <a:gd name="T22" fmla="*/ 154 w 683"/>
                <a:gd name="T23" fmla="*/ 419 h 683"/>
                <a:gd name="T24" fmla="*/ 44 w 683"/>
                <a:gd name="T25" fmla="*/ 529 h 683"/>
                <a:gd name="T26" fmla="*/ 0 w 683"/>
                <a:gd name="T27" fmla="*/ 523 h 683"/>
                <a:gd name="T28" fmla="*/ 0 w 683"/>
                <a:gd name="T29" fmla="*/ 683 h 683"/>
                <a:gd name="T30" fmla="*/ 160 w 683"/>
                <a:gd name="T31" fmla="*/ 683 h 683"/>
                <a:gd name="T32" fmla="*/ 154 w 683"/>
                <a:gd name="T33" fmla="*/ 639 h 683"/>
                <a:gd name="T34" fmla="*/ 264 w 683"/>
                <a:gd name="T35" fmla="*/ 529 h 683"/>
                <a:gd name="T36" fmla="*/ 374 w 683"/>
                <a:gd name="T37" fmla="*/ 639 h 683"/>
                <a:gd name="T38" fmla="*/ 368 w 683"/>
                <a:gd name="T39" fmla="*/ 683 h 683"/>
                <a:gd name="T40" fmla="*/ 529 w 683"/>
                <a:gd name="T41" fmla="*/ 683 h 683"/>
                <a:gd name="T42" fmla="*/ 529 w 683"/>
                <a:gd name="T43" fmla="*/ 523 h 683"/>
                <a:gd name="T44" fmla="*/ 573 w 683"/>
                <a:gd name="T45" fmla="*/ 529 h 683"/>
                <a:gd name="T46" fmla="*/ 683 w 683"/>
                <a:gd name="T47" fmla="*/ 419 h 683"/>
                <a:gd name="T48" fmla="*/ 573 w 683"/>
                <a:gd name="T49" fmla="*/ 309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3" h="683">
                  <a:moveTo>
                    <a:pt x="573" y="309"/>
                  </a:moveTo>
                  <a:cubicBezTo>
                    <a:pt x="560" y="309"/>
                    <a:pt x="545" y="311"/>
                    <a:pt x="529" y="315"/>
                  </a:cubicBezTo>
                  <a:cubicBezTo>
                    <a:pt x="529" y="154"/>
                    <a:pt x="529" y="154"/>
                    <a:pt x="529" y="154"/>
                  </a:cubicBezTo>
                  <a:cubicBezTo>
                    <a:pt x="368" y="154"/>
                    <a:pt x="368" y="154"/>
                    <a:pt x="368" y="154"/>
                  </a:cubicBezTo>
                  <a:cubicBezTo>
                    <a:pt x="372" y="138"/>
                    <a:pt x="374" y="123"/>
                    <a:pt x="374" y="110"/>
                  </a:cubicBezTo>
                  <a:cubicBezTo>
                    <a:pt x="374" y="50"/>
                    <a:pt x="325" y="0"/>
                    <a:pt x="264" y="0"/>
                  </a:cubicBezTo>
                  <a:cubicBezTo>
                    <a:pt x="203" y="0"/>
                    <a:pt x="154" y="50"/>
                    <a:pt x="154" y="110"/>
                  </a:cubicBezTo>
                  <a:cubicBezTo>
                    <a:pt x="154" y="123"/>
                    <a:pt x="156" y="138"/>
                    <a:pt x="160" y="154"/>
                  </a:cubicBezTo>
                  <a:cubicBezTo>
                    <a:pt x="0" y="154"/>
                    <a:pt x="0" y="154"/>
                    <a:pt x="0" y="154"/>
                  </a:cubicBezTo>
                  <a:cubicBezTo>
                    <a:pt x="0" y="315"/>
                    <a:pt x="0" y="315"/>
                    <a:pt x="0" y="315"/>
                  </a:cubicBezTo>
                  <a:cubicBezTo>
                    <a:pt x="16" y="311"/>
                    <a:pt x="31" y="309"/>
                    <a:pt x="44" y="309"/>
                  </a:cubicBezTo>
                  <a:cubicBezTo>
                    <a:pt x="105" y="309"/>
                    <a:pt x="154" y="358"/>
                    <a:pt x="154" y="419"/>
                  </a:cubicBezTo>
                  <a:cubicBezTo>
                    <a:pt x="154" y="480"/>
                    <a:pt x="105" y="529"/>
                    <a:pt x="44" y="529"/>
                  </a:cubicBezTo>
                  <a:cubicBezTo>
                    <a:pt x="31" y="529"/>
                    <a:pt x="16" y="527"/>
                    <a:pt x="0" y="523"/>
                  </a:cubicBezTo>
                  <a:cubicBezTo>
                    <a:pt x="0" y="683"/>
                    <a:pt x="0" y="683"/>
                    <a:pt x="0" y="683"/>
                  </a:cubicBezTo>
                  <a:cubicBezTo>
                    <a:pt x="160" y="683"/>
                    <a:pt x="160" y="683"/>
                    <a:pt x="160" y="683"/>
                  </a:cubicBezTo>
                  <a:cubicBezTo>
                    <a:pt x="156" y="667"/>
                    <a:pt x="154" y="652"/>
                    <a:pt x="154" y="639"/>
                  </a:cubicBezTo>
                  <a:cubicBezTo>
                    <a:pt x="154" y="578"/>
                    <a:pt x="203" y="529"/>
                    <a:pt x="264" y="529"/>
                  </a:cubicBezTo>
                  <a:cubicBezTo>
                    <a:pt x="325" y="529"/>
                    <a:pt x="374" y="578"/>
                    <a:pt x="374" y="639"/>
                  </a:cubicBezTo>
                  <a:cubicBezTo>
                    <a:pt x="374" y="652"/>
                    <a:pt x="372" y="667"/>
                    <a:pt x="368" y="683"/>
                  </a:cubicBezTo>
                  <a:cubicBezTo>
                    <a:pt x="529" y="683"/>
                    <a:pt x="529" y="683"/>
                    <a:pt x="529" y="683"/>
                  </a:cubicBezTo>
                  <a:cubicBezTo>
                    <a:pt x="529" y="523"/>
                    <a:pt x="529" y="523"/>
                    <a:pt x="529" y="523"/>
                  </a:cubicBezTo>
                  <a:cubicBezTo>
                    <a:pt x="545" y="527"/>
                    <a:pt x="560" y="529"/>
                    <a:pt x="573" y="529"/>
                  </a:cubicBezTo>
                  <a:cubicBezTo>
                    <a:pt x="633" y="529"/>
                    <a:pt x="683" y="480"/>
                    <a:pt x="683" y="419"/>
                  </a:cubicBezTo>
                  <a:cubicBezTo>
                    <a:pt x="683" y="358"/>
                    <a:pt x="633" y="309"/>
                    <a:pt x="573" y="309"/>
                  </a:cubicBezTo>
                  <a:close/>
                </a:path>
              </a:pathLst>
            </a:custGeom>
            <a:solidFill>
              <a:schemeClr val="bg1"/>
            </a:solidFill>
            <a:ln w="19050">
              <a:solidFill>
                <a:schemeClr val="tx1"/>
              </a:solidFill>
            </a:ln>
          </p:spPr>
          <p:txBody>
            <a:bodyPr vert="horz" wrap="square" lIns="91416" tIns="45708" rIns="91416" bIns="45708" numCol="1" anchor="t" anchorCtr="0" compatLnSpc="1">
              <a:prstTxWarp prst="textNoShape">
                <a:avLst/>
              </a:prstTxWarp>
            </a:bodyPr>
            <a:lstStyle/>
            <a:p>
              <a:endParaRPr lang="en-US" sz="1799">
                <a:latin typeface="Helvetica" pitchFamily="2" charset="0"/>
              </a:endParaRPr>
            </a:p>
          </p:txBody>
        </p:sp>
        <p:sp>
          <p:nvSpPr>
            <p:cNvPr id="42" name="Freeform 5">
              <a:extLst>
                <a:ext uri="{FF2B5EF4-FFF2-40B4-BE49-F238E27FC236}">
                  <a16:creationId xmlns:a16="http://schemas.microsoft.com/office/drawing/2014/main" id="{13DEB266-9E0F-4014-90B0-D572F334CD1C}"/>
                </a:ext>
              </a:extLst>
            </p:cNvPr>
            <p:cNvSpPr>
              <a:spLocks/>
            </p:cNvSpPr>
            <p:nvPr/>
          </p:nvSpPr>
          <p:spPr bwMode="auto">
            <a:xfrm>
              <a:off x="3158699" y="5449931"/>
              <a:ext cx="401494" cy="401494"/>
            </a:xfrm>
            <a:custGeom>
              <a:avLst/>
              <a:gdLst>
                <a:gd name="T0" fmla="*/ 573 w 683"/>
                <a:gd name="T1" fmla="*/ 309 h 683"/>
                <a:gd name="T2" fmla="*/ 529 w 683"/>
                <a:gd name="T3" fmla="*/ 315 h 683"/>
                <a:gd name="T4" fmla="*/ 529 w 683"/>
                <a:gd name="T5" fmla="*/ 154 h 683"/>
                <a:gd name="T6" fmla="*/ 368 w 683"/>
                <a:gd name="T7" fmla="*/ 154 h 683"/>
                <a:gd name="T8" fmla="*/ 374 w 683"/>
                <a:gd name="T9" fmla="*/ 110 h 683"/>
                <a:gd name="T10" fmla="*/ 264 w 683"/>
                <a:gd name="T11" fmla="*/ 0 h 683"/>
                <a:gd name="T12" fmla="*/ 154 w 683"/>
                <a:gd name="T13" fmla="*/ 110 h 683"/>
                <a:gd name="T14" fmla="*/ 160 w 683"/>
                <a:gd name="T15" fmla="*/ 154 h 683"/>
                <a:gd name="T16" fmla="*/ 0 w 683"/>
                <a:gd name="T17" fmla="*/ 154 h 683"/>
                <a:gd name="T18" fmla="*/ 0 w 683"/>
                <a:gd name="T19" fmla="*/ 315 h 683"/>
                <a:gd name="T20" fmla="*/ 44 w 683"/>
                <a:gd name="T21" fmla="*/ 309 h 683"/>
                <a:gd name="T22" fmla="*/ 154 w 683"/>
                <a:gd name="T23" fmla="*/ 419 h 683"/>
                <a:gd name="T24" fmla="*/ 44 w 683"/>
                <a:gd name="T25" fmla="*/ 529 h 683"/>
                <a:gd name="T26" fmla="*/ 0 w 683"/>
                <a:gd name="T27" fmla="*/ 523 h 683"/>
                <a:gd name="T28" fmla="*/ 0 w 683"/>
                <a:gd name="T29" fmla="*/ 683 h 683"/>
                <a:gd name="T30" fmla="*/ 160 w 683"/>
                <a:gd name="T31" fmla="*/ 683 h 683"/>
                <a:gd name="T32" fmla="*/ 154 w 683"/>
                <a:gd name="T33" fmla="*/ 639 h 683"/>
                <a:gd name="T34" fmla="*/ 264 w 683"/>
                <a:gd name="T35" fmla="*/ 529 h 683"/>
                <a:gd name="T36" fmla="*/ 374 w 683"/>
                <a:gd name="T37" fmla="*/ 639 h 683"/>
                <a:gd name="T38" fmla="*/ 368 w 683"/>
                <a:gd name="T39" fmla="*/ 683 h 683"/>
                <a:gd name="T40" fmla="*/ 529 w 683"/>
                <a:gd name="T41" fmla="*/ 683 h 683"/>
                <a:gd name="T42" fmla="*/ 529 w 683"/>
                <a:gd name="T43" fmla="*/ 523 h 683"/>
                <a:gd name="T44" fmla="*/ 573 w 683"/>
                <a:gd name="T45" fmla="*/ 529 h 683"/>
                <a:gd name="T46" fmla="*/ 683 w 683"/>
                <a:gd name="T47" fmla="*/ 419 h 683"/>
                <a:gd name="T48" fmla="*/ 573 w 683"/>
                <a:gd name="T49" fmla="*/ 309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3" h="683">
                  <a:moveTo>
                    <a:pt x="573" y="309"/>
                  </a:moveTo>
                  <a:cubicBezTo>
                    <a:pt x="560" y="309"/>
                    <a:pt x="545" y="311"/>
                    <a:pt x="529" y="315"/>
                  </a:cubicBezTo>
                  <a:cubicBezTo>
                    <a:pt x="529" y="154"/>
                    <a:pt x="529" y="154"/>
                    <a:pt x="529" y="154"/>
                  </a:cubicBezTo>
                  <a:cubicBezTo>
                    <a:pt x="368" y="154"/>
                    <a:pt x="368" y="154"/>
                    <a:pt x="368" y="154"/>
                  </a:cubicBezTo>
                  <a:cubicBezTo>
                    <a:pt x="372" y="138"/>
                    <a:pt x="374" y="123"/>
                    <a:pt x="374" y="110"/>
                  </a:cubicBezTo>
                  <a:cubicBezTo>
                    <a:pt x="374" y="50"/>
                    <a:pt x="325" y="0"/>
                    <a:pt x="264" y="0"/>
                  </a:cubicBezTo>
                  <a:cubicBezTo>
                    <a:pt x="203" y="0"/>
                    <a:pt x="154" y="50"/>
                    <a:pt x="154" y="110"/>
                  </a:cubicBezTo>
                  <a:cubicBezTo>
                    <a:pt x="154" y="123"/>
                    <a:pt x="156" y="138"/>
                    <a:pt x="160" y="154"/>
                  </a:cubicBezTo>
                  <a:cubicBezTo>
                    <a:pt x="0" y="154"/>
                    <a:pt x="0" y="154"/>
                    <a:pt x="0" y="154"/>
                  </a:cubicBezTo>
                  <a:cubicBezTo>
                    <a:pt x="0" y="315"/>
                    <a:pt x="0" y="315"/>
                    <a:pt x="0" y="315"/>
                  </a:cubicBezTo>
                  <a:cubicBezTo>
                    <a:pt x="16" y="311"/>
                    <a:pt x="31" y="309"/>
                    <a:pt x="44" y="309"/>
                  </a:cubicBezTo>
                  <a:cubicBezTo>
                    <a:pt x="105" y="309"/>
                    <a:pt x="154" y="358"/>
                    <a:pt x="154" y="419"/>
                  </a:cubicBezTo>
                  <a:cubicBezTo>
                    <a:pt x="154" y="480"/>
                    <a:pt x="105" y="529"/>
                    <a:pt x="44" y="529"/>
                  </a:cubicBezTo>
                  <a:cubicBezTo>
                    <a:pt x="31" y="529"/>
                    <a:pt x="16" y="527"/>
                    <a:pt x="0" y="523"/>
                  </a:cubicBezTo>
                  <a:cubicBezTo>
                    <a:pt x="0" y="683"/>
                    <a:pt x="0" y="683"/>
                    <a:pt x="0" y="683"/>
                  </a:cubicBezTo>
                  <a:cubicBezTo>
                    <a:pt x="160" y="683"/>
                    <a:pt x="160" y="683"/>
                    <a:pt x="160" y="683"/>
                  </a:cubicBezTo>
                  <a:cubicBezTo>
                    <a:pt x="156" y="667"/>
                    <a:pt x="154" y="652"/>
                    <a:pt x="154" y="639"/>
                  </a:cubicBezTo>
                  <a:cubicBezTo>
                    <a:pt x="154" y="578"/>
                    <a:pt x="203" y="529"/>
                    <a:pt x="264" y="529"/>
                  </a:cubicBezTo>
                  <a:cubicBezTo>
                    <a:pt x="325" y="529"/>
                    <a:pt x="374" y="578"/>
                    <a:pt x="374" y="639"/>
                  </a:cubicBezTo>
                  <a:cubicBezTo>
                    <a:pt x="374" y="652"/>
                    <a:pt x="372" y="667"/>
                    <a:pt x="368" y="683"/>
                  </a:cubicBezTo>
                  <a:cubicBezTo>
                    <a:pt x="529" y="683"/>
                    <a:pt x="529" y="683"/>
                    <a:pt x="529" y="683"/>
                  </a:cubicBezTo>
                  <a:cubicBezTo>
                    <a:pt x="529" y="523"/>
                    <a:pt x="529" y="523"/>
                    <a:pt x="529" y="523"/>
                  </a:cubicBezTo>
                  <a:cubicBezTo>
                    <a:pt x="545" y="527"/>
                    <a:pt x="560" y="529"/>
                    <a:pt x="573" y="529"/>
                  </a:cubicBezTo>
                  <a:cubicBezTo>
                    <a:pt x="633" y="529"/>
                    <a:pt x="683" y="480"/>
                    <a:pt x="683" y="419"/>
                  </a:cubicBezTo>
                  <a:cubicBezTo>
                    <a:pt x="683" y="358"/>
                    <a:pt x="633" y="309"/>
                    <a:pt x="573" y="309"/>
                  </a:cubicBezTo>
                  <a:close/>
                </a:path>
              </a:pathLst>
            </a:custGeom>
            <a:solidFill>
              <a:schemeClr val="bg1"/>
            </a:solidFill>
            <a:ln w="19050">
              <a:solidFill>
                <a:schemeClr val="tx1"/>
              </a:solidFill>
            </a:ln>
          </p:spPr>
          <p:txBody>
            <a:bodyPr vert="horz" wrap="square" lIns="91416" tIns="45708" rIns="91416" bIns="45708" numCol="1" anchor="t" anchorCtr="0" compatLnSpc="1">
              <a:prstTxWarp prst="textNoShape">
                <a:avLst/>
              </a:prstTxWarp>
            </a:bodyPr>
            <a:lstStyle/>
            <a:p>
              <a:endParaRPr lang="en-US" sz="1799">
                <a:latin typeface="Helvetica" pitchFamily="2" charset="0"/>
              </a:endParaRPr>
            </a:p>
          </p:txBody>
        </p:sp>
        <p:sp>
          <p:nvSpPr>
            <p:cNvPr id="43" name="Freeform 5">
              <a:extLst>
                <a:ext uri="{FF2B5EF4-FFF2-40B4-BE49-F238E27FC236}">
                  <a16:creationId xmlns:a16="http://schemas.microsoft.com/office/drawing/2014/main" id="{9489DA3A-6706-403C-93B5-312580692C41}"/>
                </a:ext>
              </a:extLst>
            </p:cNvPr>
            <p:cNvSpPr>
              <a:spLocks/>
            </p:cNvSpPr>
            <p:nvPr/>
          </p:nvSpPr>
          <p:spPr bwMode="auto">
            <a:xfrm>
              <a:off x="2850306" y="5449931"/>
              <a:ext cx="401494" cy="401494"/>
            </a:xfrm>
            <a:custGeom>
              <a:avLst/>
              <a:gdLst>
                <a:gd name="T0" fmla="*/ 573 w 683"/>
                <a:gd name="T1" fmla="*/ 309 h 683"/>
                <a:gd name="T2" fmla="*/ 529 w 683"/>
                <a:gd name="T3" fmla="*/ 315 h 683"/>
                <a:gd name="T4" fmla="*/ 529 w 683"/>
                <a:gd name="T5" fmla="*/ 154 h 683"/>
                <a:gd name="T6" fmla="*/ 368 w 683"/>
                <a:gd name="T7" fmla="*/ 154 h 683"/>
                <a:gd name="T8" fmla="*/ 374 w 683"/>
                <a:gd name="T9" fmla="*/ 110 h 683"/>
                <a:gd name="T10" fmla="*/ 264 w 683"/>
                <a:gd name="T11" fmla="*/ 0 h 683"/>
                <a:gd name="T12" fmla="*/ 154 w 683"/>
                <a:gd name="T13" fmla="*/ 110 h 683"/>
                <a:gd name="T14" fmla="*/ 160 w 683"/>
                <a:gd name="T15" fmla="*/ 154 h 683"/>
                <a:gd name="T16" fmla="*/ 0 w 683"/>
                <a:gd name="T17" fmla="*/ 154 h 683"/>
                <a:gd name="T18" fmla="*/ 0 w 683"/>
                <a:gd name="T19" fmla="*/ 315 h 683"/>
                <a:gd name="T20" fmla="*/ 44 w 683"/>
                <a:gd name="T21" fmla="*/ 309 h 683"/>
                <a:gd name="T22" fmla="*/ 154 w 683"/>
                <a:gd name="T23" fmla="*/ 419 h 683"/>
                <a:gd name="T24" fmla="*/ 44 w 683"/>
                <a:gd name="T25" fmla="*/ 529 h 683"/>
                <a:gd name="T26" fmla="*/ 0 w 683"/>
                <a:gd name="T27" fmla="*/ 523 h 683"/>
                <a:gd name="T28" fmla="*/ 0 w 683"/>
                <a:gd name="T29" fmla="*/ 683 h 683"/>
                <a:gd name="T30" fmla="*/ 160 w 683"/>
                <a:gd name="T31" fmla="*/ 683 h 683"/>
                <a:gd name="T32" fmla="*/ 154 w 683"/>
                <a:gd name="T33" fmla="*/ 639 h 683"/>
                <a:gd name="T34" fmla="*/ 264 w 683"/>
                <a:gd name="T35" fmla="*/ 529 h 683"/>
                <a:gd name="T36" fmla="*/ 374 w 683"/>
                <a:gd name="T37" fmla="*/ 639 h 683"/>
                <a:gd name="T38" fmla="*/ 368 w 683"/>
                <a:gd name="T39" fmla="*/ 683 h 683"/>
                <a:gd name="T40" fmla="*/ 529 w 683"/>
                <a:gd name="T41" fmla="*/ 683 h 683"/>
                <a:gd name="T42" fmla="*/ 529 w 683"/>
                <a:gd name="T43" fmla="*/ 523 h 683"/>
                <a:gd name="T44" fmla="*/ 573 w 683"/>
                <a:gd name="T45" fmla="*/ 529 h 683"/>
                <a:gd name="T46" fmla="*/ 683 w 683"/>
                <a:gd name="T47" fmla="*/ 419 h 683"/>
                <a:gd name="T48" fmla="*/ 573 w 683"/>
                <a:gd name="T49" fmla="*/ 309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3" h="683">
                  <a:moveTo>
                    <a:pt x="573" y="309"/>
                  </a:moveTo>
                  <a:cubicBezTo>
                    <a:pt x="560" y="309"/>
                    <a:pt x="545" y="311"/>
                    <a:pt x="529" y="315"/>
                  </a:cubicBezTo>
                  <a:cubicBezTo>
                    <a:pt x="529" y="154"/>
                    <a:pt x="529" y="154"/>
                    <a:pt x="529" y="154"/>
                  </a:cubicBezTo>
                  <a:cubicBezTo>
                    <a:pt x="368" y="154"/>
                    <a:pt x="368" y="154"/>
                    <a:pt x="368" y="154"/>
                  </a:cubicBezTo>
                  <a:cubicBezTo>
                    <a:pt x="372" y="138"/>
                    <a:pt x="374" y="123"/>
                    <a:pt x="374" y="110"/>
                  </a:cubicBezTo>
                  <a:cubicBezTo>
                    <a:pt x="374" y="50"/>
                    <a:pt x="325" y="0"/>
                    <a:pt x="264" y="0"/>
                  </a:cubicBezTo>
                  <a:cubicBezTo>
                    <a:pt x="203" y="0"/>
                    <a:pt x="154" y="50"/>
                    <a:pt x="154" y="110"/>
                  </a:cubicBezTo>
                  <a:cubicBezTo>
                    <a:pt x="154" y="123"/>
                    <a:pt x="156" y="138"/>
                    <a:pt x="160" y="154"/>
                  </a:cubicBezTo>
                  <a:cubicBezTo>
                    <a:pt x="0" y="154"/>
                    <a:pt x="0" y="154"/>
                    <a:pt x="0" y="154"/>
                  </a:cubicBezTo>
                  <a:cubicBezTo>
                    <a:pt x="0" y="315"/>
                    <a:pt x="0" y="315"/>
                    <a:pt x="0" y="315"/>
                  </a:cubicBezTo>
                  <a:cubicBezTo>
                    <a:pt x="16" y="311"/>
                    <a:pt x="31" y="309"/>
                    <a:pt x="44" y="309"/>
                  </a:cubicBezTo>
                  <a:cubicBezTo>
                    <a:pt x="105" y="309"/>
                    <a:pt x="154" y="358"/>
                    <a:pt x="154" y="419"/>
                  </a:cubicBezTo>
                  <a:cubicBezTo>
                    <a:pt x="154" y="480"/>
                    <a:pt x="105" y="529"/>
                    <a:pt x="44" y="529"/>
                  </a:cubicBezTo>
                  <a:cubicBezTo>
                    <a:pt x="31" y="529"/>
                    <a:pt x="16" y="527"/>
                    <a:pt x="0" y="523"/>
                  </a:cubicBezTo>
                  <a:cubicBezTo>
                    <a:pt x="0" y="683"/>
                    <a:pt x="0" y="683"/>
                    <a:pt x="0" y="683"/>
                  </a:cubicBezTo>
                  <a:cubicBezTo>
                    <a:pt x="160" y="683"/>
                    <a:pt x="160" y="683"/>
                    <a:pt x="160" y="683"/>
                  </a:cubicBezTo>
                  <a:cubicBezTo>
                    <a:pt x="156" y="667"/>
                    <a:pt x="154" y="652"/>
                    <a:pt x="154" y="639"/>
                  </a:cubicBezTo>
                  <a:cubicBezTo>
                    <a:pt x="154" y="578"/>
                    <a:pt x="203" y="529"/>
                    <a:pt x="264" y="529"/>
                  </a:cubicBezTo>
                  <a:cubicBezTo>
                    <a:pt x="325" y="529"/>
                    <a:pt x="374" y="578"/>
                    <a:pt x="374" y="639"/>
                  </a:cubicBezTo>
                  <a:cubicBezTo>
                    <a:pt x="374" y="652"/>
                    <a:pt x="372" y="667"/>
                    <a:pt x="368" y="683"/>
                  </a:cubicBezTo>
                  <a:cubicBezTo>
                    <a:pt x="529" y="683"/>
                    <a:pt x="529" y="683"/>
                    <a:pt x="529" y="683"/>
                  </a:cubicBezTo>
                  <a:cubicBezTo>
                    <a:pt x="529" y="523"/>
                    <a:pt x="529" y="523"/>
                    <a:pt x="529" y="523"/>
                  </a:cubicBezTo>
                  <a:cubicBezTo>
                    <a:pt x="545" y="527"/>
                    <a:pt x="560" y="529"/>
                    <a:pt x="573" y="529"/>
                  </a:cubicBezTo>
                  <a:cubicBezTo>
                    <a:pt x="633" y="529"/>
                    <a:pt x="683" y="480"/>
                    <a:pt x="683" y="419"/>
                  </a:cubicBezTo>
                  <a:cubicBezTo>
                    <a:pt x="683" y="358"/>
                    <a:pt x="633" y="309"/>
                    <a:pt x="573" y="309"/>
                  </a:cubicBezTo>
                  <a:close/>
                </a:path>
              </a:pathLst>
            </a:custGeom>
            <a:solidFill>
              <a:schemeClr val="bg1"/>
            </a:solidFill>
            <a:ln w="19050">
              <a:solidFill>
                <a:schemeClr val="tx1"/>
              </a:solidFill>
            </a:ln>
          </p:spPr>
          <p:txBody>
            <a:bodyPr vert="horz" wrap="square" lIns="91416" tIns="45708" rIns="91416" bIns="45708" numCol="1" anchor="t" anchorCtr="0" compatLnSpc="1">
              <a:prstTxWarp prst="textNoShape">
                <a:avLst/>
              </a:prstTxWarp>
            </a:bodyPr>
            <a:lstStyle/>
            <a:p>
              <a:endParaRPr lang="en-US" sz="1799">
                <a:latin typeface="Helvetica" pitchFamily="2" charset="0"/>
              </a:endParaRPr>
            </a:p>
          </p:txBody>
        </p:sp>
      </p:grpSp>
      <p:grpSp>
        <p:nvGrpSpPr>
          <p:cNvPr id="20" name="Group 19">
            <a:extLst>
              <a:ext uri="{FF2B5EF4-FFF2-40B4-BE49-F238E27FC236}">
                <a16:creationId xmlns:a16="http://schemas.microsoft.com/office/drawing/2014/main" id="{EEC9D1CA-0672-0B17-6946-179F440BF27C}"/>
              </a:ext>
            </a:extLst>
          </p:cNvPr>
          <p:cNvGrpSpPr/>
          <p:nvPr/>
        </p:nvGrpSpPr>
        <p:grpSpPr>
          <a:xfrm>
            <a:off x="8623877" y="2563991"/>
            <a:ext cx="1540488" cy="614367"/>
            <a:chOff x="12778053" y="2982939"/>
            <a:chExt cx="2310732" cy="921550"/>
          </a:xfrm>
        </p:grpSpPr>
        <p:grpSp>
          <p:nvGrpSpPr>
            <p:cNvPr id="12" name="Group 11">
              <a:extLst>
                <a:ext uri="{FF2B5EF4-FFF2-40B4-BE49-F238E27FC236}">
                  <a16:creationId xmlns:a16="http://schemas.microsoft.com/office/drawing/2014/main" id="{7E2D0B73-49C8-4B23-A3B1-4BDB5FE71AD1}"/>
                </a:ext>
              </a:extLst>
            </p:cNvPr>
            <p:cNvGrpSpPr/>
            <p:nvPr/>
          </p:nvGrpSpPr>
          <p:grpSpPr>
            <a:xfrm>
              <a:off x="12778068" y="3554738"/>
              <a:ext cx="2132358" cy="349751"/>
              <a:chOff x="8274990" y="2547395"/>
              <a:chExt cx="1421940" cy="233228"/>
            </a:xfrm>
          </p:grpSpPr>
          <p:sp>
            <p:nvSpPr>
              <p:cNvPr id="44" name="Chevron 12">
                <a:extLst>
                  <a:ext uri="{FF2B5EF4-FFF2-40B4-BE49-F238E27FC236}">
                    <a16:creationId xmlns:a16="http://schemas.microsoft.com/office/drawing/2014/main" id="{AC92ADDC-7B28-44F7-B5FA-53B67020E7A1}"/>
                  </a:ext>
                </a:extLst>
              </p:cNvPr>
              <p:cNvSpPr/>
              <p:nvPr/>
            </p:nvSpPr>
            <p:spPr bwMode="gray">
              <a:xfrm>
                <a:off x="9289154"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45" name="Chevron 13">
                <a:extLst>
                  <a:ext uri="{FF2B5EF4-FFF2-40B4-BE49-F238E27FC236}">
                    <a16:creationId xmlns:a16="http://schemas.microsoft.com/office/drawing/2014/main" id="{DEE02FCB-3CF7-4ECB-BA4D-66DC6F3887CA}"/>
                  </a:ext>
                </a:extLst>
              </p:cNvPr>
              <p:cNvSpPr/>
              <p:nvPr/>
            </p:nvSpPr>
            <p:spPr bwMode="gray">
              <a:xfrm>
                <a:off x="8956446"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46" name="Chevron 14">
                <a:extLst>
                  <a:ext uri="{FF2B5EF4-FFF2-40B4-BE49-F238E27FC236}">
                    <a16:creationId xmlns:a16="http://schemas.microsoft.com/office/drawing/2014/main" id="{C7EE50AF-513F-4F02-9246-B1022A692712}"/>
                  </a:ext>
                </a:extLst>
              </p:cNvPr>
              <p:cNvSpPr/>
              <p:nvPr/>
            </p:nvSpPr>
            <p:spPr bwMode="gray">
              <a:xfrm>
                <a:off x="8623738"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47" name="Chevron 15">
                <a:extLst>
                  <a:ext uri="{FF2B5EF4-FFF2-40B4-BE49-F238E27FC236}">
                    <a16:creationId xmlns:a16="http://schemas.microsoft.com/office/drawing/2014/main" id="{22EBB11D-3B50-4D62-8904-3D1DE794A85C}"/>
                  </a:ext>
                </a:extLst>
              </p:cNvPr>
              <p:cNvSpPr/>
              <p:nvPr/>
            </p:nvSpPr>
            <p:spPr bwMode="gray">
              <a:xfrm>
                <a:off x="8274990" y="2547395"/>
                <a:ext cx="407776" cy="233228"/>
              </a:xfrm>
              <a:prstGeom prst="chevron">
                <a:avLst/>
              </a:prstGeom>
              <a:solidFill>
                <a:srgbClr val="00A1E4"/>
              </a:solidFill>
              <a:ln w="19050" algn="ctr">
                <a:solidFill>
                  <a:srgbClr val="00A1E4"/>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grpSp>
        <p:sp>
          <p:nvSpPr>
            <p:cNvPr id="69" name="Rectangle 68">
              <a:extLst>
                <a:ext uri="{FF2B5EF4-FFF2-40B4-BE49-F238E27FC236}">
                  <a16:creationId xmlns:a16="http://schemas.microsoft.com/office/drawing/2014/main" id="{D0527978-0E78-40D8-B3E9-FD4F128EF12B}"/>
                </a:ext>
              </a:extLst>
            </p:cNvPr>
            <p:cNvSpPr/>
            <p:nvPr/>
          </p:nvSpPr>
          <p:spPr bwMode="gray">
            <a:xfrm>
              <a:off x="12778053" y="2982939"/>
              <a:ext cx="2310732" cy="538086"/>
            </a:xfrm>
            <a:prstGeom prst="rect">
              <a:avLst/>
            </a:prstGeom>
            <a:noFill/>
            <a:ln w="9525" algn="ctr">
              <a:noFill/>
              <a:miter lim="800000"/>
              <a:headEnd/>
              <a:tailEnd/>
            </a:ln>
          </p:spPr>
          <p:txBody>
            <a:bodyPr lIns="89977" tIns="71981" rIns="89977" bIns="71981" rtlCol="0" anchor="t" anchorCtr="0"/>
            <a:lstStyle/>
            <a:p>
              <a:pPr defTabSz="913989" fontAlgn="base">
                <a:spcBef>
                  <a:spcPct val="50000"/>
                </a:spcBef>
                <a:spcAft>
                  <a:spcPct val="0"/>
                </a:spcAft>
                <a:buClr>
                  <a:srgbClr val="F0AB00"/>
                </a:buClr>
                <a:buSzPct val="80000"/>
              </a:pPr>
              <a:r>
                <a:rPr lang="en-US" sz="1200" kern="0" dirty="0" err="1">
                  <a:solidFill>
                    <a:sysClr val="windowText" lastClr="000000"/>
                  </a:solidFill>
                  <a:latin typeface="Helvetica" pitchFamily="2" charset="0"/>
                  <a:ea typeface="Open Sans" panose="020B0606030504020204" pitchFamily="34" charset="0"/>
                  <a:cs typeface="Open Sans" panose="020B0606030504020204" pitchFamily="34" charset="0"/>
                </a:rPr>
                <a:t>LoB</a:t>
              </a:r>
              <a:r>
                <a:rPr lang="en-US" sz="1200" kern="0" dirty="0">
                  <a:solidFill>
                    <a:sysClr val="windowText" lastClr="000000"/>
                  </a:solidFill>
                  <a:latin typeface="Helvetica" pitchFamily="2" charset="0"/>
                  <a:ea typeface="Open Sans" panose="020B0606030504020204" pitchFamily="34" charset="0"/>
                  <a:cs typeface="Open Sans" panose="020B0606030504020204" pitchFamily="34" charset="0"/>
                </a:rPr>
                <a:t> processes</a:t>
              </a:r>
            </a:p>
          </p:txBody>
        </p:sp>
      </p:grpSp>
      <p:grpSp>
        <p:nvGrpSpPr>
          <p:cNvPr id="19" name="Group 18">
            <a:extLst>
              <a:ext uri="{FF2B5EF4-FFF2-40B4-BE49-F238E27FC236}">
                <a16:creationId xmlns:a16="http://schemas.microsoft.com/office/drawing/2014/main" id="{EA274CE7-85C5-C1C3-DE2B-E1ACB848907E}"/>
              </a:ext>
            </a:extLst>
          </p:cNvPr>
          <p:cNvGrpSpPr/>
          <p:nvPr/>
        </p:nvGrpSpPr>
        <p:grpSpPr>
          <a:xfrm>
            <a:off x="8623877" y="3292209"/>
            <a:ext cx="1798935" cy="567047"/>
            <a:chOff x="12778052" y="4227665"/>
            <a:chExt cx="2698403" cy="850571"/>
          </a:xfrm>
        </p:grpSpPr>
        <p:grpSp>
          <p:nvGrpSpPr>
            <p:cNvPr id="48" name="Group 47">
              <a:extLst>
                <a:ext uri="{FF2B5EF4-FFF2-40B4-BE49-F238E27FC236}">
                  <a16:creationId xmlns:a16="http://schemas.microsoft.com/office/drawing/2014/main" id="{96D349C7-2B86-4D0C-9EFC-89F5C877B23F}"/>
                </a:ext>
              </a:extLst>
            </p:cNvPr>
            <p:cNvGrpSpPr/>
            <p:nvPr/>
          </p:nvGrpSpPr>
          <p:grpSpPr>
            <a:xfrm>
              <a:off x="12778068" y="4728485"/>
              <a:ext cx="2132358" cy="349751"/>
              <a:chOff x="8274990" y="2547395"/>
              <a:chExt cx="1421940" cy="233228"/>
            </a:xfrm>
          </p:grpSpPr>
          <p:sp>
            <p:nvSpPr>
              <p:cNvPr id="49" name="Chevron 12">
                <a:extLst>
                  <a:ext uri="{FF2B5EF4-FFF2-40B4-BE49-F238E27FC236}">
                    <a16:creationId xmlns:a16="http://schemas.microsoft.com/office/drawing/2014/main" id="{CC3F15E2-53A4-4500-BBE2-0785044A9D41}"/>
                  </a:ext>
                </a:extLst>
              </p:cNvPr>
              <p:cNvSpPr/>
              <p:nvPr/>
            </p:nvSpPr>
            <p:spPr bwMode="gray">
              <a:xfrm>
                <a:off x="9289154"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50" name="Chevron 13">
                <a:extLst>
                  <a:ext uri="{FF2B5EF4-FFF2-40B4-BE49-F238E27FC236}">
                    <a16:creationId xmlns:a16="http://schemas.microsoft.com/office/drawing/2014/main" id="{05B8625B-5489-4E73-B104-64F89AB09CB8}"/>
                  </a:ext>
                </a:extLst>
              </p:cNvPr>
              <p:cNvSpPr/>
              <p:nvPr/>
            </p:nvSpPr>
            <p:spPr bwMode="gray">
              <a:xfrm>
                <a:off x="8956446"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51" name="Chevron 14">
                <a:extLst>
                  <a:ext uri="{FF2B5EF4-FFF2-40B4-BE49-F238E27FC236}">
                    <a16:creationId xmlns:a16="http://schemas.microsoft.com/office/drawing/2014/main" id="{1BA0DF9D-A8B0-4383-80B9-546612826FAF}"/>
                  </a:ext>
                </a:extLst>
              </p:cNvPr>
              <p:cNvSpPr/>
              <p:nvPr/>
            </p:nvSpPr>
            <p:spPr bwMode="gray">
              <a:xfrm>
                <a:off x="8623738"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52" name="Chevron 15">
                <a:extLst>
                  <a:ext uri="{FF2B5EF4-FFF2-40B4-BE49-F238E27FC236}">
                    <a16:creationId xmlns:a16="http://schemas.microsoft.com/office/drawing/2014/main" id="{2FBD9E22-99EB-4C28-A332-9465AE5B5D1D}"/>
                  </a:ext>
                </a:extLst>
              </p:cNvPr>
              <p:cNvSpPr/>
              <p:nvPr/>
            </p:nvSpPr>
            <p:spPr bwMode="gray">
              <a:xfrm>
                <a:off x="8274990" y="2547395"/>
                <a:ext cx="407776" cy="233228"/>
              </a:xfrm>
              <a:prstGeom prst="chevron">
                <a:avLst/>
              </a:prstGeom>
              <a:solidFill>
                <a:srgbClr val="00A1E4"/>
              </a:solidFill>
              <a:ln w="19050" algn="ctr">
                <a:solidFill>
                  <a:srgbClr val="00A1E4"/>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grpSp>
        <p:sp>
          <p:nvSpPr>
            <p:cNvPr id="70" name="Rectangle 69">
              <a:extLst>
                <a:ext uri="{FF2B5EF4-FFF2-40B4-BE49-F238E27FC236}">
                  <a16:creationId xmlns:a16="http://schemas.microsoft.com/office/drawing/2014/main" id="{A6B93625-0F1D-4390-8CA7-8C45BD13C00C}"/>
                </a:ext>
              </a:extLst>
            </p:cNvPr>
            <p:cNvSpPr/>
            <p:nvPr/>
          </p:nvSpPr>
          <p:spPr bwMode="gray">
            <a:xfrm>
              <a:off x="12778052" y="4227665"/>
              <a:ext cx="2698403" cy="538086"/>
            </a:xfrm>
            <a:prstGeom prst="rect">
              <a:avLst/>
            </a:prstGeom>
            <a:noFill/>
            <a:ln w="9525" algn="ctr">
              <a:noFill/>
              <a:miter lim="800000"/>
              <a:headEnd/>
              <a:tailEnd/>
            </a:ln>
          </p:spPr>
          <p:txBody>
            <a:bodyPr lIns="89977" tIns="71981" rIns="89977" bIns="71981" rtlCol="0" anchor="t" anchorCtr="0"/>
            <a:lstStyle/>
            <a:p>
              <a:pPr defTabSz="913989" fontAlgn="base">
                <a:spcBef>
                  <a:spcPct val="50000"/>
                </a:spcBef>
                <a:spcAft>
                  <a:spcPct val="0"/>
                </a:spcAft>
                <a:buClr>
                  <a:srgbClr val="F0AB00"/>
                </a:buClr>
                <a:buSzPct val="80000"/>
              </a:pPr>
              <a:r>
                <a:rPr lang="en-US" sz="1200" kern="0" dirty="0">
                  <a:solidFill>
                    <a:sysClr val="windowText" lastClr="000000"/>
                  </a:solidFill>
                  <a:latin typeface="Helvetica" pitchFamily="2" charset="0"/>
                  <a:ea typeface="Open Sans" panose="020B0606030504020204" pitchFamily="34" charset="0"/>
                  <a:cs typeface="Open Sans" panose="020B0606030504020204" pitchFamily="34" charset="0"/>
                </a:rPr>
                <a:t>On-premise systems</a:t>
              </a:r>
            </a:p>
          </p:txBody>
        </p:sp>
      </p:grpSp>
      <p:grpSp>
        <p:nvGrpSpPr>
          <p:cNvPr id="9" name="Group 8">
            <a:extLst>
              <a:ext uri="{FF2B5EF4-FFF2-40B4-BE49-F238E27FC236}">
                <a16:creationId xmlns:a16="http://schemas.microsoft.com/office/drawing/2014/main" id="{1D9F5F9C-05C6-D967-88B9-AAD2C95565F5}"/>
              </a:ext>
            </a:extLst>
          </p:cNvPr>
          <p:cNvGrpSpPr/>
          <p:nvPr/>
        </p:nvGrpSpPr>
        <p:grpSpPr>
          <a:xfrm>
            <a:off x="8623877" y="5442969"/>
            <a:ext cx="1425130" cy="579075"/>
            <a:chOff x="12778053" y="7815755"/>
            <a:chExt cx="2137695" cy="868613"/>
          </a:xfrm>
        </p:grpSpPr>
        <p:grpSp>
          <p:nvGrpSpPr>
            <p:cNvPr id="64" name="Group 63">
              <a:extLst>
                <a:ext uri="{FF2B5EF4-FFF2-40B4-BE49-F238E27FC236}">
                  <a16:creationId xmlns:a16="http://schemas.microsoft.com/office/drawing/2014/main" id="{5C153C4A-7555-4579-9B4E-FA31074E2C01}"/>
                </a:ext>
              </a:extLst>
            </p:cNvPr>
            <p:cNvGrpSpPr/>
            <p:nvPr/>
          </p:nvGrpSpPr>
          <p:grpSpPr>
            <a:xfrm>
              <a:off x="12778068" y="8334617"/>
              <a:ext cx="2132358" cy="349751"/>
              <a:chOff x="8274990" y="2547395"/>
              <a:chExt cx="1421940" cy="233228"/>
            </a:xfrm>
          </p:grpSpPr>
          <p:sp>
            <p:nvSpPr>
              <p:cNvPr id="65" name="Chevron 12">
                <a:extLst>
                  <a:ext uri="{FF2B5EF4-FFF2-40B4-BE49-F238E27FC236}">
                    <a16:creationId xmlns:a16="http://schemas.microsoft.com/office/drawing/2014/main" id="{09D61DB3-89A3-4996-8DDB-D7325B26E4F5}"/>
                  </a:ext>
                </a:extLst>
              </p:cNvPr>
              <p:cNvSpPr/>
              <p:nvPr/>
            </p:nvSpPr>
            <p:spPr bwMode="gray">
              <a:xfrm>
                <a:off x="9289154"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66" name="Chevron 13">
                <a:extLst>
                  <a:ext uri="{FF2B5EF4-FFF2-40B4-BE49-F238E27FC236}">
                    <a16:creationId xmlns:a16="http://schemas.microsoft.com/office/drawing/2014/main" id="{D80FB38D-C4A3-4057-AC64-D7D7B0DE9DDB}"/>
                  </a:ext>
                </a:extLst>
              </p:cNvPr>
              <p:cNvSpPr/>
              <p:nvPr/>
            </p:nvSpPr>
            <p:spPr bwMode="gray">
              <a:xfrm>
                <a:off x="8956446"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67" name="Chevron 14">
                <a:extLst>
                  <a:ext uri="{FF2B5EF4-FFF2-40B4-BE49-F238E27FC236}">
                    <a16:creationId xmlns:a16="http://schemas.microsoft.com/office/drawing/2014/main" id="{08630B00-67E3-4EDE-8875-7F0645C8FAD6}"/>
                  </a:ext>
                </a:extLst>
              </p:cNvPr>
              <p:cNvSpPr/>
              <p:nvPr/>
            </p:nvSpPr>
            <p:spPr bwMode="gray">
              <a:xfrm>
                <a:off x="8623738"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68" name="Chevron 15">
                <a:extLst>
                  <a:ext uri="{FF2B5EF4-FFF2-40B4-BE49-F238E27FC236}">
                    <a16:creationId xmlns:a16="http://schemas.microsoft.com/office/drawing/2014/main" id="{09BEDBD6-1908-4648-8F83-7BEF2478057E}"/>
                  </a:ext>
                </a:extLst>
              </p:cNvPr>
              <p:cNvSpPr/>
              <p:nvPr/>
            </p:nvSpPr>
            <p:spPr bwMode="gray">
              <a:xfrm>
                <a:off x="8274990" y="2547395"/>
                <a:ext cx="407776" cy="233228"/>
              </a:xfrm>
              <a:prstGeom prst="chevron">
                <a:avLst/>
              </a:prstGeom>
              <a:solidFill>
                <a:srgbClr val="00A1E4"/>
              </a:solidFill>
              <a:ln w="19050" algn="ctr">
                <a:solidFill>
                  <a:srgbClr val="00A1E4"/>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grpSp>
        <p:sp>
          <p:nvSpPr>
            <p:cNvPr id="71" name="Rectangle 70">
              <a:extLst>
                <a:ext uri="{FF2B5EF4-FFF2-40B4-BE49-F238E27FC236}">
                  <a16:creationId xmlns:a16="http://schemas.microsoft.com/office/drawing/2014/main" id="{1F97C9E6-7D7E-4B90-BE8A-1BABC5B78752}"/>
                </a:ext>
              </a:extLst>
            </p:cNvPr>
            <p:cNvSpPr/>
            <p:nvPr/>
          </p:nvSpPr>
          <p:spPr bwMode="gray">
            <a:xfrm>
              <a:off x="12778053" y="7815755"/>
              <a:ext cx="2137695" cy="538086"/>
            </a:xfrm>
            <a:prstGeom prst="rect">
              <a:avLst/>
            </a:prstGeom>
            <a:noFill/>
            <a:ln w="9525" algn="ctr">
              <a:noFill/>
              <a:miter lim="800000"/>
              <a:headEnd/>
              <a:tailEnd/>
            </a:ln>
          </p:spPr>
          <p:txBody>
            <a:bodyPr lIns="89977" tIns="71981" rIns="89977" bIns="71981" rtlCol="0" anchor="t" anchorCtr="0"/>
            <a:lstStyle/>
            <a:p>
              <a:pPr defTabSz="913989" fontAlgn="base">
                <a:spcBef>
                  <a:spcPct val="50000"/>
                </a:spcBef>
                <a:spcAft>
                  <a:spcPct val="0"/>
                </a:spcAft>
                <a:buClr>
                  <a:srgbClr val="F0AB00"/>
                </a:buClr>
                <a:buSzPct val="80000"/>
              </a:pPr>
              <a:r>
                <a:rPr lang="en-US" sz="1200" kern="0" dirty="0">
                  <a:solidFill>
                    <a:sysClr val="windowText" lastClr="000000"/>
                  </a:solidFill>
                  <a:latin typeface="Helvetica" pitchFamily="2" charset="0"/>
                  <a:ea typeface="Open Sans" panose="020B0606030504020204" pitchFamily="34" charset="0"/>
                  <a:cs typeface="Open Sans" panose="020B0606030504020204" pitchFamily="34" charset="0"/>
                </a:rPr>
                <a:t>Other </a:t>
              </a:r>
              <a:r>
                <a:rPr lang="en-US" sz="1200" kern="0" dirty="0" err="1">
                  <a:solidFill>
                    <a:sysClr val="windowText" lastClr="000000"/>
                  </a:solidFill>
                  <a:latin typeface="Helvetica" pitchFamily="2" charset="0"/>
                  <a:ea typeface="Open Sans" panose="020B0606030504020204" pitchFamily="34" charset="0"/>
                  <a:cs typeface="Open Sans" panose="020B0606030504020204" pitchFamily="34" charset="0"/>
                </a:rPr>
                <a:t>LoB</a:t>
              </a:r>
              <a:endParaRPr lang="en-US" sz="1200"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grpSp>
      <p:grpSp>
        <p:nvGrpSpPr>
          <p:cNvPr id="11" name="Group 10">
            <a:extLst>
              <a:ext uri="{FF2B5EF4-FFF2-40B4-BE49-F238E27FC236}">
                <a16:creationId xmlns:a16="http://schemas.microsoft.com/office/drawing/2014/main" id="{67747891-CFAC-708D-C010-607AF520CC39}"/>
              </a:ext>
            </a:extLst>
          </p:cNvPr>
          <p:cNvGrpSpPr/>
          <p:nvPr/>
        </p:nvGrpSpPr>
        <p:grpSpPr>
          <a:xfrm>
            <a:off x="8623877" y="3978201"/>
            <a:ext cx="1798935" cy="598155"/>
            <a:chOff x="12778052" y="5370954"/>
            <a:chExt cx="2698403" cy="897232"/>
          </a:xfrm>
        </p:grpSpPr>
        <p:grpSp>
          <p:nvGrpSpPr>
            <p:cNvPr id="53" name="Group 52">
              <a:extLst>
                <a:ext uri="{FF2B5EF4-FFF2-40B4-BE49-F238E27FC236}">
                  <a16:creationId xmlns:a16="http://schemas.microsoft.com/office/drawing/2014/main" id="{7BF96831-3C31-46D1-A079-3B35A4CD5453}"/>
                </a:ext>
              </a:extLst>
            </p:cNvPr>
            <p:cNvGrpSpPr/>
            <p:nvPr/>
          </p:nvGrpSpPr>
          <p:grpSpPr>
            <a:xfrm>
              <a:off x="12778068" y="5918435"/>
              <a:ext cx="2132358" cy="349751"/>
              <a:chOff x="8274990" y="2547395"/>
              <a:chExt cx="1421940" cy="233228"/>
            </a:xfrm>
          </p:grpSpPr>
          <p:sp>
            <p:nvSpPr>
              <p:cNvPr id="54" name="Chevron 12">
                <a:extLst>
                  <a:ext uri="{FF2B5EF4-FFF2-40B4-BE49-F238E27FC236}">
                    <a16:creationId xmlns:a16="http://schemas.microsoft.com/office/drawing/2014/main" id="{0E74B24E-DCA1-4319-BFCA-6A62FD449B19}"/>
                  </a:ext>
                </a:extLst>
              </p:cNvPr>
              <p:cNvSpPr/>
              <p:nvPr/>
            </p:nvSpPr>
            <p:spPr bwMode="gray">
              <a:xfrm>
                <a:off x="9289154"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55" name="Chevron 13">
                <a:extLst>
                  <a:ext uri="{FF2B5EF4-FFF2-40B4-BE49-F238E27FC236}">
                    <a16:creationId xmlns:a16="http://schemas.microsoft.com/office/drawing/2014/main" id="{B1667596-A3A0-445D-9770-93FFB7DEDA60}"/>
                  </a:ext>
                </a:extLst>
              </p:cNvPr>
              <p:cNvSpPr/>
              <p:nvPr/>
            </p:nvSpPr>
            <p:spPr bwMode="gray">
              <a:xfrm>
                <a:off x="8956446"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56" name="Chevron 14">
                <a:extLst>
                  <a:ext uri="{FF2B5EF4-FFF2-40B4-BE49-F238E27FC236}">
                    <a16:creationId xmlns:a16="http://schemas.microsoft.com/office/drawing/2014/main" id="{E49D7F9C-B2DB-421F-BC59-8B53A475F12B}"/>
                  </a:ext>
                </a:extLst>
              </p:cNvPr>
              <p:cNvSpPr/>
              <p:nvPr/>
            </p:nvSpPr>
            <p:spPr bwMode="gray">
              <a:xfrm>
                <a:off x="8623738"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57" name="Chevron 15">
                <a:extLst>
                  <a:ext uri="{FF2B5EF4-FFF2-40B4-BE49-F238E27FC236}">
                    <a16:creationId xmlns:a16="http://schemas.microsoft.com/office/drawing/2014/main" id="{58C2F7E3-D56A-4DC6-A1A4-77597118CDEE}"/>
                  </a:ext>
                </a:extLst>
              </p:cNvPr>
              <p:cNvSpPr/>
              <p:nvPr/>
            </p:nvSpPr>
            <p:spPr bwMode="gray">
              <a:xfrm>
                <a:off x="8274990" y="2547395"/>
                <a:ext cx="407776" cy="233228"/>
              </a:xfrm>
              <a:prstGeom prst="chevron">
                <a:avLst/>
              </a:prstGeom>
              <a:solidFill>
                <a:srgbClr val="00A1E4"/>
              </a:solidFill>
              <a:ln w="19050" algn="ctr">
                <a:solidFill>
                  <a:srgbClr val="00A1E4"/>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grpSp>
        <p:sp>
          <p:nvSpPr>
            <p:cNvPr id="72" name="Rectangle 71">
              <a:extLst>
                <a:ext uri="{FF2B5EF4-FFF2-40B4-BE49-F238E27FC236}">
                  <a16:creationId xmlns:a16="http://schemas.microsoft.com/office/drawing/2014/main" id="{578469A4-9ACE-4F6B-A77E-A03B8974D885}"/>
                </a:ext>
              </a:extLst>
            </p:cNvPr>
            <p:cNvSpPr/>
            <p:nvPr/>
          </p:nvSpPr>
          <p:spPr bwMode="gray">
            <a:xfrm>
              <a:off x="12778052" y="5370954"/>
              <a:ext cx="2698403" cy="538086"/>
            </a:xfrm>
            <a:prstGeom prst="rect">
              <a:avLst/>
            </a:prstGeom>
            <a:noFill/>
            <a:ln w="9525" algn="ctr">
              <a:noFill/>
              <a:miter lim="800000"/>
              <a:headEnd/>
              <a:tailEnd/>
            </a:ln>
          </p:spPr>
          <p:txBody>
            <a:bodyPr lIns="89977" tIns="71981" rIns="89977" bIns="71981" rtlCol="0" anchor="t" anchorCtr="0"/>
            <a:lstStyle/>
            <a:p>
              <a:pPr defTabSz="913989" fontAlgn="base">
                <a:spcBef>
                  <a:spcPct val="50000"/>
                </a:spcBef>
                <a:spcAft>
                  <a:spcPct val="0"/>
                </a:spcAft>
                <a:buClr>
                  <a:srgbClr val="F0AB00"/>
                </a:buClr>
                <a:buSzPct val="80000"/>
              </a:pPr>
              <a:r>
                <a:rPr lang="en-US" sz="1200" kern="0" dirty="0">
                  <a:solidFill>
                    <a:sysClr val="windowText" lastClr="000000"/>
                  </a:solidFill>
                  <a:latin typeface="Helvetica" pitchFamily="2" charset="0"/>
                  <a:ea typeface="Open Sans" panose="020B0606030504020204" pitchFamily="34" charset="0"/>
                  <a:cs typeface="Open Sans" panose="020B0606030504020204" pitchFamily="34" charset="0"/>
                </a:rPr>
                <a:t>Cloud applications</a:t>
              </a:r>
            </a:p>
          </p:txBody>
        </p:sp>
      </p:grpSp>
      <p:grpSp>
        <p:nvGrpSpPr>
          <p:cNvPr id="10" name="Group 9">
            <a:extLst>
              <a:ext uri="{FF2B5EF4-FFF2-40B4-BE49-F238E27FC236}">
                <a16:creationId xmlns:a16="http://schemas.microsoft.com/office/drawing/2014/main" id="{FD4157F8-BBE6-9F0B-7339-A13AEFF80CF7}"/>
              </a:ext>
            </a:extLst>
          </p:cNvPr>
          <p:cNvGrpSpPr/>
          <p:nvPr/>
        </p:nvGrpSpPr>
        <p:grpSpPr>
          <a:xfrm>
            <a:off x="8623877" y="4685127"/>
            <a:ext cx="1798935" cy="572129"/>
            <a:chOff x="12778052" y="6583742"/>
            <a:chExt cx="2698403" cy="858193"/>
          </a:xfrm>
        </p:grpSpPr>
        <p:grpSp>
          <p:nvGrpSpPr>
            <p:cNvPr id="58" name="Group 57">
              <a:extLst>
                <a:ext uri="{FF2B5EF4-FFF2-40B4-BE49-F238E27FC236}">
                  <a16:creationId xmlns:a16="http://schemas.microsoft.com/office/drawing/2014/main" id="{65C5A9FA-0996-4D33-B4EF-2FF1D92CD069}"/>
                </a:ext>
              </a:extLst>
            </p:cNvPr>
            <p:cNvGrpSpPr/>
            <p:nvPr/>
          </p:nvGrpSpPr>
          <p:grpSpPr>
            <a:xfrm>
              <a:off x="12778068" y="7092184"/>
              <a:ext cx="2132358" cy="349751"/>
              <a:chOff x="8274990" y="2547395"/>
              <a:chExt cx="1421940" cy="233228"/>
            </a:xfrm>
          </p:grpSpPr>
          <p:sp>
            <p:nvSpPr>
              <p:cNvPr id="59" name="Chevron 12">
                <a:extLst>
                  <a:ext uri="{FF2B5EF4-FFF2-40B4-BE49-F238E27FC236}">
                    <a16:creationId xmlns:a16="http://schemas.microsoft.com/office/drawing/2014/main" id="{52FF5E19-2B2C-43BC-A093-FE4944DDE2DE}"/>
                  </a:ext>
                </a:extLst>
              </p:cNvPr>
              <p:cNvSpPr/>
              <p:nvPr/>
            </p:nvSpPr>
            <p:spPr bwMode="gray">
              <a:xfrm>
                <a:off x="9289154"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60" name="Chevron 13">
                <a:extLst>
                  <a:ext uri="{FF2B5EF4-FFF2-40B4-BE49-F238E27FC236}">
                    <a16:creationId xmlns:a16="http://schemas.microsoft.com/office/drawing/2014/main" id="{0C5935EA-F79E-43B3-B26A-09E25C978A3F}"/>
                  </a:ext>
                </a:extLst>
              </p:cNvPr>
              <p:cNvSpPr/>
              <p:nvPr/>
            </p:nvSpPr>
            <p:spPr bwMode="gray">
              <a:xfrm>
                <a:off x="8956446"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61" name="Chevron 14">
                <a:extLst>
                  <a:ext uri="{FF2B5EF4-FFF2-40B4-BE49-F238E27FC236}">
                    <a16:creationId xmlns:a16="http://schemas.microsoft.com/office/drawing/2014/main" id="{D1EB3DAB-BD70-4EF5-9DE7-9875D5C9E9A4}"/>
                  </a:ext>
                </a:extLst>
              </p:cNvPr>
              <p:cNvSpPr/>
              <p:nvPr/>
            </p:nvSpPr>
            <p:spPr bwMode="gray">
              <a:xfrm>
                <a:off x="8623738" y="2547395"/>
                <a:ext cx="407776" cy="233228"/>
              </a:xfrm>
              <a:prstGeom prst="chevron">
                <a:avLst/>
              </a:prstGeom>
              <a:noFill/>
              <a:ln w="19050" algn="ctr">
                <a:solidFill>
                  <a:schemeClr val="tx1"/>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sp>
            <p:nvSpPr>
              <p:cNvPr id="62" name="Chevron 15">
                <a:extLst>
                  <a:ext uri="{FF2B5EF4-FFF2-40B4-BE49-F238E27FC236}">
                    <a16:creationId xmlns:a16="http://schemas.microsoft.com/office/drawing/2014/main" id="{BB3F6E3F-32F6-4B14-87F4-925664F25142}"/>
                  </a:ext>
                </a:extLst>
              </p:cNvPr>
              <p:cNvSpPr/>
              <p:nvPr/>
            </p:nvSpPr>
            <p:spPr bwMode="gray">
              <a:xfrm>
                <a:off x="8274990" y="2547395"/>
                <a:ext cx="407776" cy="233228"/>
              </a:xfrm>
              <a:prstGeom prst="chevron">
                <a:avLst/>
              </a:prstGeom>
              <a:solidFill>
                <a:srgbClr val="00A1E4"/>
              </a:solidFill>
              <a:ln w="19050" algn="ctr">
                <a:solidFill>
                  <a:srgbClr val="00A1E4"/>
                </a:solidFill>
                <a:miter lim="800000"/>
                <a:headEnd/>
                <a:tailEnd/>
              </a:ln>
            </p:spPr>
            <p:txBody>
              <a:bodyPr lIns="89977" tIns="71981" rIns="89977" bIns="71981" rtlCol="0" anchor="ctr"/>
              <a:lstStyle/>
              <a:p>
                <a:pPr defTabSz="914172" fontAlgn="base">
                  <a:spcBef>
                    <a:spcPct val="50000"/>
                  </a:spcBef>
                  <a:spcAft>
                    <a:spcPct val="0"/>
                  </a:spcAft>
                  <a:buClr>
                    <a:srgbClr val="F0AB00"/>
                  </a:buClr>
                  <a:buSzPct val="80000"/>
                </a:pPr>
                <a:endParaRPr lang="en-US" sz="1799" kern="0" dirty="0">
                  <a:solidFill>
                    <a:sysClr val="windowText" lastClr="000000"/>
                  </a:solidFill>
                  <a:latin typeface="Helvetica" pitchFamily="2" charset="0"/>
                  <a:ea typeface="Open Sans" panose="020B0606030504020204" pitchFamily="34" charset="0"/>
                  <a:cs typeface="Open Sans" panose="020B0606030504020204" pitchFamily="34" charset="0"/>
                </a:endParaRPr>
              </a:p>
            </p:txBody>
          </p:sp>
        </p:grpSp>
        <p:sp>
          <p:nvSpPr>
            <p:cNvPr id="73" name="Rectangle 72">
              <a:extLst>
                <a:ext uri="{FF2B5EF4-FFF2-40B4-BE49-F238E27FC236}">
                  <a16:creationId xmlns:a16="http://schemas.microsoft.com/office/drawing/2014/main" id="{379080A5-1E00-49C4-AD93-89D9DF8C4719}"/>
                </a:ext>
              </a:extLst>
            </p:cNvPr>
            <p:cNvSpPr/>
            <p:nvPr/>
          </p:nvSpPr>
          <p:spPr bwMode="gray">
            <a:xfrm>
              <a:off x="12778052" y="6583742"/>
              <a:ext cx="2698403" cy="538086"/>
            </a:xfrm>
            <a:prstGeom prst="rect">
              <a:avLst/>
            </a:prstGeom>
            <a:noFill/>
            <a:ln w="9525" algn="ctr">
              <a:noFill/>
              <a:miter lim="800000"/>
              <a:headEnd/>
              <a:tailEnd/>
            </a:ln>
          </p:spPr>
          <p:txBody>
            <a:bodyPr lIns="89977" tIns="71981" rIns="89977" bIns="71981" rtlCol="0" anchor="t" anchorCtr="0"/>
            <a:lstStyle/>
            <a:p>
              <a:pPr defTabSz="913989" fontAlgn="base">
                <a:spcBef>
                  <a:spcPct val="50000"/>
                </a:spcBef>
                <a:spcAft>
                  <a:spcPct val="0"/>
                </a:spcAft>
                <a:buClr>
                  <a:srgbClr val="F0AB00"/>
                </a:buClr>
                <a:buSzPct val="80000"/>
              </a:pPr>
              <a:r>
                <a:rPr lang="en-US" sz="1200" kern="0" dirty="0">
                  <a:solidFill>
                    <a:sysClr val="windowText" lastClr="000000"/>
                  </a:solidFill>
                  <a:latin typeface="Helvetica" pitchFamily="2" charset="0"/>
                  <a:ea typeface="Open Sans" panose="020B0606030504020204" pitchFamily="34" charset="0"/>
                  <a:cs typeface="Open Sans" panose="020B0606030504020204" pitchFamily="34" charset="0"/>
                </a:rPr>
                <a:t>3</a:t>
              </a:r>
              <a:r>
                <a:rPr lang="en-US" sz="1200" kern="0" baseline="30000" dirty="0">
                  <a:solidFill>
                    <a:sysClr val="windowText" lastClr="000000"/>
                  </a:solidFill>
                  <a:latin typeface="Helvetica" pitchFamily="2" charset="0"/>
                  <a:ea typeface="Open Sans" panose="020B0606030504020204" pitchFamily="34" charset="0"/>
                  <a:cs typeface="Open Sans" panose="020B0606030504020204" pitchFamily="34" charset="0"/>
                </a:rPr>
                <a:t>rd</a:t>
              </a:r>
              <a:r>
                <a:rPr lang="en-US" sz="1200" kern="0" dirty="0">
                  <a:solidFill>
                    <a:sysClr val="windowText" lastClr="000000"/>
                  </a:solidFill>
                  <a:latin typeface="Helvetica" pitchFamily="2" charset="0"/>
                  <a:ea typeface="Open Sans" panose="020B0606030504020204" pitchFamily="34" charset="0"/>
                  <a:cs typeface="Open Sans" panose="020B0606030504020204" pitchFamily="34" charset="0"/>
                </a:rPr>
                <a:t> party apps</a:t>
              </a:r>
            </a:p>
          </p:txBody>
        </p:sp>
      </p:grpSp>
      <p:sp>
        <p:nvSpPr>
          <p:cNvPr id="74" name="Freeform 5">
            <a:extLst>
              <a:ext uri="{FF2B5EF4-FFF2-40B4-BE49-F238E27FC236}">
                <a16:creationId xmlns:a16="http://schemas.microsoft.com/office/drawing/2014/main" id="{27F050F2-4719-40E0-822E-8D48882A8853}"/>
              </a:ext>
            </a:extLst>
          </p:cNvPr>
          <p:cNvSpPr/>
          <p:nvPr/>
        </p:nvSpPr>
        <p:spPr bwMode="gray">
          <a:xfrm flipV="1">
            <a:off x="7612105" y="2843589"/>
            <a:ext cx="551583" cy="3178455"/>
          </a:xfrm>
          <a:custGeom>
            <a:avLst/>
            <a:gdLst>
              <a:gd name="connsiteX0" fmla="*/ 0 w 3108960"/>
              <a:gd name="connsiteY0" fmla="*/ 0 h 2838298"/>
              <a:gd name="connsiteX1" fmla="*/ 2611526 w 3108960"/>
              <a:gd name="connsiteY1" fmla="*/ 0 h 2838298"/>
              <a:gd name="connsiteX2" fmla="*/ 3108960 w 3108960"/>
              <a:gd name="connsiteY2" fmla="*/ 1419149 h 2838298"/>
              <a:gd name="connsiteX3" fmla="*/ 2626157 w 3108960"/>
              <a:gd name="connsiteY3" fmla="*/ 2838298 h 2838298"/>
              <a:gd name="connsiteX4" fmla="*/ 0 w 3108960"/>
              <a:gd name="connsiteY4" fmla="*/ 2838298 h 2838298"/>
              <a:gd name="connsiteX5" fmla="*/ 0 w 3108960"/>
              <a:gd name="connsiteY5" fmla="*/ 2838298 h 2838298"/>
              <a:gd name="connsiteX0" fmla="*/ 0 w 3108960"/>
              <a:gd name="connsiteY0" fmla="*/ 0 h 2838298"/>
              <a:gd name="connsiteX1" fmla="*/ 2611526 w 3108960"/>
              <a:gd name="connsiteY1" fmla="*/ 0 h 2838298"/>
              <a:gd name="connsiteX2" fmla="*/ 3108960 w 3108960"/>
              <a:gd name="connsiteY2" fmla="*/ 1419149 h 2838298"/>
              <a:gd name="connsiteX3" fmla="*/ 2626157 w 3108960"/>
              <a:gd name="connsiteY3" fmla="*/ 2838298 h 2838298"/>
              <a:gd name="connsiteX4" fmla="*/ 0 w 3108960"/>
              <a:gd name="connsiteY4" fmla="*/ 2838298 h 2838298"/>
              <a:gd name="connsiteX0" fmla="*/ 2611526 w 3108960"/>
              <a:gd name="connsiteY0" fmla="*/ 0 h 2838298"/>
              <a:gd name="connsiteX1" fmla="*/ 3108960 w 3108960"/>
              <a:gd name="connsiteY1" fmla="*/ 1419149 h 2838298"/>
              <a:gd name="connsiteX2" fmla="*/ 2626157 w 3108960"/>
              <a:gd name="connsiteY2" fmla="*/ 2838298 h 2838298"/>
              <a:gd name="connsiteX3" fmla="*/ 0 w 3108960"/>
              <a:gd name="connsiteY3" fmla="*/ 2838298 h 2838298"/>
              <a:gd name="connsiteX0" fmla="*/ 2611526 w 3108960"/>
              <a:gd name="connsiteY0" fmla="*/ 0 h 2838298"/>
              <a:gd name="connsiteX1" fmla="*/ 3108960 w 3108960"/>
              <a:gd name="connsiteY1" fmla="*/ 1419149 h 2838298"/>
              <a:gd name="connsiteX2" fmla="*/ 2874391 w 3108960"/>
              <a:gd name="connsiteY2" fmla="*/ 2833912 h 2838298"/>
              <a:gd name="connsiteX3" fmla="*/ 0 w 3108960"/>
              <a:gd name="connsiteY3" fmla="*/ 2838298 h 2838298"/>
              <a:gd name="connsiteX0" fmla="*/ 2874391 w 3108960"/>
              <a:gd name="connsiteY0" fmla="*/ 0 h 2857348"/>
              <a:gd name="connsiteX1" fmla="*/ 3108960 w 3108960"/>
              <a:gd name="connsiteY1" fmla="*/ 1438199 h 2857348"/>
              <a:gd name="connsiteX2" fmla="*/ 2874391 w 3108960"/>
              <a:gd name="connsiteY2" fmla="*/ 2852962 h 2857348"/>
              <a:gd name="connsiteX3" fmla="*/ 0 w 3108960"/>
              <a:gd name="connsiteY3" fmla="*/ 2857348 h 2857348"/>
              <a:gd name="connsiteX0" fmla="*/ 2874391 w 3108960"/>
              <a:gd name="connsiteY0" fmla="*/ 0 h 2857348"/>
              <a:gd name="connsiteX1" fmla="*/ 3108960 w 3108960"/>
              <a:gd name="connsiteY1" fmla="*/ 1438199 h 2857348"/>
              <a:gd name="connsiteX2" fmla="*/ 2789589 w 3108960"/>
              <a:gd name="connsiteY2" fmla="*/ 2852962 h 2857348"/>
              <a:gd name="connsiteX3" fmla="*/ 0 w 3108960"/>
              <a:gd name="connsiteY3" fmla="*/ 2857348 h 2857348"/>
              <a:gd name="connsiteX0" fmla="*/ 2874391 w 3108960"/>
              <a:gd name="connsiteY0" fmla="*/ 6125 h 2863473"/>
              <a:gd name="connsiteX1" fmla="*/ 2789589 w 3108960"/>
              <a:gd name="connsiteY1" fmla="*/ 0 h 2863473"/>
              <a:gd name="connsiteX2" fmla="*/ 3108960 w 3108960"/>
              <a:gd name="connsiteY2" fmla="*/ 1444324 h 2863473"/>
              <a:gd name="connsiteX3" fmla="*/ 2789589 w 3108960"/>
              <a:gd name="connsiteY3" fmla="*/ 2859087 h 2863473"/>
              <a:gd name="connsiteX4" fmla="*/ 0 w 3108960"/>
              <a:gd name="connsiteY4" fmla="*/ 2863473 h 2863473"/>
              <a:gd name="connsiteX0" fmla="*/ 2789589 w 3108960"/>
              <a:gd name="connsiteY0" fmla="*/ 0 h 2863473"/>
              <a:gd name="connsiteX1" fmla="*/ 3108960 w 3108960"/>
              <a:gd name="connsiteY1" fmla="*/ 1444324 h 2863473"/>
              <a:gd name="connsiteX2" fmla="*/ 2789589 w 3108960"/>
              <a:gd name="connsiteY2" fmla="*/ 2859087 h 2863473"/>
              <a:gd name="connsiteX3" fmla="*/ 0 w 3108960"/>
              <a:gd name="connsiteY3" fmla="*/ 2863473 h 2863473"/>
              <a:gd name="connsiteX0" fmla="*/ 2789589 w 3108960"/>
              <a:gd name="connsiteY0" fmla="*/ 0 h 2863473"/>
              <a:gd name="connsiteX1" fmla="*/ 3108960 w 3108960"/>
              <a:gd name="connsiteY1" fmla="*/ 1444324 h 2863473"/>
              <a:gd name="connsiteX2" fmla="*/ 2954966 w 3108960"/>
              <a:gd name="connsiteY2" fmla="*/ 2855185 h 2863473"/>
              <a:gd name="connsiteX3" fmla="*/ 0 w 3108960"/>
              <a:gd name="connsiteY3" fmla="*/ 2863473 h 2863473"/>
              <a:gd name="connsiteX0" fmla="*/ 2789589 w 3108960"/>
              <a:gd name="connsiteY0" fmla="*/ 0 h 2863473"/>
              <a:gd name="connsiteX1" fmla="*/ 2954966 w 3108960"/>
              <a:gd name="connsiteY1" fmla="*/ 0 h 2863473"/>
              <a:gd name="connsiteX2" fmla="*/ 3108960 w 3108960"/>
              <a:gd name="connsiteY2" fmla="*/ 1444324 h 2863473"/>
              <a:gd name="connsiteX3" fmla="*/ 2954966 w 3108960"/>
              <a:gd name="connsiteY3" fmla="*/ 2855185 h 2863473"/>
              <a:gd name="connsiteX4" fmla="*/ 0 w 3108960"/>
              <a:gd name="connsiteY4" fmla="*/ 2863473 h 2863473"/>
              <a:gd name="connsiteX0" fmla="*/ 2954966 w 3108960"/>
              <a:gd name="connsiteY0" fmla="*/ 0 h 2863473"/>
              <a:gd name="connsiteX1" fmla="*/ 3108960 w 3108960"/>
              <a:gd name="connsiteY1" fmla="*/ 1444324 h 2863473"/>
              <a:gd name="connsiteX2" fmla="*/ 2954966 w 3108960"/>
              <a:gd name="connsiteY2" fmla="*/ 2855185 h 2863473"/>
              <a:gd name="connsiteX3" fmla="*/ 0 w 3108960"/>
              <a:gd name="connsiteY3" fmla="*/ 2863473 h 2863473"/>
              <a:gd name="connsiteX0" fmla="*/ 2954966 w 3108960"/>
              <a:gd name="connsiteY0" fmla="*/ 0 h 2863473"/>
              <a:gd name="connsiteX1" fmla="*/ 2973328 w 3108960"/>
              <a:gd name="connsiteY1" fmla="*/ 134408 h 2863473"/>
              <a:gd name="connsiteX2" fmla="*/ 3108960 w 3108960"/>
              <a:gd name="connsiteY2" fmla="*/ 1444324 h 2863473"/>
              <a:gd name="connsiteX3" fmla="*/ 2954966 w 3108960"/>
              <a:gd name="connsiteY3" fmla="*/ 2855185 h 2863473"/>
              <a:gd name="connsiteX4" fmla="*/ 0 w 3108960"/>
              <a:gd name="connsiteY4" fmla="*/ 2863473 h 2863473"/>
              <a:gd name="connsiteX0" fmla="*/ 2973328 w 3108960"/>
              <a:gd name="connsiteY0" fmla="*/ 0 h 2729065"/>
              <a:gd name="connsiteX1" fmla="*/ 3108960 w 3108960"/>
              <a:gd name="connsiteY1" fmla="*/ 1309916 h 2729065"/>
              <a:gd name="connsiteX2" fmla="*/ 2954966 w 3108960"/>
              <a:gd name="connsiteY2" fmla="*/ 2720777 h 2729065"/>
              <a:gd name="connsiteX3" fmla="*/ 0 w 3108960"/>
              <a:gd name="connsiteY3" fmla="*/ 2729065 h 2729065"/>
              <a:gd name="connsiteX0" fmla="*/ 18362 w 153994"/>
              <a:gd name="connsiteY0" fmla="*/ 0 h 2720777"/>
              <a:gd name="connsiteX1" fmla="*/ 153994 w 153994"/>
              <a:gd name="connsiteY1" fmla="*/ 1309916 h 2720777"/>
              <a:gd name="connsiteX2" fmla="*/ 0 w 153994"/>
              <a:gd name="connsiteY2" fmla="*/ 2720777 h 2720777"/>
              <a:gd name="connsiteX0" fmla="*/ 18362 w 152058"/>
              <a:gd name="connsiteY0" fmla="*/ 0 h 2720777"/>
              <a:gd name="connsiteX1" fmla="*/ 152058 w 152058"/>
              <a:gd name="connsiteY1" fmla="*/ 1359842 h 2720777"/>
              <a:gd name="connsiteX2" fmla="*/ 0 w 152058"/>
              <a:gd name="connsiteY2" fmla="*/ 2720777 h 2720777"/>
              <a:gd name="connsiteX0" fmla="*/ 18362 w 152058"/>
              <a:gd name="connsiteY0" fmla="*/ 0 h 2720777"/>
              <a:gd name="connsiteX1" fmla="*/ 6912 w 152058"/>
              <a:gd name="connsiteY1" fmla="*/ 10811 h 2720777"/>
              <a:gd name="connsiteX2" fmla="*/ 152058 w 152058"/>
              <a:gd name="connsiteY2" fmla="*/ 1359842 h 2720777"/>
              <a:gd name="connsiteX3" fmla="*/ 0 w 152058"/>
              <a:gd name="connsiteY3" fmla="*/ 2720777 h 2720777"/>
              <a:gd name="connsiteX0" fmla="*/ 18362 w 152058"/>
              <a:gd name="connsiteY0" fmla="*/ 0 h 2720777"/>
              <a:gd name="connsiteX1" fmla="*/ 152058 w 152058"/>
              <a:gd name="connsiteY1" fmla="*/ 1359842 h 2720777"/>
              <a:gd name="connsiteX2" fmla="*/ 0 w 152058"/>
              <a:gd name="connsiteY2" fmla="*/ 2720777 h 2720777"/>
            </a:gdLst>
            <a:ahLst/>
            <a:cxnLst>
              <a:cxn ang="0">
                <a:pos x="connsiteX0" y="connsiteY0"/>
              </a:cxn>
              <a:cxn ang="0">
                <a:pos x="connsiteX1" y="connsiteY1"/>
              </a:cxn>
              <a:cxn ang="0">
                <a:pos x="connsiteX2" y="connsiteY2"/>
              </a:cxn>
            </a:cxnLst>
            <a:rect l="l" t="t" r="r" b="b"/>
            <a:pathLst>
              <a:path w="152058" h="2720777">
                <a:moveTo>
                  <a:pt x="18362" y="0"/>
                </a:moveTo>
                <a:lnTo>
                  <a:pt x="152058" y="1359842"/>
                </a:lnTo>
                <a:lnTo>
                  <a:pt x="0" y="2720777"/>
                </a:lnTo>
              </a:path>
            </a:pathLst>
          </a:cu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anchor="ctr"/>
          <a:lstStyle/>
          <a:p>
            <a:pPr algn="ctr" defTabSz="913989">
              <a:defRPr/>
            </a:pPr>
            <a:endParaRPr lang="en-US" sz="1799" kern="0">
              <a:solidFill>
                <a:sysClr val="windowText" lastClr="000000"/>
              </a:solidFill>
              <a:latin typeface="Helvetica" pitchFamily="2" charset="0"/>
            </a:endParaRPr>
          </a:p>
        </p:txBody>
      </p:sp>
      <p:sp>
        <p:nvSpPr>
          <p:cNvPr id="75" name="Freeform 5">
            <a:extLst>
              <a:ext uri="{FF2B5EF4-FFF2-40B4-BE49-F238E27FC236}">
                <a16:creationId xmlns:a16="http://schemas.microsoft.com/office/drawing/2014/main" id="{480397DF-9018-4766-8AE3-15CC4CA27256}"/>
              </a:ext>
            </a:extLst>
          </p:cNvPr>
          <p:cNvSpPr/>
          <p:nvPr/>
        </p:nvSpPr>
        <p:spPr bwMode="gray">
          <a:xfrm flipV="1">
            <a:off x="4020710" y="2843589"/>
            <a:ext cx="551583" cy="3178455"/>
          </a:xfrm>
          <a:custGeom>
            <a:avLst/>
            <a:gdLst>
              <a:gd name="connsiteX0" fmla="*/ 0 w 3108960"/>
              <a:gd name="connsiteY0" fmla="*/ 0 h 2838298"/>
              <a:gd name="connsiteX1" fmla="*/ 2611526 w 3108960"/>
              <a:gd name="connsiteY1" fmla="*/ 0 h 2838298"/>
              <a:gd name="connsiteX2" fmla="*/ 3108960 w 3108960"/>
              <a:gd name="connsiteY2" fmla="*/ 1419149 h 2838298"/>
              <a:gd name="connsiteX3" fmla="*/ 2626157 w 3108960"/>
              <a:gd name="connsiteY3" fmla="*/ 2838298 h 2838298"/>
              <a:gd name="connsiteX4" fmla="*/ 0 w 3108960"/>
              <a:gd name="connsiteY4" fmla="*/ 2838298 h 2838298"/>
              <a:gd name="connsiteX5" fmla="*/ 0 w 3108960"/>
              <a:gd name="connsiteY5" fmla="*/ 2838298 h 2838298"/>
              <a:gd name="connsiteX0" fmla="*/ 0 w 3108960"/>
              <a:gd name="connsiteY0" fmla="*/ 0 h 2838298"/>
              <a:gd name="connsiteX1" fmla="*/ 2611526 w 3108960"/>
              <a:gd name="connsiteY1" fmla="*/ 0 h 2838298"/>
              <a:gd name="connsiteX2" fmla="*/ 3108960 w 3108960"/>
              <a:gd name="connsiteY2" fmla="*/ 1419149 h 2838298"/>
              <a:gd name="connsiteX3" fmla="*/ 2626157 w 3108960"/>
              <a:gd name="connsiteY3" fmla="*/ 2838298 h 2838298"/>
              <a:gd name="connsiteX4" fmla="*/ 0 w 3108960"/>
              <a:gd name="connsiteY4" fmla="*/ 2838298 h 2838298"/>
              <a:gd name="connsiteX0" fmla="*/ 2611526 w 3108960"/>
              <a:gd name="connsiteY0" fmla="*/ 0 h 2838298"/>
              <a:gd name="connsiteX1" fmla="*/ 3108960 w 3108960"/>
              <a:gd name="connsiteY1" fmla="*/ 1419149 h 2838298"/>
              <a:gd name="connsiteX2" fmla="*/ 2626157 w 3108960"/>
              <a:gd name="connsiteY2" fmla="*/ 2838298 h 2838298"/>
              <a:gd name="connsiteX3" fmla="*/ 0 w 3108960"/>
              <a:gd name="connsiteY3" fmla="*/ 2838298 h 2838298"/>
              <a:gd name="connsiteX0" fmla="*/ 2611526 w 3108960"/>
              <a:gd name="connsiteY0" fmla="*/ 0 h 2838298"/>
              <a:gd name="connsiteX1" fmla="*/ 3108960 w 3108960"/>
              <a:gd name="connsiteY1" fmla="*/ 1419149 h 2838298"/>
              <a:gd name="connsiteX2" fmla="*/ 2874391 w 3108960"/>
              <a:gd name="connsiteY2" fmla="*/ 2833912 h 2838298"/>
              <a:gd name="connsiteX3" fmla="*/ 0 w 3108960"/>
              <a:gd name="connsiteY3" fmla="*/ 2838298 h 2838298"/>
              <a:gd name="connsiteX0" fmla="*/ 2874391 w 3108960"/>
              <a:gd name="connsiteY0" fmla="*/ 0 h 2857348"/>
              <a:gd name="connsiteX1" fmla="*/ 3108960 w 3108960"/>
              <a:gd name="connsiteY1" fmla="*/ 1438199 h 2857348"/>
              <a:gd name="connsiteX2" fmla="*/ 2874391 w 3108960"/>
              <a:gd name="connsiteY2" fmla="*/ 2852962 h 2857348"/>
              <a:gd name="connsiteX3" fmla="*/ 0 w 3108960"/>
              <a:gd name="connsiteY3" fmla="*/ 2857348 h 2857348"/>
              <a:gd name="connsiteX0" fmla="*/ 2874391 w 3108960"/>
              <a:gd name="connsiteY0" fmla="*/ 0 h 2857348"/>
              <a:gd name="connsiteX1" fmla="*/ 3108960 w 3108960"/>
              <a:gd name="connsiteY1" fmla="*/ 1438199 h 2857348"/>
              <a:gd name="connsiteX2" fmla="*/ 2789589 w 3108960"/>
              <a:gd name="connsiteY2" fmla="*/ 2852962 h 2857348"/>
              <a:gd name="connsiteX3" fmla="*/ 0 w 3108960"/>
              <a:gd name="connsiteY3" fmla="*/ 2857348 h 2857348"/>
              <a:gd name="connsiteX0" fmla="*/ 2874391 w 3108960"/>
              <a:gd name="connsiteY0" fmla="*/ 6125 h 2863473"/>
              <a:gd name="connsiteX1" fmla="*/ 2789589 w 3108960"/>
              <a:gd name="connsiteY1" fmla="*/ 0 h 2863473"/>
              <a:gd name="connsiteX2" fmla="*/ 3108960 w 3108960"/>
              <a:gd name="connsiteY2" fmla="*/ 1444324 h 2863473"/>
              <a:gd name="connsiteX3" fmla="*/ 2789589 w 3108960"/>
              <a:gd name="connsiteY3" fmla="*/ 2859087 h 2863473"/>
              <a:gd name="connsiteX4" fmla="*/ 0 w 3108960"/>
              <a:gd name="connsiteY4" fmla="*/ 2863473 h 2863473"/>
              <a:gd name="connsiteX0" fmla="*/ 2789589 w 3108960"/>
              <a:gd name="connsiteY0" fmla="*/ 0 h 2863473"/>
              <a:gd name="connsiteX1" fmla="*/ 3108960 w 3108960"/>
              <a:gd name="connsiteY1" fmla="*/ 1444324 h 2863473"/>
              <a:gd name="connsiteX2" fmla="*/ 2789589 w 3108960"/>
              <a:gd name="connsiteY2" fmla="*/ 2859087 h 2863473"/>
              <a:gd name="connsiteX3" fmla="*/ 0 w 3108960"/>
              <a:gd name="connsiteY3" fmla="*/ 2863473 h 2863473"/>
              <a:gd name="connsiteX0" fmla="*/ 2789589 w 3108960"/>
              <a:gd name="connsiteY0" fmla="*/ 0 h 2863473"/>
              <a:gd name="connsiteX1" fmla="*/ 3108960 w 3108960"/>
              <a:gd name="connsiteY1" fmla="*/ 1444324 h 2863473"/>
              <a:gd name="connsiteX2" fmla="*/ 2954966 w 3108960"/>
              <a:gd name="connsiteY2" fmla="*/ 2855185 h 2863473"/>
              <a:gd name="connsiteX3" fmla="*/ 0 w 3108960"/>
              <a:gd name="connsiteY3" fmla="*/ 2863473 h 2863473"/>
              <a:gd name="connsiteX0" fmla="*/ 2789589 w 3108960"/>
              <a:gd name="connsiteY0" fmla="*/ 0 h 2863473"/>
              <a:gd name="connsiteX1" fmla="*/ 2954966 w 3108960"/>
              <a:gd name="connsiteY1" fmla="*/ 0 h 2863473"/>
              <a:gd name="connsiteX2" fmla="*/ 3108960 w 3108960"/>
              <a:gd name="connsiteY2" fmla="*/ 1444324 h 2863473"/>
              <a:gd name="connsiteX3" fmla="*/ 2954966 w 3108960"/>
              <a:gd name="connsiteY3" fmla="*/ 2855185 h 2863473"/>
              <a:gd name="connsiteX4" fmla="*/ 0 w 3108960"/>
              <a:gd name="connsiteY4" fmla="*/ 2863473 h 2863473"/>
              <a:gd name="connsiteX0" fmla="*/ 2954966 w 3108960"/>
              <a:gd name="connsiteY0" fmla="*/ 0 h 2863473"/>
              <a:gd name="connsiteX1" fmla="*/ 3108960 w 3108960"/>
              <a:gd name="connsiteY1" fmla="*/ 1444324 h 2863473"/>
              <a:gd name="connsiteX2" fmla="*/ 2954966 w 3108960"/>
              <a:gd name="connsiteY2" fmla="*/ 2855185 h 2863473"/>
              <a:gd name="connsiteX3" fmla="*/ 0 w 3108960"/>
              <a:gd name="connsiteY3" fmla="*/ 2863473 h 2863473"/>
              <a:gd name="connsiteX0" fmla="*/ 2954966 w 3108960"/>
              <a:gd name="connsiteY0" fmla="*/ 0 h 2863473"/>
              <a:gd name="connsiteX1" fmla="*/ 2973328 w 3108960"/>
              <a:gd name="connsiteY1" fmla="*/ 134408 h 2863473"/>
              <a:gd name="connsiteX2" fmla="*/ 3108960 w 3108960"/>
              <a:gd name="connsiteY2" fmla="*/ 1444324 h 2863473"/>
              <a:gd name="connsiteX3" fmla="*/ 2954966 w 3108960"/>
              <a:gd name="connsiteY3" fmla="*/ 2855185 h 2863473"/>
              <a:gd name="connsiteX4" fmla="*/ 0 w 3108960"/>
              <a:gd name="connsiteY4" fmla="*/ 2863473 h 2863473"/>
              <a:gd name="connsiteX0" fmla="*/ 2973328 w 3108960"/>
              <a:gd name="connsiteY0" fmla="*/ 0 h 2729065"/>
              <a:gd name="connsiteX1" fmla="*/ 3108960 w 3108960"/>
              <a:gd name="connsiteY1" fmla="*/ 1309916 h 2729065"/>
              <a:gd name="connsiteX2" fmla="*/ 2954966 w 3108960"/>
              <a:gd name="connsiteY2" fmla="*/ 2720777 h 2729065"/>
              <a:gd name="connsiteX3" fmla="*/ 0 w 3108960"/>
              <a:gd name="connsiteY3" fmla="*/ 2729065 h 2729065"/>
              <a:gd name="connsiteX0" fmla="*/ 18362 w 153994"/>
              <a:gd name="connsiteY0" fmla="*/ 0 h 2720777"/>
              <a:gd name="connsiteX1" fmla="*/ 153994 w 153994"/>
              <a:gd name="connsiteY1" fmla="*/ 1309916 h 2720777"/>
              <a:gd name="connsiteX2" fmla="*/ 0 w 153994"/>
              <a:gd name="connsiteY2" fmla="*/ 2720777 h 2720777"/>
              <a:gd name="connsiteX0" fmla="*/ 18362 w 152058"/>
              <a:gd name="connsiteY0" fmla="*/ 0 h 2720777"/>
              <a:gd name="connsiteX1" fmla="*/ 152058 w 152058"/>
              <a:gd name="connsiteY1" fmla="*/ 1359842 h 2720777"/>
              <a:gd name="connsiteX2" fmla="*/ 0 w 152058"/>
              <a:gd name="connsiteY2" fmla="*/ 2720777 h 2720777"/>
              <a:gd name="connsiteX0" fmla="*/ 18362 w 152058"/>
              <a:gd name="connsiteY0" fmla="*/ 0 h 2720777"/>
              <a:gd name="connsiteX1" fmla="*/ 6912 w 152058"/>
              <a:gd name="connsiteY1" fmla="*/ 10811 h 2720777"/>
              <a:gd name="connsiteX2" fmla="*/ 152058 w 152058"/>
              <a:gd name="connsiteY2" fmla="*/ 1359842 h 2720777"/>
              <a:gd name="connsiteX3" fmla="*/ 0 w 152058"/>
              <a:gd name="connsiteY3" fmla="*/ 2720777 h 2720777"/>
              <a:gd name="connsiteX0" fmla="*/ 18362 w 152058"/>
              <a:gd name="connsiteY0" fmla="*/ 0 h 2720777"/>
              <a:gd name="connsiteX1" fmla="*/ 152058 w 152058"/>
              <a:gd name="connsiteY1" fmla="*/ 1359842 h 2720777"/>
              <a:gd name="connsiteX2" fmla="*/ 0 w 152058"/>
              <a:gd name="connsiteY2" fmla="*/ 2720777 h 2720777"/>
            </a:gdLst>
            <a:ahLst/>
            <a:cxnLst>
              <a:cxn ang="0">
                <a:pos x="connsiteX0" y="connsiteY0"/>
              </a:cxn>
              <a:cxn ang="0">
                <a:pos x="connsiteX1" y="connsiteY1"/>
              </a:cxn>
              <a:cxn ang="0">
                <a:pos x="connsiteX2" y="connsiteY2"/>
              </a:cxn>
            </a:cxnLst>
            <a:rect l="l" t="t" r="r" b="b"/>
            <a:pathLst>
              <a:path w="152058" h="2720777">
                <a:moveTo>
                  <a:pt x="18362" y="0"/>
                </a:moveTo>
                <a:lnTo>
                  <a:pt x="152058" y="1359842"/>
                </a:lnTo>
                <a:lnTo>
                  <a:pt x="0" y="2720777"/>
                </a:lnTo>
              </a:path>
            </a:pathLst>
          </a:custGeom>
          <a:ln w="38100">
            <a:solidFill>
              <a:schemeClr val="tx1"/>
            </a:solidFill>
          </a:ln>
          <a:effectLst/>
        </p:spPr>
        <p:style>
          <a:lnRef idx="1">
            <a:schemeClr val="accent1"/>
          </a:lnRef>
          <a:fillRef idx="0">
            <a:schemeClr val="accent1"/>
          </a:fillRef>
          <a:effectRef idx="0">
            <a:schemeClr val="accent1"/>
          </a:effectRef>
          <a:fontRef idx="minor">
            <a:schemeClr val="tx1"/>
          </a:fontRef>
        </p:style>
        <p:txBody>
          <a:bodyPr anchor="ctr"/>
          <a:lstStyle/>
          <a:p>
            <a:pPr algn="ctr" defTabSz="913989">
              <a:defRPr/>
            </a:pPr>
            <a:endParaRPr lang="en-US" sz="1799" kern="0">
              <a:solidFill>
                <a:sysClr val="windowText" lastClr="000000"/>
              </a:solidFill>
              <a:latin typeface="Helvetica" pitchFamily="2" charset="0"/>
            </a:endParaRPr>
          </a:p>
        </p:txBody>
      </p:sp>
      <p:sp>
        <p:nvSpPr>
          <p:cNvPr id="13" name="TextBox 12">
            <a:extLst>
              <a:ext uri="{FF2B5EF4-FFF2-40B4-BE49-F238E27FC236}">
                <a16:creationId xmlns:a16="http://schemas.microsoft.com/office/drawing/2014/main" id="{8D733959-5326-4553-B914-90A7CFDA5CC0}"/>
              </a:ext>
            </a:extLst>
          </p:cNvPr>
          <p:cNvSpPr txBox="1"/>
          <p:nvPr/>
        </p:nvSpPr>
        <p:spPr>
          <a:xfrm>
            <a:off x="5606728" y="3870499"/>
            <a:ext cx="1253676" cy="276871"/>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799" kern="0" dirty="0">
                <a:solidFill>
                  <a:srgbClr val="1C1D3B"/>
                </a:solidFill>
                <a:latin typeface="Helvetica" pitchFamily="2" charset="0"/>
                <a:ea typeface="Open Sans" panose="020B0606030504020204" pitchFamily="34" charset="0"/>
                <a:cs typeface="Open Sans" panose="020B0606030504020204" pitchFamily="34" charset="0"/>
              </a:rPr>
              <a:t>SAP MDG</a:t>
            </a:r>
          </a:p>
        </p:txBody>
      </p:sp>
      <p:sp>
        <p:nvSpPr>
          <p:cNvPr id="76" name="TextBox 75">
            <a:extLst>
              <a:ext uri="{FF2B5EF4-FFF2-40B4-BE49-F238E27FC236}">
                <a16:creationId xmlns:a16="http://schemas.microsoft.com/office/drawing/2014/main" id="{AA72A035-AF37-48C0-B1BE-687D7994397E}"/>
              </a:ext>
            </a:extLst>
          </p:cNvPr>
          <p:cNvSpPr txBox="1"/>
          <p:nvPr/>
        </p:nvSpPr>
        <p:spPr>
          <a:xfrm>
            <a:off x="7412491" y="2024010"/>
            <a:ext cx="2805043" cy="492443"/>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kern="0" dirty="0">
                <a:solidFill>
                  <a:srgbClr val="000FFC"/>
                </a:solidFill>
                <a:latin typeface="Helvetica" pitchFamily="2" charset="0"/>
                <a:ea typeface="Open Sans" panose="020B0606030504020204" pitchFamily="34" charset="0"/>
                <a:cs typeface="Open Sans" panose="020B0606030504020204" pitchFamily="34" charset="0"/>
              </a:rPr>
              <a:t>Centrally govern </a:t>
            </a:r>
            <a:r>
              <a:rPr lang="en-US" sz="1600" kern="0" dirty="0">
                <a:latin typeface="Helvetica" pitchFamily="2" charset="0"/>
                <a:ea typeface="Open Sans" panose="020B0606030504020204" pitchFamily="34" charset="0"/>
                <a:cs typeface="Open Sans" panose="020B0606030504020204" pitchFamily="34" charset="0"/>
              </a:rPr>
              <a:t>and distribute master data</a:t>
            </a:r>
          </a:p>
        </p:txBody>
      </p:sp>
      <p:sp>
        <p:nvSpPr>
          <p:cNvPr id="77" name="Rectangle 76">
            <a:extLst>
              <a:ext uri="{FF2B5EF4-FFF2-40B4-BE49-F238E27FC236}">
                <a16:creationId xmlns:a16="http://schemas.microsoft.com/office/drawing/2014/main" id="{E594BEA8-904C-42E1-81D9-C7CEAB384572}"/>
              </a:ext>
            </a:extLst>
          </p:cNvPr>
          <p:cNvSpPr/>
          <p:nvPr/>
        </p:nvSpPr>
        <p:spPr bwMode="gray">
          <a:xfrm>
            <a:off x="2018757" y="3395911"/>
            <a:ext cx="1145569" cy="460355"/>
          </a:xfrm>
          <a:prstGeom prst="rect">
            <a:avLst/>
          </a:prstGeom>
          <a:noFill/>
          <a:ln w="9525" algn="ctr">
            <a:noFill/>
            <a:miter lim="800000"/>
            <a:headEnd/>
            <a:tailEnd/>
          </a:ln>
        </p:spPr>
        <p:txBody>
          <a:bodyPr lIns="89977" tIns="71981" rIns="89977" bIns="71981" rtlCol="0" anchor="t" anchorCtr="0"/>
          <a:lstStyle/>
          <a:p>
            <a:pPr algn="ctr" defTabSz="913989" fontAlgn="base">
              <a:spcBef>
                <a:spcPct val="50000"/>
              </a:spcBef>
              <a:spcAft>
                <a:spcPct val="0"/>
              </a:spcAft>
              <a:buClr>
                <a:srgbClr val="F0AB00"/>
              </a:buClr>
              <a:buSzPct val="80000"/>
            </a:pPr>
            <a:r>
              <a:rPr lang="en-US" sz="1200" kern="0" dirty="0">
                <a:solidFill>
                  <a:sysClr val="windowText" lastClr="000000"/>
                </a:solidFill>
                <a:latin typeface="Helvetica" pitchFamily="2" charset="0"/>
                <a:ea typeface="Open Sans" panose="020B0606030504020204" pitchFamily="34" charset="0"/>
                <a:cs typeface="Open Sans" panose="020B0606030504020204" pitchFamily="34" charset="0"/>
              </a:rPr>
              <a:t>De-central</a:t>
            </a:r>
            <a:br>
              <a:rPr lang="en-US" sz="1200" kern="0" dirty="0">
                <a:solidFill>
                  <a:sysClr val="windowText" lastClr="000000"/>
                </a:solidFill>
                <a:latin typeface="Helvetica" pitchFamily="2" charset="0"/>
                <a:ea typeface="Open Sans" panose="020B0606030504020204" pitchFamily="34" charset="0"/>
                <a:cs typeface="Open Sans" panose="020B0606030504020204" pitchFamily="34" charset="0"/>
              </a:rPr>
            </a:br>
            <a:r>
              <a:rPr lang="en-US" sz="1200" kern="0" dirty="0">
                <a:solidFill>
                  <a:sysClr val="windowText" lastClr="000000"/>
                </a:solidFill>
                <a:latin typeface="Helvetica" pitchFamily="2" charset="0"/>
                <a:ea typeface="Open Sans" panose="020B0606030504020204" pitchFamily="34" charset="0"/>
                <a:cs typeface="Open Sans" panose="020B0606030504020204" pitchFamily="34" charset="0"/>
              </a:rPr>
              <a:t>IT landscape</a:t>
            </a:r>
          </a:p>
        </p:txBody>
      </p:sp>
      <p:sp>
        <p:nvSpPr>
          <p:cNvPr id="78" name="Rectangle 77">
            <a:extLst>
              <a:ext uri="{FF2B5EF4-FFF2-40B4-BE49-F238E27FC236}">
                <a16:creationId xmlns:a16="http://schemas.microsoft.com/office/drawing/2014/main" id="{500D81B5-1A24-426B-A27B-7DD030370295}"/>
              </a:ext>
            </a:extLst>
          </p:cNvPr>
          <p:cNvSpPr/>
          <p:nvPr/>
        </p:nvSpPr>
        <p:spPr bwMode="gray">
          <a:xfrm>
            <a:off x="2018757" y="4687073"/>
            <a:ext cx="1145569" cy="460355"/>
          </a:xfrm>
          <a:prstGeom prst="rect">
            <a:avLst/>
          </a:prstGeom>
          <a:noFill/>
          <a:ln w="9525" algn="ctr">
            <a:noFill/>
            <a:miter lim="800000"/>
            <a:headEnd/>
            <a:tailEnd/>
          </a:ln>
        </p:spPr>
        <p:txBody>
          <a:bodyPr lIns="89977" tIns="71981" rIns="89977" bIns="71981" rtlCol="0" anchor="t" anchorCtr="0"/>
          <a:lstStyle/>
          <a:p>
            <a:pPr algn="ctr" defTabSz="913989" fontAlgn="base">
              <a:spcBef>
                <a:spcPct val="50000"/>
              </a:spcBef>
              <a:spcAft>
                <a:spcPct val="0"/>
              </a:spcAft>
              <a:buClr>
                <a:srgbClr val="F0AB00"/>
              </a:buClr>
              <a:buSzPct val="80000"/>
            </a:pPr>
            <a:r>
              <a:rPr lang="en-US" sz="1200" kern="0" dirty="0">
                <a:solidFill>
                  <a:sysClr val="windowText" lastClr="000000"/>
                </a:solidFill>
                <a:latin typeface="Helvetica" pitchFamily="2" charset="0"/>
                <a:ea typeface="Open Sans" panose="020B0606030504020204" pitchFamily="34" charset="0"/>
                <a:cs typeface="Open Sans" panose="020B0606030504020204" pitchFamily="34" charset="0"/>
              </a:rPr>
              <a:t>Cloud</a:t>
            </a:r>
          </a:p>
        </p:txBody>
      </p:sp>
      <p:sp>
        <p:nvSpPr>
          <p:cNvPr id="79" name="Rectangle 78">
            <a:extLst>
              <a:ext uri="{FF2B5EF4-FFF2-40B4-BE49-F238E27FC236}">
                <a16:creationId xmlns:a16="http://schemas.microsoft.com/office/drawing/2014/main" id="{00E476F7-4B86-4581-97B6-34A2F91F304B}"/>
              </a:ext>
            </a:extLst>
          </p:cNvPr>
          <p:cNvSpPr/>
          <p:nvPr/>
        </p:nvSpPr>
        <p:spPr bwMode="gray">
          <a:xfrm>
            <a:off x="1359241" y="5864513"/>
            <a:ext cx="2464596" cy="460355"/>
          </a:xfrm>
          <a:prstGeom prst="rect">
            <a:avLst/>
          </a:prstGeom>
          <a:noFill/>
          <a:ln w="9525" algn="ctr">
            <a:noFill/>
            <a:miter lim="800000"/>
            <a:headEnd/>
            <a:tailEnd/>
          </a:ln>
        </p:spPr>
        <p:txBody>
          <a:bodyPr lIns="89977" tIns="71981" rIns="89977" bIns="71981" rtlCol="0" anchor="t" anchorCtr="0"/>
          <a:lstStyle/>
          <a:p>
            <a:pPr algn="ctr" defTabSz="913989" fontAlgn="base">
              <a:spcBef>
                <a:spcPct val="50000"/>
              </a:spcBef>
              <a:spcAft>
                <a:spcPct val="0"/>
              </a:spcAft>
              <a:buClr>
                <a:srgbClr val="F0AB00"/>
              </a:buClr>
              <a:buSzPct val="80000"/>
            </a:pPr>
            <a:r>
              <a:rPr lang="en-US" sz="1200" kern="0" dirty="0">
                <a:solidFill>
                  <a:sysClr val="windowText" lastClr="000000"/>
                </a:solidFill>
                <a:latin typeface="Helvetica" pitchFamily="2" charset="0"/>
                <a:ea typeface="Open Sans" panose="020B0606030504020204" pitchFamily="34" charset="0"/>
                <a:cs typeface="Open Sans" panose="020B0606030504020204" pitchFamily="34" charset="0"/>
              </a:rPr>
              <a:t>Mergers and Acquisitions</a:t>
            </a:r>
          </a:p>
        </p:txBody>
      </p:sp>
      <p:grpSp>
        <p:nvGrpSpPr>
          <p:cNvPr id="18" name="Group 17">
            <a:extLst>
              <a:ext uri="{FF2B5EF4-FFF2-40B4-BE49-F238E27FC236}">
                <a16:creationId xmlns:a16="http://schemas.microsoft.com/office/drawing/2014/main" id="{C693AD91-CC63-4846-8BAE-6B08B144B17E}"/>
              </a:ext>
            </a:extLst>
          </p:cNvPr>
          <p:cNvGrpSpPr/>
          <p:nvPr/>
        </p:nvGrpSpPr>
        <p:grpSpPr>
          <a:xfrm>
            <a:off x="5825378" y="4345321"/>
            <a:ext cx="180428" cy="744678"/>
            <a:chOff x="5786274" y="5177805"/>
            <a:chExt cx="180476" cy="744871"/>
          </a:xfrm>
        </p:grpSpPr>
        <p:sp>
          <p:nvSpPr>
            <p:cNvPr id="14" name="Rectangle 13">
              <a:extLst>
                <a:ext uri="{FF2B5EF4-FFF2-40B4-BE49-F238E27FC236}">
                  <a16:creationId xmlns:a16="http://schemas.microsoft.com/office/drawing/2014/main" id="{50B8A337-66D8-4ED4-BA29-CEB253FE99FA}"/>
                </a:ext>
              </a:extLst>
            </p:cNvPr>
            <p:cNvSpPr/>
            <p:nvPr/>
          </p:nvSpPr>
          <p:spPr bwMode="gray">
            <a:xfrm>
              <a:off x="5823705" y="5811094"/>
              <a:ext cx="111582" cy="111582"/>
            </a:xfrm>
            <a:prstGeom prst="rect">
              <a:avLst/>
            </a:prstGeom>
            <a:solidFill>
              <a:srgbClr val="00A1E4"/>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5" name="Oval 14">
              <a:extLst>
                <a:ext uri="{FF2B5EF4-FFF2-40B4-BE49-F238E27FC236}">
                  <a16:creationId xmlns:a16="http://schemas.microsoft.com/office/drawing/2014/main" id="{3B316003-8F72-40D4-B0F9-EF032F5A6658}"/>
                </a:ext>
              </a:extLst>
            </p:cNvPr>
            <p:cNvSpPr/>
            <p:nvPr/>
          </p:nvSpPr>
          <p:spPr bwMode="gray">
            <a:xfrm>
              <a:off x="5807789" y="5594320"/>
              <a:ext cx="132846" cy="132846"/>
            </a:xfrm>
            <a:prstGeom prst="ellipse">
              <a:avLst/>
            </a:prstGeom>
            <a:solidFill>
              <a:srgbClr val="65AB90"/>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6" name="Plus Sign 15">
              <a:extLst>
                <a:ext uri="{FF2B5EF4-FFF2-40B4-BE49-F238E27FC236}">
                  <a16:creationId xmlns:a16="http://schemas.microsoft.com/office/drawing/2014/main" id="{F2485FBF-856F-4991-8053-4B0FB1271AF2}"/>
                </a:ext>
              </a:extLst>
            </p:cNvPr>
            <p:cNvSpPr/>
            <p:nvPr/>
          </p:nvSpPr>
          <p:spPr bwMode="gray">
            <a:xfrm>
              <a:off x="5786274" y="5367347"/>
              <a:ext cx="180476" cy="180476"/>
            </a:xfrm>
            <a:prstGeom prst="mathPlus">
              <a:avLst/>
            </a:prstGeom>
            <a:solidFill>
              <a:srgbClr val="B1B252"/>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7" name="Diamond 16">
              <a:extLst>
                <a:ext uri="{FF2B5EF4-FFF2-40B4-BE49-F238E27FC236}">
                  <a16:creationId xmlns:a16="http://schemas.microsoft.com/office/drawing/2014/main" id="{74CF0CFD-D203-4487-A7FC-AE7505DC5FB6}"/>
                </a:ext>
              </a:extLst>
            </p:cNvPr>
            <p:cNvSpPr/>
            <p:nvPr/>
          </p:nvSpPr>
          <p:spPr bwMode="gray">
            <a:xfrm>
              <a:off x="5813011" y="5177805"/>
              <a:ext cx="143045" cy="143045"/>
            </a:xfrm>
            <a:prstGeom prst="diamond">
              <a:avLst/>
            </a:prstGeom>
            <a:solidFill>
              <a:schemeClr val="accent1"/>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grpSp>
      <p:grpSp>
        <p:nvGrpSpPr>
          <p:cNvPr id="81" name="Group 80">
            <a:extLst>
              <a:ext uri="{FF2B5EF4-FFF2-40B4-BE49-F238E27FC236}">
                <a16:creationId xmlns:a16="http://schemas.microsoft.com/office/drawing/2014/main" id="{DA9387FD-6896-40D0-B7E7-B07C163A722F}"/>
              </a:ext>
            </a:extLst>
          </p:cNvPr>
          <p:cNvGrpSpPr/>
          <p:nvPr/>
        </p:nvGrpSpPr>
        <p:grpSpPr>
          <a:xfrm>
            <a:off x="6037064" y="4345321"/>
            <a:ext cx="180428" cy="744678"/>
            <a:chOff x="5786274" y="5177805"/>
            <a:chExt cx="180476" cy="744871"/>
          </a:xfrm>
        </p:grpSpPr>
        <p:sp>
          <p:nvSpPr>
            <p:cNvPr id="82" name="Rectangle 81">
              <a:extLst>
                <a:ext uri="{FF2B5EF4-FFF2-40B4-BE49-F238E27FC236}">
                  <a16:creationId xmlns:a16="http://schemas.microsoft.com/office/drawing/2014/main" id="{A94D3429-1F22-4B36-ACD9-FEE2F9C873CC}"/>
                </a:ext>
              </a:extLst>
            </p:cNvPr>
            <p:cNvSpPr/>
            <p:nvPr/>
          </p:nvSpPr>
          <p:spPr bwMode="gray">
            <a:xfrm>
              <a:off x="5823705" y="5811094"/>
              <a:ext cx="111582" cy="111582"/>
            </a:xfrm>
            <a:prstGeom prst="rect">
              <a:avLst/>
            </a:prstGeom>
            <a:solidFill>
              <a:srgbClr val="00A1E4"/>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83" name="Oval 82">
              <a:extLst>
                <a:ext uri="{FF2B5EF4-FFF2-40B4-BE49-F238E27FC236}">
                  <a16:creationId xmlns:a16="http://schemas.microsoft.com/office/drawing/2014/main" id="{E0BDE0BB-E708-4646-8B1C-6B2C4CBDCCD8}"/>
                </a:ext>
              </a:extLst>
            </p:cNvPr>
            <p:cNvSpPr/>
            <p:nvPr/>
          </p:nvSpPr>
          <p:spPr bwMode="gray">
            <a:xfrm>
              <a:off x="5807789" y="5594320"/>
              <a:ext cx="132846" cy="132846"/>
            </a:xfrm>
            <a:prstGeom prst="ellipse">
              <a:avLst/>
            </a:prstGeom>
            <a:solidFill>
              <a:srgbClr val="65AB90"/>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84" name="Plus Sign 83">
              <a:extLst>
                <a:ext uri="{FF2B5EF4-FFF2-40B4-BE49-F238E27FC236}">
                  <a16:creationId xmlns:a16="http://schemas.microsoft.com/office/drawing/2014/main" id="{23FB4505-67AA-43ED-A73F-DA4D98E9A2C8}"/>
                </a:ext>
              </a:extLst>
            </p:cNvPr>
            <p:cNvSpPr/>
            <p:nvPr/>
          </p:nvSpPr>
          <p:spPr bwMode="gray">
            <a:xfrm>
              <a:off x="5786274" y="5367347"/>
              <a:ext cx="180476" cy="180476"/>
            </a:xfrm>
            <a:prstGeom prst="mathPlus">
              <a:avLst/>
            </a:prstGeom>
            <a:solidFill>
              <a:srgbClr val="B1B252"/>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85" name="Diamond 84">
              <a:extLst>
                <a:ext uri="{FF2B5EF4-FFF2-40B4-BE49-F238E27FC236}">
                  <a16:creationId xmlns:a16="http://schemas.microsoft.com/office/drawing/2014/main" id="{A5A6AC27-B9BF-4F78-9A0E-495508956777}"/>
                </a:ext>
              </a:extLst>
            </p:cNvPr>
            <p:cNvSpPr/>
            <p:nvPr/>
          </p:nvSpPr>
          <p:spPr bwMode="gray">
            <a:xfrm>
              <a:off x="5813011" y="5177805"/>
              <a:ext cx="143045" cy="143045"/>
            </a:xfrm>
            <a:prstGeom prst="diamond">
              <a:avLst/>
            </a:prstGeom>
            <a:solidFill>
              <a:schemeClr val="accent1"/>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grpSp>
      <p:grpSp>
        <p:nvGrpSpPr>
          <p:cNvPr id="86" name="Group 85">
            <a:extLst>
              <a:ext uri="{FF2B5EF4-FFF2-40B4-BE49-F238E27FC236}">
                <a16:creationId xmlns:a16="http://schemas.microsoft.com/office/drawing/2014/main" id="{9D24F500-19DF-4AD2-A193-96D3CD66D38B}"/>
              </a:ext>
            </a:extLst>
          </p:cNvPr>
          <p:cNvGrpSpPr/>
          <p:nvPr/>
        </p:nvGrpSpPr>
        <p:grpSpPr>
          <a:xfrm>
            <a:off x="6255025" y="4345321"/>
            <a:ext cx="180428" cy="744678"/>
            <a:chOff x="5786274" y="5177805"/>
            <a:chExt cx="180476" cy="744871"/>
          </a:xfrm>
        </p:grpSpPr>
        <p:sp>
          <p:nvSpPr>
            <p:cNvPr id="87" name="Rectangle 86">
              <a:extLst>
                <a:ext uri="{FF2B5EF4-FFF2-40B4-BE49-F238E27FC236}">
                  <a16:creationId xmlns:a16="http://schemas.microsoft.com/office/drawing/2014/main" id="{9F53113E-AE81-42F2-B36E-E963C7BFF15F}"/>
                </a:ext>
              </a:extLst>
            </p:cNvPr>
            <p:cNvSpPr/>
            <p:nvPr/>
          </p:nvSpPr>
          <p:spPr bwMode="gray">
            <a:xfrm>
              <a:off x="5823705" y="5811094"/>
              <a:ext cx="111582" cy="111582"/>
            </a:xfrm>
            <a:prstGeom prst="rect">
              <a:avLst/>
            </a:prstGeom>
            <a:solidFill>
              <a:srgbClr val="00A1E4"/>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88" name="Oval 87">
              <a:extLst>
                <a:ext uri="{FF2B5EF4-FFF2-40B4-BE49-F238E27FC236}">
                  <a16:creationId xmlns:a16="http://schemas.microsoft.com/office/drawing/2014/main" id="{8B132BC2-1AB8-4E85-BF5B-E303EE7EC95D}"/>
                </a:ext>
              </a:extLst>
            </p:cNvPr>
            <p:cNvSpPr/>
            <p:nvPr/>
          </p:nvSpPr>
          <p:spPr bwMode="gray">
            <a:xfrm>
              <a:off x="5807789" y="5594320"/>
              <a:ext cx="132846" cy="132846"/>
            </a:xfrm>
            <a:prstGeom prst="ellipse">
              <a:avLst/>
            </a:prstGeom>
            <a:solidFill>
              <a:srgbClr val="65AB90"/>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89" name="Plus Sign 88">
              <a:extLst>
                <a:ext uri="{FF2B5EF4-FFF2-40B4-BE49-F238E27FC236}">
                  <a16:creationId xmlns:a16="http://schemas.microsoft.com/office/drawing/2014/main" id="{7ECC98ED-B1E7-4CDF-986E-0D44829D5D9E}"/>
                </a:ext>
              </a:extLst>
            </p:cNvPr>
            <p:cNvSpPr/>
            <p:nvPr/>
          </p:nvSpPr>
          <p:spPr bwMode="gray">
            <a:xfrm>
              <a:off x="5786274" y="5367347"/>
              <a:ext cx="180476" cy="180476"/>
            </a:xfrm>
            <a:prstGeom prst="mathPlus">
              <a:avLst/>
            </a:prstGeom>
            <a:solidFill>
              <a:srgbClr val="B1B252"/>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90" name="Diamond 89">
              <a:extLst>
                <a:ext uri="{FF2B5EF4-FFF2-40B4-BE49-F238E27FC236}">
                  <a16:creationId xmlns:a16="http://schemas.microsoft.com/office/drawing/2014/main" id="{3FA9DC59-6633-42C9-9E48-B35549D3B32A}"/>
                </a:ext>
              </a:extLst>
            </p:cNvPr>
            <p:cNvSpPr/>
            <p:nvPr/>
          </p:nvSpPr>
          <p:spPr bwMode="gray">
            <a:xfrm>
              <a:off x="5813011" y="5177805"/>
              <a:ext cx="143045" cy="143045"/>
            </a:xfrm>
            <a:prstGeom prst="diamond">
              <a:avLst/>
            </a:prstGeom>
            <a:solidFill>
              <a:schemeClr val="accent1"/>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grpSp>
      <p:grpSp>
        <p:nvGrpSpPr>
          <p:cNvPr id="91" name="Group 90">
            <a:extLst>
              <a:ext uri="{FF2B5EF4-FFF2-40B4-BE49-F238E27FC236}">
                <a16:creationId xmlns:a16="http://schemas.microsoft.com/office/drawing/2014/main" id="{4F88813B-62F7-4922-90D0-57A983490712}"/>
              </a:ext>
            </a:extLst>
          </p:cNvPr>
          <p:cNvGrpSpPr/>
          <p:nvPr/>
        </p:nvGrpSpPr>
        <p:grpSpPr>
          <a:xfrm>
            <a:off x="6466711" y="4345321"/>
            <a:ext cx="180428" cy="744678"/>
            <a:chOff x="5786274" y="5177805"/>
            <a:chExt cx="180476" cy="744871"/>
          </a:xfrm>
        </p:grpSpPr>
        <p:sp>
          <p:nvSpPr>
            <p:cNvPr id="92" name="Rectangle 91">
              <a:extLst>
                <a:ext uri="{FF2B5EF4-FFF2-40B4-BE49-F238E27FC236}">
                  <a16:creationId xmlns:a16="http://schemas.microsoft.com/office/drawing/2014/main" id="{23AB0D09-2664-4129-A1D7-EAA324D47D83}"/>
                </a:ext>
              </a:extLst>
            </p:cNvPr>
            <p:cNvSpPr/>
            <p:nvPr/>
          </p:nvSpPr>
          <p:spPr bwMode="gray">
            <a:xfrm>
              <a:off x="5823705" y="5811094"/>
              <a:ext cx="111582" cy="111582"/>
            </a:xfrm>
            <a:prstGeom prst="rect">
              <a:avLst/>
            </a:prstGeom>
            <a:solidFill>
              <a:srgbClr val="00A1E4"/>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93" name="Oval 92">
              <a:extLst>
                <a:ext uri="{FF2B5EF4-FFF2-40B4-BE49-F238E27FC236}">
                  <a16:creationId xmlns:a16="http://schemas.microsoft.com/office/drawing/2014/main" id="{1F176DAC-3827-4B18-805C-73E9F082D958}"/>
                </a:ext>
              </a:extLst>
            </p:cNvPr>
            <p:cNvSpPr/>
            <p:nvPr/>
          </p:nvSpPr>
          <p:spPr bwMode="gray">
            <a:xfrm>
              <a:off x="5807789" y="5594320"/>
              <a:ext cx="132846" cy="132846"/>
            </a:xfrm>
            <a:prstGeom prst="ellipse">
              <a:avLst/>
            </a:prstGeom>
            <a:solidFill>
              <a:srgbClr val="65AB90"/>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94" name="Plus Sign 93">
              <a:extLst>
                <a:ext uri="{FF2B5EF4-FFF2-40B4-BE49-F238E27FC236}">
                  <a16:creationId xmlns:a16="http://schemas.microsoft.com/office/drawing/2014/main" id="{FD545F39-7047-437D-85E1-5171BA89910C}"/>
                </a:ext>
              </a:extLst>
            </p:cNvPr>
            <p:cNvSpPr/>
            <p:nvPr/>
          </p:nvSpPr>
          <p:spPr bwMode="gray">
            <a:xfrm>
              <a:off x="5786274" y="5367347"/>
              <a:ext cx="180476" cy="180476"/>
            </a:xfrm>
            <a:prstGeom prst="mathPlus">
              <a:avLst/>
            </a:prstGeom>
            <a:solidFill>
              <a:srgbClr val="B1B252"/>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95" name="Diamond 94">
              <a:extLst>
                <a:ext uri="{FF2B5EF4-FFF2-40B4-BE49-F238E27FC236}">
                  <a16:creationId xmlns:a16="http://schemas.microsoft.com/office/drawing/2014/main" id="{43C5F4ED-3205-4BD6-829D-3D7A9E3AF85C}"/>
                </a:ext>
              </a:extLst>
            </p:cNvPr>
            <p:cNvSpPr/>
            <p:nvPr/>
          </p:nvSpPr>
          <p:spPr bwMode="gray">
            <a:xfrm>
              <a:off x="5813011" y="5177805"/>
              <a:ext cx="143045" cy="143045"/>
            </a:xfrm>
            <a:prstGeom prst="diamond">
              <a:avLst/>
            </a:prstGeom>
            <a:solidFill>
              <a:schemeClr val="accent1"/>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grpSp>
      <p:grpSp>
        <p:nvGrpSpPr>
          <p:cNvPr id="80" name="Group 79">
            <a:extLst>
              <a:ext uri="{FF2B5EF4-FFF2-40B4-BE49-F238E27FC236}">
                <a16:creationId xmlns:a16="http://schemas.microsoft.com/office/drawing/2014/main" id="{DD82BCD2-BFB9-412F-A55A-4991E6892AA5}"/>
              </a:ext>
            </a:extLst>
          </p:cNvPr>
          <p:cNvGrpSpPr/>
          <p:nvPr/>
        </p:nvGrpSpPr>
        <p:grpSpPr>
          <a:xfrm>
            <a:off x="3283873" y="2819807"/>
            <a:ext cx="429415" cy="418342"/>
            <a:chOff x="1677439" y="2246428"/>
            <a:chExt cx="485839" cy="473311"/>
          </a:xfrm>
        </p:grpSpPr>
        <p:sp>
          <p:nvSpPr>
            <p:cNvPr id="97" name="Rectangle 96">
              <a:extLst>
                <a:ext uri="{FF2B5EF4-FFF2-40B4-BE49-F238E27FC236}">
                  <a16:creationId xmlns:a16="http://schemas.microsoft.com/office/drawing/2014/main" id="{6097A50C-1821-41CE-AA16-E82C7256E796}"/>
                </a:ext>
              </a:extLst>
            </p:cNvPr>
            <p:cNvSpPr/>
            <p:nvPr/>
          </p:nvSpPr>
          <p:spPr bwMode="gray">
            <a:xfrm>
              <a:off x="1992819" y="2307396"/>
              <a:ext cx="111582" cy="111582"/>
            </a:xfrm>
            <a:prstGeom prst="rect">
              <a:avLst/>
            </a:prstGeom>
            <a:solidFill>
              <a:srgbClr val="00A1E4"/>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98" name="Oval 97">
              <a:extLst>
                <a:ext uri="{FF2B5EF4-FFF2-40B4-BE49-F238E27FC236}">
                  <a16:creationId xmlns:a16="http://schemas.microsoft.com/office/drawing/2014/main" id="{FF99E22E-80FB-4BA3-AC83-5F735B2ACDF9}"/>
                </a:ext>
              </a:extLst>
            </p:cNvPr>
            <p:cNvSpPr/>
            <p:nvPr/>
          </p:nvSpPr>
          <p:spPr bwMode="gray">
            <a:xfrm>
              <a:off x="1762920" y="2586893"/>
              <a:ext cx="132846" cy="132846"/>
            </a:xfrm>
            <a:prstGeom prst="ellipse">
              <a:avLst/>
            </a:prstGeom>
            <a:solidFill>
              <a:srgbClr val="65AB90"/>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99" name="Plus Sign 98">
              <a:extLst>
                <a:ext uri="{FF2B5EF4-FFF2-40B4-BE49-F238E27FC236}">
                  <a16:creationId xmlns:a16="http://schemas.microsoft.com/office/drawing/2014/main" id="{E95CB24F-948F-4029-852D-E5D18C6D9EDA}"/>
                </a:ext>
              </a:extLst>
            </p:cNvPr>
            <p:cNvSpPr/>
            <p:nvPr/>
          </p:nvSpPr>
          <p:spPr bwMode="gray">
            <a:xfrm>
              <a:off x="1900865" y="2502958"/>
              <a:ext cx="180476" cy="180476"/>
            </a:xfrm>
            <a:prstGeom prst="mathPlus">
              <a:avLst/>
            </a:prstGeom>
            <a:solidFill>
              <a:srgbClr val="B1B252"/>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00" name="Diamond 99">
              <a:extLst>
                <a:ext uri="{FF2B5EF4-FFF2-40B4-BE49-F238E27FC236}">
                  <a16:creationId xmlns:a16="http://schemas.microsoft.com/office/drawing/2014/main" id="{E4E48030-EDD9-42ED-94DE-1A71A954D7B2}"/>
                </a:ext>
              </a:extLst>
            </p:cNvPr>
            <p:cNvSpPr/>
            <p:nvPr/>
          </p:nvSpPr>
          <p:spPr bwMode="gray">
            <a:xfrm>
              <a:off x="2020233" y="2503547"/>
              <a:ext cx="143045" cy="143045"/>
            </a:xfrm>
            <a:prstGeom prst="diamond">
              <a:avLst/>
            </a:prstGeom>
            <a:solidFill>
              <a:schemeClr val="accent1"/>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01" name="Rectangle 100">
              <a:extLst>
                <a:ext uri="{FF2B5EF4-FFF2-40B4-BE49-F238E27FC236}">
                  <a16:creationId xmlns:a16="http://schemas.microsoft.com/office/drawing/2014/main" id="{8840EFF3-A3C9-4C17-8276-5E70483C1575}"/>
                </a:ext>
              </a:extLst>
            </p:cNvPr>
            <p:cNvSpPr/>
            <p:nvPr/>
          </p:nvSpPr>
          <p:spPr bwMode="gray">
            <a:xfrm>
              <a:off x="1715212" y="2435812"/>
              <a:ext cx="111582" cy="111582"/>
            </a:xfrm>
            <a:prstGeom prst="rect">
              <a:avLst/>
            </a:prstGeom>
            <a:solidFill>
              <a:srgbClr val="00A1E4"/>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02" name="Diamond 101">
              <a:extLst>
                <a:ext uri="{FF2B5EF4-FFF2-40B4-BE49-F238E27FC236}">
                  <a16:creationId xmlns:a16="http://schemas.microsoft.com/office/drawing/2014/main" id="{087F5F18-BEAF-4BAC-A55C-BEA87372DCFB}"/>
                </a:ext>
              </a:extLst>
            </p:cNvPr>
            <p:cNvSpPr/>
            <p:nvPr/>
          </p:nvSpPr>
          <p:spPr bwMode="gray">
            <a:xfrm>
              <a:off x="1808834" y="2343844"/>
              <a:ext cx="143045" cy="143045"/>
            </a:xfrm>
            <a:prstGeom prst="diamond">
              <a:avLst/>
            </a:prstGeom>
            <a:solidFill>
              <a:schemeClr val="accent1"/>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03" name="Oval 102">
              <a:extLst>
                <a:ext uri="{FF2B5EF4-FFF2-40B4-BE49-F238E27FC236}">
                  <a16:creationId xmlns:a16="http://schemas.microsoft.com/office/drawing/2014/main" id="{55EFFEF0-728E-43C4-A316-087FB934CBD7}"/>
                </a:ext>
              </a:extLst>
            </p:cNvPr>
            <p:cNvSpPr/>
            <p:nvPr/>
          </p:nvSpPr>
          <p:spPr bwMode="gray">
            <a:xfrm>
              <a:off x="2030432" y="2370976"/>
              <a:ext cx="132846" cy="132846"/>
            </a:xfrm>
            <a:prstGeom prst="ellipse">
              <a:avLst/>
            </a:prstGeom>
            <a:solidFill>
              <a:srgbClr val="65AB90"/>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04" name="Plus Sign 103">
              <a:extLst>
                <a:ext uri="{FF2B5EF4-FFF2-40B4-BE49-F238E27FC236}">
                  <a16:creationId xmlns:a16="http://schemas.microsoft.com/office/drawing/2014/main" id="{2EC4CBFD-275D-4007-8D0B-EC537F4BB2D3}"/>
                </a:ext>
              </a:extLst>
            </p:cNvPr>
            <p:cNvSpPr/>
            <p:nvPr/>
          </p:nvSpPr>
          <p:spPr bwMode="gray">
            <a:xfrm>
              <a:off x="1677439" y="2246428"/>
              <a:ext cx="180476" cy="180476"/>
            </a:xfrm>
            <a:prstGeom prst="mathPlus">
              <a:avLst/>
            </a:prstGeom>
            <a:solidFill>
              <a:srgbClr val="B1B252"/>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grpSp>
      <p:grpSp>
        <p:nvGrpSpPr>
          <p:cNvPr id="106" name="Group 105">
            <a:extLst>
              <a:ext uri="{FF2B5EF4-FFF2-40B4-BE49-F238E27FC236}">
                <a16:creationId xmlns:a16="http://schemas.microsoft.com/office/drawing/2014/main" id="{2C3D9A8B-E49A-47A2-9434-0F8091CD81AC}"/>
              </a:ext>
            </a:extLst>
          </p:cNvPr>
          <p:cNvGrpSpPr/>
          <p:nvPr/>
        </p:nvGrpSpPr>
        <p:grpSpPr>
          <a:xfrm>
            <a:off x="3308902" y="4116325"/>
            <a:ext cx="429415" cy="418342"/>
            <a:chOff x="1677439" y="2246428"/>
            <a:chExt cx="485839" cy="473311"/>
          </a:xfrm>
        </p:grpSpPr>
        <p:sp>
          <p:nvSpPr>
            <p:cNvPr id="107" name="Rectangle 106">
              <a:extLst>
                <a:ext uri="{FF2B5EF4-FFF2-40B4-BE49-F238E27FC236}">
                  <a16:creationId xmlns:a16="http://schemas.microsoft.com/office/drawing/2014/main" id="{AD96A33E-C7E7-4404-95F4-8D55A44E31DA}"/>
                </a:ext>
              </a:extLst>
            </p:cNvPr>
            <p:cNvSpPr/>
            <p:nvPr/>
          </p:nvSpPr>
          <p:spPr bwMode="gray">
            <a:xfrm>
              <a:off x="1992819" y="2307396"/>
              <a:ext cx="111582" cy="111582"/>
            </a:xfrm>
            <a:prstGeom prst="rect">
              <a:avLst/>
            </a:prstGeom>
            <a:solidFill>
              <a:srgbClr val="00A1E4"/>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08" name="Oval 107">
              <a:extLst>
                <a:ext uri="{FF2B5EF4-FFF2-40B4-BE49-F238E27FC236}">
                  <a16:creationId xmlns:a16="http://schemas.microsoft.com/office/drawing/2014/main" id="{E0D4081B-0C40-406D-A2D6-E586FD614C2A}"/>
                </a:ext>
              </a:extLst>
            </p:cNvPr>
            <p:cNvSpPr/>
            <p:nvPr/>
          </p:nvSpPr>
          <p:spPr bwMode="gray">
            <a:xfrm>
              <a:off x="1762920" y="2586893"/>
              <a:ext cx="132846" cy="132846"/>
            </a:xfrm>
            <a:prstGeom prst="ellipse">
              <a:avLst/>
            </a:prstGeom>
            <a:solidFill>
              <a:srgbClr val="65AB90"/>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09" name="Plus Sign 108">
              <a:extLst>
                <a:ext uri="{FF2B5EF4-FFF2-40B4-BE49-F238E27FC236}">
                  <a16:creationId xmlns:a16="http://schemas.microsoft.com/office/drawing/2014/main" id="{7042B41A-D059-4EEE-B699-E45562E43936}"/>
                </a:ext>
              </a:extLst>
            </p:cNvPr>
            <p:cNvSpPr/>
            <p:nvPr/>
          </p:nvSpPr>
          <p:spPr bwMode="gray">
            <a:xfrm>
              <a:off x="1900865" y="2502958"/>
              <a:ext cx="180476" cy="180476"/>
            </a:xfrm>
            <a:prstGeom prst="mathPlus">
              <a:avLst/>
            </a:prstGeom>
            <a:solidFill>
              <a:srgbClr val="B1B252"/>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10" name="Diamond 109">
              <a:extLst>
                <a:ext uri="{FF2B5EF4-FFF2-40B4-BE49-F238E27FC236}">
                  <a16:creationId xmlns:a16="http://schemas.microsoft.com/office/drawing/2014/main" id="{54B72587-27E5-4FED-9829-3D37E3B794AC}"/>
                </a:ext>
              </a:extLst>
            </p:cNvPr>
            <p:cNvSpPr/>
            <p:nvPr/>
          </p:nvSpPr>
          <p:spPr bwMode="gray">
            <a:xfrm>
              <a:off x="2020233" y="2503547"/>
              <a:ext cx="143045" cy="143045"/>
            </a:xfrm>
            <a:prstGeom prst="diamond">
              <a:avLst/>
            </a:prstGeom>
            <a:solidFill>
              <a:schemeClr val="accent1"/>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11" name="Rectangle 110">
              <a:extLst>
                <a:ext uri="{FF2B5EF4-FFF2-40B4-BE49-F238E27FC236}">
                  <a16:creationId xmlns:a16="http://schemas.microsoft.com/office/drawing/2014/main" id="{5FF992CB-7CFE-4E98-8560-D942BED80FA8}"/>
                </a:ext>
              </a:extLst>
            </p:cNvPr>
            <p:cNvSpPr/>
            <p:nvPr/>
          </p:nvSpPr>
          <p:spPr bwMode="gray">
            <a:xfrm>
              <a:off x="1715212" y="2435812"/>
              <a:ext cx="111582" cy="111582"/>
            </a:xfrm>
            <a:prstGeom prst="rect">
              <a:avLst/>
            </a:prstGeom>
            <a:solidFill>
              <a:srgbClr val="00A1E4"/>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12" name="Diamond 111">
              <a:extLst>
                <a:ext uri="{FF2B5EF4-FFF2-40B4-BE49-F238E27FC236}">
                  <a16:creationId xmlns:a16="http://schemas.microsoft.com/office/drawing/2014/main" id="{D495FDFF-4462-4BD0-B02E-F39541A0D464}"/>
                </a:ext>
              </a:extLst>
            </p:cNvPr>
            <p:cNvSpPr/>
            <p:nvPr/>
          </p:nvSpPr>
          <p:spPr bwMode="gray">
            <a:xfrm>
              <a:off x="1808834" y="2343844"/>
              <a:ext cx="143045" cy="143045"/>
            </a:xfrm>
            <a:prstGeom prst="diamond">
              <a:avLst/>
            </a:prstGeom>
            <a:solidFill>
              <a:schemeClr val="accent1"/>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13" name="Oval 112">
              <a:extLst>
                <a:ext uri="{FF2B5EF4-FFF2-40B4-BE49-F238E27FC236}">
                  <a16:creationId xmlns:a16="http://schemas.microsoft.com/office/drawing/2014/main" id="{7992B883-ABA1-4E35-8230-5AD891196E53}"/>
                </a:ext>
              </a:extLst>
            </p:cNvPr>
            <p:cNvSpPr/>
            <p:nvPr/>
          </p:nvSpPr>
          <p:spPr bwMode="gray">
            <a:xfrm>
              <a:off x="2030432" y="2370976"/>
              <a:ext cx="132846" cy="132846"/>
            </a:xfrm>
            <a:prstGeom prst="ellipse">
              <a:avLst/>
            </a:prstGeom>
            <a:solidFill>
              <a:srgbClr val="65AB90"/>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14" name="Plus Sign 113">
              <a:extLst>
                <a:ext uri="{FF2B5EF4-FFF2-40B4-BE49-F238E27FC236}">
                  <a16:creationId xmlns:a16="http://schemas.microsoft.com/office/drawing/2014/main" id="{E75824F0-54AA-4099-A754-8FAF66A52C75}"/>
                </a:ext>
              </a:extLst>
            </p:cNvPr>
            <p:cNvSpPr/>
            <p:nvPr/>
          </p:nvSpPr>
          <p:spPr bwMode="gray">
            <a:xfrm>
              <a:off x="1677439" y="2246428"/>
              <a:ext cx="180476" cy="180476"/>
            </a:xfrm>
            <a:prstGeom prst="mathPlus">
              <a:avLst/>
            </a:prstGeom>
            <a:solidFill>
              <a:srgbClr val="B1B252"/>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grpSp>
      <p:grpSp>
        <p:nvGrpSpPr>
          <p:cNvPr id="115" name="Group 114">
            <a:extLst>
              <a:ext uri="{FF2B5EF4-FFF2-40B4-BE49-F238E27FC236}">
                <a16:creationId xmlns:a16="http://schemas.microsoft.com/office/drawing/2014/main" id="{34350941-CBA1-42FB-A61A-A8003ECF6F19}"/>
              </a:ext>
            </a:extLst>
          </p:cNvPr>
          <p:cNvGrpSpPr/>
          <p:nvPr/>
        </p:nvGrpSpPr>
        <p:grpSpPr>
          <a:xfrm>
            <a:off x="3319362" y="5203989"/>
            <a:ext cx="429415" cy="418342"/>
            <a:chOff x="1677439" y="2246428"/>
            <a:chExt cx="485839" cy="473311"/>
          </a:xfrm>
        </p:grpSpPr>
        <p:sp>
          <p:nvSpPr>
            <p:cNvPr id="116" name="Rectangle 115">
              <a:extLst>
                <a:ext uri="{FF2B5EF4-FFF2-40B4-BE49-F238E27FC236}">
                  <a16:creationId xmlns:a16="http://schemas.microsoft.com/office/drawing/2014/main" id="{5E68B630-DB96-4366-813A-985FDB5707E6}"/>
                </a:ext>
              </a:extLst>
            </p:cNvPr>
            <p:cNvSpPr/>
            <p:nvPr/>
          </p:nvSpPr>
          <p:spPr bwMode="gray">
            <a:xfrm>
              <a:off x="1992819" y="2307396"/>
              <a:ext cx="111582" cy="111582"/>
            </a:xfrm>
            <a:prstGeom prst="rect">
              <a:avLst/>
            </a:prstGeom>
            <a:solidFill>
              <a:srgbClr val="00A1E4"/>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17" name="Oval 116">
              <a:extLst>
                <a:ext uri="{FF2B5EF4-FFF2-40B4-BE49-F238E27FC236}">
                  <a16:creationId xmlns:a16="http://schemas.microsoft.com/office/drawing/2014/main" id="{B1D49A1D-5479-4927-9741-EF65667034D6}"/>
                </a:ext>
              </a:extLst>
            </p:cNvPr>
            <p:cNvSpPr/>
            <p:nvPr/>
          </p:nvSpPr>
          <p:spPr bwMode="gray">
            <a:xfrm>
              <a:off x="1762920" y="2586893"/>
              <a:ext cx="132846" cy="132846"/>
            </a:xfrm>
            <a:prstGeom prst="ellipse">
              <a:avLst/>
            </a:prstGeom>
            <a:solidFill>
              <a:srgbClr val="65AB90"/>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18" name="Plus Sign 117">
              <a:extLst>
                <a:ext uri="{FF2B5EF4-FFF2-40B4-BE49-F238E27FC236}">
                  <a16:creationId xmlns:a16="http://schemas.microsoft.com/office/drawing/2014/main" id="{A32D105A-9ACD-4F1F-B424-7DF1F62CA892}"/>
                </a:ext>
              </a:extLst>
            </p:cNvPr>
            <p:cNvSpPr/>
            <p:nvPr/>
          </p:nvSpPr>
          <p:spPr bwMode="gray">
            <a:xfrm>
              <a:off x="1900865" y="2502958"/>
              <a:ext cx="180476" cy="180476"/>
            </a:xfrm>
            <a:prstGeom prst="mathPlus">
              <a:avLst/>
            </a:prstGeom>
            <a:solidFill>
              <a:srgbClr val="B1B252"/>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19" name="Diamond 118">
              <a:extLst>
                <a:ext uri="{FF2B5EF4-FFF2-40B4-BE49-F238E27FC236}">
                  <a16:creationId xmlns:a16="http://schemas.microsoft.com/office/drawing/2014/main" id="{078177DE-F9F3-4722-BE17-2DF28B088781}"/>
                </a:ext>
              </a:extLst>
            </p:cNvPr>
            <p:cNvSpPr/>
            <p:nvPr/>
          </p:nvSpPr>
          <p:spPr bwMode="gray">
            <a:xfrm>
              <a:off x="2020233" y="2503547"/>
              <a:ext cx="143045" cy="143045"/>
            </a:xfrm>
            <a:prstGeom prst="diamond">
              <a:avLst/>
            </a:prstGeom>
            <a:solidFill>
              <a:schemeClr val="accent1"/>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20" name="Rectangle 119">
              <a:extLst>
                <a:ext uri="{FF2B5EF4-FFF2-40B4-BE49-F238E27FC236}">
                  <a16:creationId xmlns:a16="http://schemas.microsoft.com/office/drawing/2014/main" id="{ABE47328-B0E2-4DEA-AA26-A71D04FDCF5A}"/>
                </a:ext>
              </a:extLst>
            </p:cNvPr>
            <p:cNvSpPr/>
            <p:nvPr/>
          </p:nvSpPr>
          <p:spPr bwMode="gray">
            <a:xfrm>
              <a:off x="1715212" y="2435812"/>
              <a:ext cx="111582" cy="111582"/>
            </a:xfrm>
            <a:prstGeom prst="rect">
              <a:avLst/>
            </a:prstGeom>
            <a:solidFill>
              <a:srgbClr val="00A1E4"/>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21" name="Diamond 120">
              <a:extLst>
                <a:ext uri="{FF2B5EF4-FFF2-40B4-BE49-F238E27FC236}">
                  <a16:creationId xmlns:a16="http://schemas.microsoft.com/office/drawing/2014/main" id="{0B4CBF6F-03E2-4F97-B25D-6554590E0104}"/>
                </a:ext>
              </a:extLst>
            </p:cNvPr>
            <p:cNvSpPr/>
            <p:nvPr/>
          </p:nvSpPr>
          <p:spPr bwMode="gray">
            <a:xfrm>
              <a:off x="1808834" y="2343844"/>
              <a:ext cx="143045" cy="143045"/>
            </a:xfrm>
            <a:prstGeom prst="diamond">
              <a:avLst/>
            </a:prstGeom>
            <a:solidFill>
              <a:schemeClr val="accent1"/>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22" name="Oval 121">
              <a:extLst>
                <a:ext uri="{FF2B5EF4-FFF2-40B4-BE49-F238E27FC236}">
                  <a16:creationId xmlns:a16="http://schemas.microsoft.com/office/drawing/2014/main" id="{B5448BA0-04DA-43F1-B676-A53BF0F18E23}"/>
                </a:ext>
              </a:extLst>
            </p:cNvPr>
            <p:cNvSpPr/>
            <p:nvPr/>
          </p:nvSpPr>
          <p:spPr bwMode="gray">
            <a:xfrm>
              <a:off x="2030432" y="2370976"/>
              <a:ext cx="132846" cy="132846"/>
            </a:xfrm>
            <a:prstGeom prst="ellipse">
              <a:avLst/>
            </a:prstGeom>
            <a:solidFill>
              <a:srgbClr val="65AB90"/>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23" name="Plus Sign 122">
              <a:extLst>
                <a:ext uri="{FF2B5EF4-FFF2-40B4-BE49-F238E27FC236}">
                  <a16:creationId xmlns:a16="http://schemas.microsoft.com/office/drawing/2014/main" id="{3DD79E66-44F9-45A9-8031-AA39FA75A6C3}"/>
                </a:ext>
              </a:extLst>
            </p:cNvPr>
            <p:cNvSpPr/>
            <p:nvPr/>
          </p:nvSpPr>
          <p:spPr bwMode="gray">
            <a:xfrm>
              <a:off x="1677439" y="2246428"/>
              <a:ext cx="180476" cy="180476"/>
            </a:xfrm>
            <a:prstGeom prst="mathPlus">
              <a:avLst/>
            </a:prstGeom>
            <a:solidFill>
              <a:srgbClr val="B1B252"/>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grpSp>
      <p:sp>
        <p:nvSpPr>
          <p:cNvPr id="124" name="TextBox 123">
            <a:extLst>
              <a:ext uri="{FF2B5EF4-FFF2-40B4-BE49-F238E27FC236}">
                <a16:creationId xmlns:a16="http://schemas.microsoft.com/office/drawing/2014/main" id="{02317C86-0822-4D4C-969F-C68B3E9791AC}"/>
              </a:ext>
            </a:extLst>
          </p:cNvPr>
          <p:cNvSpPr txBox="1"/>
          <p:nvPr/>
        </p:nvSpPr>
        <p:spPr>
          <a:xfrm>
            <a:off x="2086921" y="2024010"/>
            <a:ext cx="2805043" cy="492443"/>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1600" kern="0" dirty="0">
                <a:solidFill>
                  <a:srgbClr val="000FFC"/>
                </a:solidFill>
                <a:latin typeface="Helvetica" pitchFamily="2" charset="0"/>
                <a:ea typeface="Open Sans" panose="020B0606030504020204" pitchFamily="34" charset="0"/>
                <a:cs typeface="Open Sans" panose="020B0606030504020204" pitchFamily="34" charset="0"/>
              </a:rPr>
              <a:t>Consolidate</a:t>
            </a:r>
            <a:r>
              <a:rPr lang="en-US" sz="1600" kern="0" dirty="0">
                <a:solidFill>
                  <a:schemeClr val="accent1"/>
                </a:solidFill>
                <a:latin typeface="Helvetica" pitchFamily="2" charset="0"/>
                <a:ea typeface="Open Sans" panose="020B0606030504020204" pitchFamily="34" charset="0"/>
                <a:cs typeface="Open Sans" panose="020B0606030504020204" pitchFamily="34" charset="0"/>
              </a:rPr>
              <a:t> </a:t>
            </a:r>
            <a:r>
              <a:rPr lang="en-US" sz="1600" kern="0" dirty="0">
                <a:latin typeface="Helvetica" pitchFamily="2" charset="0"/>
                <a:ea typeface="Open Sans" panose="020B0606030504020204" pitchFamily="34" charset="0"/>
                <a:cs typeface="Open Sans" panose="020B0606030504020204" pitchFamily="34" charset="0"/>
              </a:rPr>
              <a:t>master data from de-central sources</a:t>
            </a:r>
          </a:p>
        </p:txBody>
      </p:sp>
      <p:grpSp>
        <p:nvGrpSpPr>
          <p:cNvPr id="132" name="Group 131">
            <a:extLst>
              <a:ext uri="{FF2B5EF4-FFF2-40B4-BE49-F238E27FC236}">
                <a16:creationId xmlns:a16="http://schemas.microsoft.com/office/drawing/2014/main" id="{8AB1E29D-9341-47AC-BC0A-29033C0AF4FC}"/>
              </a:ext>
            </a:extLst>
          </p:cNvPr>
          <p:cNvGrpSpPr/>
          <p:nvPr/>
        </p:nvGrpSpPr>
        <p:grpSpPr>
          <a:xfrm>
            <a:off x="2209291" y="2695023"/>
            <a:ext cx="675885" cy="647306"/>
            <a:chOff x="2656017" y="2335270"/>
            <a:chExt cx="764695" cy="732360"/>
          </a:xfrm>
        </p:grpSpPr>
        <p:sp>
          <p:nvSpPr>
            <p:cNvPr id="105" name="Oval 104">
              <a:extLst>
                <a:ext uri="{FF2B5EF4-FFF2-40B4-BE49-F238E27FC236}">
                  <a16:creationId xmlns:a16="http://schemas.microsoft.com/office/drawing/2014/main" id="{FBE24A15-CACF-44C5-9585-E71EE7408D0D}"/>
                </a:ext>
              </a:extLst>
            </p:cNvPr>
            <p:cNvSpPr/>
            <p:nvPr/>
          </p:nvSpPr>
          <p:spPr bwMode="gray">
            <a:xfrm>
              <a:off x="2761404" y="2432701"/>
              <a:ext cx="548590" cy="548590"/>
            </a:xfrm>
            <a:prstGeom prst="ellipse">
              <a:avLst/>
            </a:prstGeom>
            <a:noFill/>
            <a:ln w="25400" algn="ctr">
              <a:solidFill>
                <a:schemeClr val="tx1"/>
              </a:solid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27" name="Rectangle 126">
              <a:extLst>
                <a:ext uri="{FF2B5EF4-FFF2-40B4-BE49-F238E27FC236}">
                  <a16:creationId xmlns:a16="http://schemas.microsoft.com/office/drawing/2014/main" id="{CCEFE815-4385-4921-868C-9761F1EA7AE9}"/>
                </a:ext>
              </a:extLst>
            </p:cNvPr>
            <p:cNvSpPr/>
            <p:nvPr/>
          </p:nvSpPr>
          <p:spPr bwMode="gray">
            <a:xfrm>
              <a:off x="2656017" y="2596638"/>
              <a:ext cx="240113" cy="240113"/>
            </a:xfrm>
            <a:prstGeom prst="rect">
              <a:avLst/>
            </a:prstGeom>
            <a:solidFill>
              <a:srgbClr val="00A1E4"/>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28" name="Rectangle 127">
              <a:extLst>
                <a:ext uri="{FF2B5EF4-FFF2-40B4-BE49-F238E27FC236}">
                  <a16:creationId xmlns:a16="http://schemas.microsoft.com/office/drawing/2014/main" id="{C1939D86-71B0-4965-91F1-62272A852405}"/>
                </a:ext>
              </a:extLst>
            </p:cNvPr>
            <p:cNvSpPr/>
            <p:nvPr/>
          </p:nvSpPr>
          <p:spPr bwMode="gray">
            <a:xfrm>
              <a:off x="2921911" y="2335270"/>
              <a:ext cx="240113" cy="240113"/>
            </a:xfrm>
            <a:prstGeom prst="rect">
              <a:avLst/>
            </a:prstGeom>
            <a:solidFill>
              <a:schemeClr val="accent1"/>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29" name="Rectangle 128">
              <a:extLst>
                <a:ext uri="{FF2B5EF4-FFF2-40B4-BE49-F238E27FC236}">
                  <a16:creationId xmlns:a16="http://schemas.microsoft.com/office/drawing/2014/main" id="{768DDC7D-B79A-41E7-AB39-AEB50306DCB4}"/>
                </a:ext>
              </a:extLst>
            </p:cNvPr>
            <p:cNvSpPr/>
            <p:nvPr/>
          </p:nvSpPr>
          <p:spPr bwMode="gray">
            <a:xfrm>
              <a:off x="3180599" y="2596638"/>
              <a:ext cx="240113" cy="240113"/>
            </a:xfrm>
            <a:prstGeom prst="rect">
              <a:avLst/>
            </a:prstGeom>
            <a:solidFill>
              <a:srgbClr val="B1B252"/>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sp>
          <p:nvSpPr>
            <p:cNvPr id="130" name="Rectangle 129">
              <a:extLst>
                <a:ext uri="{FF2B5EF4-FFF2-40B4-BE49-F238E27FC236}">
                  <a16:creationId xmlns:a16="http://schemas.microsoft.com/office/drawing/2014/main" id="{34E61607-6B1A-49A0-941D-3184C997DEF5}"/>
                </a:ext>
              </a:extLst>
            </p:cNvPr>
            <p:cNvSpPr/>
            <p:nvPr/>
          </p:nvSpPr>
          <p:spPr bwMode="gray">
            <a:xfrm>
              <a:off x="2921911" y="2827517"/>
              <a:ext cx="240113" cy="240113"/>
            </a:xfrm>
            <a:prstGeom prst="rect">
              <a:avLst/>
            </a:prstGeom>
            <a:solidFill>
              <a:srgbClr val="65AB90"/>
            </a:solidFill>
            <a:ln w="6350" algn="ctr">
              <a:noFill/>
              <a:miter lim="800000"/>
              <a:headEnd/>
              <a:tailEnd/>
            </a:ln>
          </p:spPr>
          <p:txBody>
            <a:bodyPr lIns="89977" tIns="71981" rIns="89977" bIns="71981" rtlCol="0" anchor="ctr"/>
            <a:lstStyle/>
            <a:p>
              <a:pPr algn="ctr" defTabSz="914172" fontAlgn="base">
                <a:spcBef>
                  <a:spcPct val="50000"/>
                </a:spcBef>
                <a:spcAft>
                  <a:spcPct val="0"/>
                </a:spcAft>
                <a:buClr>
                  <a:srgbClr val="F0AB00"/>
                </a:buClr>
                <a:buSzPct val="80000"/>
              </a:pPr>
              <a:endParaRPr lang="en-US" sz="1799" kern="0" dirty="0">
                <a:latin typeface="Helvetica" pitchFamily="2" charset="0"/>
                <a:ea typeface="Open Sans" panose="020B0606030504020204" pitchFamily="34" charset="0"/>
                <a:cs typeface="Open Sans" panose="020B0606030504020204" pitchFamily="34" charset="0"/>
              </a:endParaRPr>
            </a:p>
          </p:txBody>
        </p:sp>
      </p:grpSp>
      <p:sp>
        <p:nvSpPr>
          <p:cNvPr id="8" name="TextBox 7">
            <a:extLst>
              <a:ext uri="{FF2B5EF4-FFF2-40B4-BE49-F238E27FC236}">
                <a16:creationId xmlns:a16="http://schemas.microsoft.com/office/drawing/2014/main" id="{60189F97-6F4C-D73B-1ED9-72D7C8F30BD5}"/>
              </a:ext>
            </a:extLst>
          </p:cNvPr>
          <p:cNvSpPr txBox="1"/>
          <p:nvPr/>
        </p:nvSpPr>
        <p:spPr>
          <a:xfrm>
            <a:off x="857449" y="1166794"/>
            <a:ext cx="9408897" cy="276999"/>
          </a:xfrm>
          <a:prstGeom prst="rect">
            <a:avLst/>
          </a:prstGeom>
          <a:noFill/>
        </p:spPr>
        <p:txBody>
          <a:bodyPr wrap="square">
            <a:spAutoFit/>
          </a:bodyPr>
          <a:lstStyle/>
          <a:p>
            <a:r>
              <a:rPr lang="en-US" sz="1200" dirty="0">
                <a:solidFill>
                  <a:srgbClr val="1C1D3B"/>
                </a:solidFill>
                <a:latin typeface="Helvetica" pitchFamily="2" charset="0"/>
              </a:rPr>
              <a:t>Tackling the master data challenge with</a:t>
            </a:r>
            <a:r>
              <a:rPr lang="en-US" altLang="de-DE" sz="1200" dirty="0">
                <a:solidFill>
                  <a:srgbClr val="1C1D3B"/>
                </a:solidFill>
                <a:latin typeface="Helvetica" pitchFamily="2" charset="0"/>
              </a:rPr>
              <a:t> consolidation and central governance.</a:t>
            </a:r>
            <a:endParaRPr lang="en-US" sz="1200" dirty="0">
              <a:solidFill>
                <a:srgbClr val="1C1D3B"/>
              </a:solidFill>
              <a:latin typeface="Helvetica" pitchFamily="2" charset="0"/>
            </a:endParaRPr>
          </a:p>
        </p:txBody>
      </p:sp>
    </p:spTree>
    <p:extLst>
      <p:ext uri="{BB962C8B-B14F-4D97-AF65-F5344CB8AC3E}">
        <p14:creationId xmlns:p14="http://schemas.microsoft.com/office/powerpoint/2010/main" val="3444552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059A6-6B15-C409-A85F-2C1A80061619}"/>
            </a:ext>
          </a:extLst>
        </p:cNvPr>
        <p:cNvGrpSpPr/>
        <p:nvPr/>
      </p:nvGrpSpPr>
      <p:grpSpPr>
        <a:xfrm>
          <a:off x="0" y="0"/>
          <a:ext cx="0" cy="0"/>
          <a:chOff x="0" y="0"/>
          <a:chExt cx="0" cy="0"/>
        </a:xfrm>
      </p:grpSpPr>
      <p:sp>
        <p:nvSpPr>
          <p:cNvPr id="19" name="TextBox 27">
            <a:extLst>
              <a:ext uri="{FF2B5EF4-FFF2-40B4-BE49-F238E27FC236}">
                <a16:creationId xmlns:a16="http://schemas.microsoft.com/office/drawing/2014/main" id="{4115D017-6184-E50B-EFCF-42C9D7C46457}"/>
              </a:ext>
            </a:extLst>
          </p:cNvPr>
          <p:cNvSpPr txBox="1"/>
          <p:nvPr/>
        </p:nvSpPr>
        <p:spPr>
          <a:xfrm>
            <a:off x="578188" y="2461462"/>
            <a:ext cx="1757718" cy="438716"/>
          </a:xfrm>
          <a:prstGeom prst="rect">
            <a:avLst/>
          </a:prstGeom>
        </p:spPr>
        <p:txBody>
          <a:bodyPr lIns="0" tIns="0" rIns="0" bIns="0" rtlCol="0" anchor="t">
            <a:noAutofit/>
          </a:bodyPr>
          <a:lstStyle/>
          <a:p>
            <a:pPr algn="just">
              <a:lnSpc>
                <a:spcPts val="1773"/>
              </a:lnSpc>
            </a:pPr>
            <a:r>
              <a:rPr lang="en-US" b="1">
                <a:solidFill>
                  <a:srgbClr val="1C1D3B"/>
                </a:solidFill>
                <a:latin typeface="Helvetica" pitchFamily="2" charset="0"/>
                <a:ea typeface="Verdana" panose="020B0604030504040204" pitchFamily="34" charset="0"/>
              </a:rPr>
              <a:t>Data Management</a:t>
            </a:r>
          </a:p>
        </p:txBody>
      </p:sp>
      <p:sp>
        <p:nvSpPr>
          <p:cNvPr id="20" name="TextBox 28">
            <a:extLst>
              <a:ext uri="{FF2B5EF4-FFF2-40B4-BE49-F238E27FC236}">
                <a16:creationId xmlns:a16="http://schemas.microsoft.com/office/drawing/2014/main" id="{CA87C3A3-D4E1-7001-88B4-1E96C72364D1}"/>
              </a:ext>
            </a:extLst>
          </p:cNvPr>
          <p:cNvSpPr txBox="1"/>
          <p:nvPr/>
        </p:nvSpPr>
        <p:spPr>
          <a:xfrm>
            <a:off x="3243206" y="2461462"/>
            <a:ext cx="1918193" cy="438716"/>
          </a:xfrm>
          <a:prstGeom prst="rect">
            <a:avLst/>
          </a:prstGeom>
        </p:spPr>
        <p:txBody>
          <a:bodyPr wrap="square" lIns="0" tIns="0" rIns="0" bIns="0" rtlCol="0" anchor="t">
            <a:noAutofit/>
          </a:bodyPr>
          <a:lstStyle/>
          <a:p>
            <a:pPr>
              <a:lnSpc>
                <a:spcPts val="1773"/>
              </a:lnSpc>
            </a:pPr>
            <a:r>
              <a:rPr lang="en-US" b="1">
                <a:solidFill>
                  <a:srgbClr val="1C1D3B"/>
                </a:solidFill>
                <a:latin typeface="Helvetica" pitchFamily="2" charset="0"/>
                <a:ea typeface="Verdana" panose="020B0604030504040204" pitchFamily="34" charset="0"/>
              </a:rPr>
              <a:t>Solution </a:t>
            </a:r>
            <a:br>
              <a:rPr lang="en-US" b="1">
                <a:solidFill>
                  <a:srgbClr val="1C1D3B"/>
                </a:solidFill>
                <a:latin typeface="Helvetica" pitchFamily="2" charset="0"/>
                <a:ea typeface="Verdana" panose="020B0604030504040204" pitchFamily="34" charset="0"/>
              </a:rPr>
            </a:br>
            <a:r>
              <a:rPr lang="en-US" b="1">
                <a:solidFill>
                  <a:srgbClr val="1C1D3B"/>
                </a:solidFill>
                <a:latin typeface="Helvetica" pitchFamily="2" charset="0"/>
                <a:ea typeface="Verdana" panose="020B0604030504040204" pitchFamily="34" charset="0"/>
              </a:rPr>
              <a:t>implementation</a:t>
            </a:r>
          </a:p>
        </p:txBody>
      </p:sp>
      <p:sp>
        <p:nvSpPr>
          <p:cNvPr id="21" name="TextBox 29">
            <a:extLst>
              <a:ext uri="{FF2B5EF4-FFF2-40B4-BE49-F238E27FC236}">
                <a16:creationId xmlns:a16="http://schemas.microsoft.com/office/drawing/2014/main" id="{0E82BA6F-211C-A17C-584D-C40377D18181}"/>
              </a:ext>
            </a:extLst>
          </p:cNvPr>
          <p:cNvSpPr txBox="1"/>
          <p:nvPr/>
        </p:nvSpPr>
        <p:spPr>
          <a:xfrm>
            <a:off x="6559133" y="2461462"/>
            <a:ext cx="2400466" cy="438716"/>
          </a:xfrm>
          <a:prstGeom prst="rect">
            <a:avLst/>
          </a:prstGeom>
        </p:spPr>
        <p:txBody>
          <a:bodyPr wrap="square" lIns="0" tIns="0" rIns="0" bIns="0" rtlCol="0" anchor="t">
            <a:noAutofit/>
          </a:bodyPr>
          <a:lstStyle/>
          <a:p>
            <a:pPr>
              <a:lnSpc>
                <a:spcPts val="1773"/>
              </a:lnSpc>
            </a:pPr>
            <a:r>
              <a:rPr lang="en-US" b="1">
                <a:solidFill>
                  <a:srgbClr val="1C1D3B"/>
                </a:solidFill>
                <a:latin typeface="Helvetica" pitchFamily="2" charset="0"/>
                <a:ea typeface="Verdana" panose="020B0604030504040204" pitchFamily="34" charset="0"/>
              </a:rPr>
              <a:t>Product </a:t>
            </a:r>
            <a:br>
              <a:rPr lang="en-US" b="1">
                <a:solidFill>
                  <a:srgbClr val="1C1D3B"/>
                </a:solidFill>
                <a:latin typeface="Helvetica" pitchFamily="2" charset="0"/>
                <a:ea typeface="Verdana" panose="020B0604030504040204" pitchFamily="34" charset="0"/>
              </a:rPr>
            </a:br>
            <a:r>
              <a:rPr lang="en-US" b="1">
                <a:solidFill>
                  <a:srgbClr val="1C1D3B"/>
                </a:solidFill>
                <a:latin typeface="Helvetica" pitchFamily="2" charset="0"/>
                <a:ea typeface="Verdana" panose="020B0604030504040204" pitchFamily="34" charset="0"/>
              </a:rPr>
              <a:t>&amp; Innovations</a:t>
            </a:r>
          </a:p>
        </p:txBody>
      </p:sp>
      <p:sp>
        <p:nvSpPr>
          <p:cNvPr id="22" name="TextBox 30">
            <a:extLst>
              <a:ext uri="{FF2B5EF4-FFF2-40B4-BE49-F238E27FC236}">
                <a16:creationId xmlns:a16="http://schemas.microsoft.com/office/drawing/2014/main" id="{19047A6C-F0FD-5BA6-E70B-AA3BC042EA59}"/>
              </a:ext>
            </a:extLst>
          </p:cNvPr>
          <p:cNvSpPr txBox="1"/>
          <p:nvPr/>
        </p:nvSpPr>
        <p:spPr>
          <a:xfrm>
            <a:off x="9371067" y="2461462"/>
            <a:ext cx="1757717" cy="438716"/>
          </a:xfrm>
          <a:prstGeom prst="rect">
            <a:avLst/>
          </a:prstGeom>
        </p:spPr>
        <p:txBody>
          <a:bodyPr lIns="0" tIns="0" rIns="0" bIns="0" rtlCol="0" anchor="t">
            <a:noAutofit/>
          </a:bodyPr>
          <a:lstStyle/>
          <a:p>
            <a:pPr>
              <a:lnSpc>
                <a:spcPts val="1773"/>
              </a:lnSpc>
            </a:pPr>
            <a:r>
              <a:rPr lang="en-US" b="1">
                <a:solidFill>
                  <a:srgbClr val="1C1D3B"/>
                </a:solidFill>
                <a:latin typeface="Helvetica" pitchFamily="2" charset="0"/>
                <a:ea typeface="Verdana" panose="020B0604030504040204" pitchFamily="34" charset="0"/>
              </a:rPr>
              <a:t>Strategic </a:t>
            </a:r>
            <a:br>
              <a:rPr lang="en-US" b="1">
                <a:solidFill>
                  <a:srgbClr val="1C1D3B"/>
                </a:solidFill>
                <a:latin typeface="Helvetica" pitchFamily="2" charset="0"/>
                <a:ea typeface="Verdana" panose="020B0604030504040204" pitchFamily="34" charset="0"/>
              </a:rPr>
            </a:br>
            <a:r>
              <a:rPr lang="en-US" b="1">
                <a:solidFill>
                  <a:srgbClr val="1C1D3B"/>
                </a:solidFill>
                <a:latin typeface="Helvetica" pitchFamily="2" charset="0"/>
                <a:ea typeface="Verdana" panose="020B0604030504040204" pitchFamily="34" charset="0"/>
              </a:rPr>
              <a:t>Partnerships</a:t>
            </a:r>
          </a:p>
        </p:txBody>
      </p:sp>
      <p:sp>
        <p:nvSpPr>
          <p:cNvPr id="23" name="TextBox 34">
            <a:extLst>
              <a:ext uri="{FF2B5EF4-FFF2-40B4-BE49-F238E27FC236}">
                <a16:creationId xmlns:a16="http://schemas.microsoft.com/office/drawing/2014/main" id="{D0501E87-A9A3-E436-3EEA-E32B63A73EDB}"/>
              </a:ext>
            </a:extLst>
          </p:cNvPr>
          <p:cNvSpPr txBox="1"/>
          <p:nvPr/>
        </p:nvSpPr>
        <p:spPr>
          <a:xfrm>
            <a:off x="3243206" y="3096658"/>
            <a:ext cx="2653093" cy="3297121"/>
          </a:xfrm>
          <a:prstGeom prst="rect">
            <a:avLst/>
          </a:prstGeom>
        </p:spPr>
        <p:txBody>
          <a:bodyPr wrap="square" lIns="0" tIns="0" rIns="0" bIns="0" rtlCol="0" anchor="t">
            <a:spAutoFit/>
          </a:bodyPr>
          <a:lstStyle/>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S/4HANA &amp; RISE</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BTP Deployment</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SAP Integration Suite</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AI Implementation</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OpenText</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Extended ECM (xECM)</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Vendor Invoice Management</a:t>
            </a:r>
          </a:p>
          <a:p>
            <a:pPr marL="628650" lvl="1" indent="-171450">
              <a:lnSpc>
                <a:spcPct val="150000"/>
              </a:lnSpc>
              <a:buFont typeface="Arial" panose="020B0604020202020204" pitchFamily="34" charset="0"/>
              <a:buChar char="•"/>
            </a:pPr>
            <a:r>
              <a:rPr lang="en-US" sz="1200" dirty="0">
                <a:solidFill>
                  <a:srgbClr val="1C1D3B"/>
                </a:solidFill>
                <a:latin typeface="Helvetica" pitchFamily="2" charset="0"/>
              </a:rPr>
              <a:t>Document Presentment</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Ariba</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Vertex</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SAP Vistex</a:t>
            </a:r>
          </a:p>
          <a:p>
            <a:pPr marL="171450" indent="-171450">
              <a:lnSpc>
                <a:spcPct val="150000"/>
              </a:lnSpc>
              <a:buFont typeface="Arial" panose="020B0604020202020204" pitchFamily="34" charset="0"/>
              <a:buChar char="•"/>
            </a:pPr>
            <a:r>
              <a:rPr lang="en-US" sz="1200" dirty="0">
                <a:solidFill>
                  <a:srgbClr val="1C1D3B"/>
                </a:solidFill>
                <a:latin typeface="Helvetica" pitchFamily="2" charset="0"/>
              </a:rPr>
              <a:t>Geospatial Intelligence (GIS)</a:t>
            </a:r>
          </a:p>
        </p:txBody>
      </p:sp>
      <p:sp>
        <p:nvSpPr>
          <p:cNvPr id="24" name="TextBox 34">
            <a:extLst>
              <a:ext uri="{FF2B5EF4-FFF2-40B4-BE49-F238E27FC236}">
                <a16:creationId xmlns:a16="http://schemas.microsoft.com/office/drawing/2014/main" id="{8C05A3B9-D5F2-B7E6-F235-5ECDFE541E9D}"/>
              </a:ext>
            </a:extLst>
          </p:cNvPr>
          <p:cNvSpPr txBox="1"/>
          <p:nvPr/>
        </p:nvSpPr>
        <p:spPr>
          <a:xfrm>
            <a:off x="9371067" y="3096658"/>
            <a:ext cx="2520575" cy="804131"/>
          </a:xfrm>
          <a:prstGeom prst="rect">
            <a:avLst/>
          </a:prstGeom>
        </p:spPr>
        <p:txBody>
          <a:bodyPr wrap="square" lIns="0" tIns="0" rIns="0" bIns="0" rtlCol="0" anchor="t">
            <a:spAutoFit/>
          </a:bodyPr>
          <a:lstStyle/>
          <a:p>
            <a:pPr marL="171450" indent="-171450">
              <a:lnSpc>
                <a:spcPct val="150000"/>
              </a:lnSpc>
              <a:buFont typeface="Arial" panose="020B0604020202020204" pitchFamily="34" charset="0"/>
              <a:buChar char="•"/>
            </a:pPr>
            <a:r>
              <a:rPr lang="en-US" sz="1200">
                <a:solidFill>
                  <a:srgbClr val="1C1D3B"/>
                </a:solidFill>
                <a:latin typeface="Helvetica" pitchFamily="2" charset="0"/>
              </a:rPr>
              <a:t>SAP Gold Partner</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SAP </a:t>
            </a:r>
            <a:r>
              <a:rPr lang="en-US" sz="1200" err="1">
                <a:solidFill>
                  <a:srgbClr val="1C1D3B"/>
                </a:solidFill>
                <a:latin typeface="Helvetica" pitchFamily="2" charset="0"/>
              </a:rPr>
              <a:t>PartnerEdge</a:t>
            </a:r>
            <a:r>
              <a:rPr lang="en-US" sz="1200">
                <a:solidFill>
                  <a:srgbClr val="1C1D3B"/>
                </a:solidFill>
                <a:latin typeface="Helvetica" pitchFamily="2" charset="0"/>
              </a:rPr>
              <a:t>, Sell</a:t>
            </a:r>
          </a:p>
          <a:p>
            <a:pPr marL="171450" indent="-171450">
              <a:lnSpc>
                <a:spcPct val="150000"/>
              </a:lnSpc>
              <a:buFont typeface="Arial" panose="020B0604020202020204" pitchFamily="34" charset="0"/>
              <a:buChar char="•"/>
            </a:pPr>
            <a:r>
              <a:rPr lang="en-US" sz="1200">
                <a:solidFill>
                  <a:srgbClr val="1C1D3B"/>
                </a:solidFill>
                <a:latin typeface="Helvetica" pitchFamily="2" charset="0"/>
              </a:rPr>
              <a:t>CCFlex – Cloud Choice Flex</a:t>
            </a:r>
          </a:p>
        </p:txBody>
      </p:sp>
      <p:sp>
        <p:nvSpPr>
          <p:cNvPr id="25" name="TextBox 34">
            <a:extLst>
              <a:ext uri="{FF2B5EF4-FFF2-40B4-BE49-F238E27FC236}">
                <a16:creationId xmlns:a16="http://schemas.microsoft.com/office/drawing/2014/main" id="{8ACD8691-6714-34AC-75BB-D04CDFEDEBFC}"/>
              </a:ext>
            </a:extLst>
          </p:cNvPr>
          <p:cNvSpPr txBox="1"/>
          <p:nvPr/>
        </p:nvSpPr>
        <p:spPr>
          <a:xfrm>
            <a:off x="578189" y="3096658"/>
            <a:ext cx="2205726" cy="3297121"/>
          </a:xfrm>
          <a:prstGeom prst="rect">
            <a:avLst/>
          </a:prstGeom>
        </p:spPr>
        <p:txBody>
          <a:bodyPr wrap="square" lIns="0" tIns="0" rIns="0" bIns="0" rtlCol="0" anchor="t">
            <a:spAutoFit/>
          </a:bodyPr>
          <a:lstStyle/>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Archiving &amp; ILM</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Retention Management</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HANA Memory Optimization (NSE)</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Governance</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Migration</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Cloud Migrations</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Privacy and Security</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Legacy Decommissioning</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Volume Assessment</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Quality Assessment</a:t>
            </a:r>
          </a:p>
          <a:p>
            <a:pPr marL="171450" indent="-171450">
              <a:lnSpc>
                <a:spcPct val="150000"/>
              </a:lnSpc>
              <a:buFont typeface="Arial" panose="020B0604020202020204" pitchFamily="34" charset="0"/>
              <a:buChar char="•"/>
            </a:pPr>
            <a:endParaRPr lang="en-US" sz="1200" dirty="0">
              <a:solidFill>
                <a:srgbClr val="1C1D3B"/>
              </a:solidFill>
              <a:latin typeface="Helvetica" pitchFamily="2" charset="0"/>
            </a:endParaRPr>
          </a:p>
        </p:txBody>
      </p:sp>
      <p:sp>
        <p:nvSpPr>
          <p:cNvPr id="26" name="TextBox 34">
            <a:extLst>
              <a:ext uri="{FF2B5EF4-FFF2-40B4-BE49-F238E27FC236}">
                <a16:creationId xmlns:a16="http://schemas.microsoft.com/office/drawing/2014/main" id="{54D8ED6E-E54A-2F41-AE52-DF43938163D6}"/>
              </a:ext>
            </a:extLst>
          </p:cNvPr>
          <p:cNvSpPr txBox="1"/>
          <p:nvPr/>
        </p:nvSpPr>
        <p:spPr>
          <a:xfrm>
            <a:off x="6504258" y="3096658"/>
            <a:ext cx="2520575" cy="2054088"/>
          </a:xfrm>
          <a:prstGeom prst="rect">
            <a:avLst/>
          </a:prstGeom>
        </p:spPr>
        <p:txBody>
          <a:bodyPr wrap="square" lIns="0" tIns="0" rIns="0" bIns="0" rtlCol="0" anchor="t">
            <a:spAutoFit/>
          </a:bodyPr>
          <a:lstStyle/>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ASSIST by Auritas</a:t>
            </a:r>
          </a:p>
          <a:p>
            <a:pPr marL="0" lvl="1">
              <a:lnSpc>
                <a:spcPct val="150000"/>
              </a:lnSpc>
            </a:pPr>
            <a:r>
              <a:rPr lang="en-US" sz="1050" i="1" dirty="0">
                <a:solidFill>
                  <a:srgbClr val="1C1D3B"/>
                </a:solidFill>
                <a:latin typeface="Helvetica" pitchFamily="2" charset="0"/>
              </a:rPr>
              <a:t>    (Data Archiving Automation)</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Data GUARD by Auritas</a:t>
            </a:r>
          </a:p>
          <a:p>
            <a:pPr marL="0" lvl="1">
              <a:lnSpc>
                <a:spcPct val="150000"/>
              </a:lnSpc>
            </a:pPr>
            <a:r>
              <a:rPr lang="en-US" sz="1050" i="1" dirty="0">
                <a:solidFill>
                  <a:srgbClr val="1C1D3B"/>
                </a:solidFill>
                <a:latin typeface="Helvetica" pitchFamily="2" charset="0"/>
              </a:rPr>
              <a:t>    (Legacy Decommissioning)</a:t>
            </a: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Auritas Intelligent Accrual</a:t>
            </a:r>
          </a:p>
          <a:p>
            <a:pPr marL="0" lvl="1">
              <a:lnSpc>
                <a:spcPct val="150000"/>
              </a:lnSpc>
            </a:pPr>
            <a:r>
              <a:rPr lang="en-US" sz="1050" i="1" dirty="0">
                <a:solidFill>
                  <a:srgbClr val="1C1D3B"/>
                </a:solidFill>
                <a:latin typeface="Helvetica" pitchFamily="2" charset="0"/>
              </a:rPr>
              <a:t>    (Financial Automation)</a:t>
            </a:r>
            <a:endParaRPr lang="en-US" sz="900" i="1" dirty="0">
              <a:solidFill>
                <a:srgbClr val="1C1D3B"/>
              </a:solidFill>
              <a:latin typeface="Helvetica" pitchFamily="2" charset="0"/>
            </a:endParaRPr>
          </a:p>
          <a:p>
            <a:pPr marL="171450" lvl="1" indent="-171450">
              <a:lnSpc>
                <a:spcPct val="150000"/>
              </a:lnSpc>
              <a:buFont typeface="Arial" panose="020B0604020202020204" pitchFamily="34" charset="0"/>
              <a:buChar char="•"/>
            </a:pPr>
            <a:r>
              <a:rPr lang="en-US" sz="1200" dirty="0">
                <a:solidFill>
                  <a:srgbClr val="1C1D3B"/>
                </a:solidFill>
                <a:latin typeface="Helvetica" pitchFamily="2" charset="0"/>
              </a:rPr>
              <a:t>DMS+ by Auritas</a:t>
            </a:r>
          </a:p>
          <a:p>
            <a:pPr marL="0" lvl="1">
              <a:lnSpc>
                <a:spcPct val="150000"/>
              </a:lnSpc>
            </a:pPr>
            <a:r>
              <a:rPr lang="en-US" sz="1050" i="1" dirty="0">
                <a:solidFill>
                  <a:srgbClr val="1C1D3B"/>
                </a:solidFill>
                <a:latin typeface="Helvetica" pitchFamily="2" charset="0"/>
              </a:rPr>
              <a:t>    (Enhanced Document Storage)</a:t>
            </a:r>
          </a:p>
        </p:txBody>
      </p:sp>
      <p:cxnSp>
        <p:nvCxnSpPr>
          <p:cNvPr id="27" name="Straight Connector 26">
            <a:extLst>
              <a:ext uri="{FF2B5EF4-FFF2-40B4-BE49-F238E27FC236}">
                <a16:creationId xmlns:a16="http://schemas.microsoft.com/office/drawing/2014/main" id="{4A44C674-8C21-EED6-604F-B0D45F889B41}"/>
              </a:ext>
            </a:extLst>
          </p:cNvPr>
          <p:cNvCxnSpPr>
            <a:cxnSpLocks/>
          </p:cNvCxnSpPr>
          <p:nvPr/>
        </p:nvCxnSpPr>
        <p:spPr>
          <a:xfrm>
            <a:off x="2872051"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30BDD9BE-75DF-3A4C-AB3B-8254D7EA2F71}"/>
              </a:ext>
            </a:extLst>
          </p:cNvPr>
          <p:cNvCxnSpPr>
            <a:cxnSpLocks/>
          </p:cNvCxnSpPr>
          <p:nvPr/>
        </p:nvCxnSpPr>
        <p:spPr>
          <a:xfrm>
            <a:off x="6198983"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926F73CD-8EC2-5D06-A252-D59B923CEB33}"/>
              </a:ext>
            </a:extLst>
          </p:cNvPr>
          <p:cNvCxnSpPr>
            <a:cxnSpLocks/>
          </p:cNvCxnSpPr>
          <p:nvPr/>
        </p:nvCxnSpPr>
        <p:spPr>
          <a:xfrm>
            <a:off x="9029674" y="2292504"/>
            <a:ext cx="0" cy="3954271"/>
          </a:xfrm>
          <a:prstGeom prst="line">
            <a:avLst/>
          </a:prstGeom>
          <a:ln>
            <a:solidFill>
              <a:schemeClr val="bg1">
                <a:lumMod val="85000"/>
              </a:schemeClr>
            </a:solidFill>
          </a:ln>
        </p:spPr>
        <p:style>
          <a:lnRef idx="1">
            <a:schemeClr val="dk1"/>
          </a:lnRef>
          <a:fillRef idx="0">
            <a:schemeClr val="dk1"/>
          </a:fillRef>
          <a:effectRef idx="0">
            <a:schemeClr val="dk1"/>
          </a:effectRef>
          <a:fontRef idx="minor">
            <a:schemeClr val="tx1"/>
          </a:fontRef>
        </p:style>
      </p:cxnSp>
      <p:pic>
        <p:nvPicPr>
          <p:cNvPr id="32" name="Picture 31">
            <a:extLst>
              <a:ext uri="{FF2B5EF4-FFF2-40B4-BE49-F238E27FC236}">
                <a16:creationId xmlns:a16="http://schemas.microsoft.com/office/drawing/2014/main" id="{82C3B97F-E530-76D6-31A1-1AE5C888E7F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462291" y="5374964"/>
            <a:ext cx="1046734" cy="315770"/>
          </a:xfrm>
          <a:prstGeom prst="rect">
            <a:avLst/>
          </a:prstGeom>
        </p:spPr>
      </p:pic>
      <p:sp>
        <p:nvSpPr>
          <p:cNvPr id="35" name="TextBox 34">
            <a:extLst>
              <a:ext uri="{FF2B5EF4-FFF2-40B4-BE49-F238E27FC236}">
                <a16:creationId xmlns:a16="http://schemas.microsoft.com/office/drawing/2014/main" id="{FB76C508-99A4-F703-4773-2CDE5C8DEDE0}"/>
              </a:ext>
            </a:extLst>
          </p:cNvPr>
          <p:cNvSpPr txBox="1"/>
          <p:nvPr/>
        </p:nvSpPr>
        <p:spPr>
          <a:xfrm>
            <a:off x="6710972" y="5687562"/>
            <a:ext cx="2520575" cy="218971"/>
          </a:xfrm>
          <a:prstGeom prst="rect">
            <a:avLst/>
          </a:prstGeom>
        </p:spPr>
        <p:txBody>
          <a:bodyPr wrap="square" lIns="0" tIns="0" rIns="0" bIns="0" rtlCol="0" anchor="t">
            <a:spAutoFit/>
          </a:bodyPr>
          <a:lstStyle/>
          <a:p>
            <a:pPr marL="0" lvl="1">
              <a:lnSpc>
                <a:spcPct val="150000"/>
              </a:lnSpc>
            </a:pPr>
            <a:r>
              <a:rPr lang="en-US" sz="1050" i="1" dirty="0">
                <a:solidFill>
                  <a:srgbClr val="1C1D3B"/>
                </a:solidFill>
                <a:latin typeface="Helvetica" pitchFamily="2" charset="0"/>
              </a:rPr>
              <a:t>(AMS + Hypercare)</a:t>
            </a:r>
          </a:p>
        </p:txBody>
      </p:sp>
      <p:pic>
        <p:nvPicPr>
          <p:cNvPr id="36" name="Picture 35" descr="Microsoft Azure Logo et symbole, sens, histoire, PNG, marque">
            <a:extLst>
              <a:ext uri="{FF2B5EF4-FFF2-40B4-BE49-F238E27FC236}">
                <a16:creationId xmlns:a16="http://schemas.microsoft.com/office/drawing/2014/main" id="{328BD453-A621-84A8-FE0F-F3D987F4767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539568" y="4420489"/>
            <a:ext cx="871255" cy="25960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Accusoft | Home">
            <a:extLst>
              <a:ext uri="{FF2B5EF4-FFF2-40B4-BE49-F238E27FC236}">
                <a16:creationId xmlns:a16="http://schemas.microsoft.com/office/drawing/2014/main" id="{252AEC57-D13A-18C9-0DB4-EC0E97D3F661}"/>
              </a:ext>
            </a:extLst>
          </p:cNvPr>
          <p:cNvPicPr>
            <a:picLocks noChangeAspect="1" noChangeArrowheads="1"/>
          </p:cNvPicPr>
          <p:nvPr/>
        </p:nvPicPr>
        <p:blipFill>
          <a:blip r:embed="rId5" cstate="email">
            <a:biLevel thresh="75000"/>
            <a:extLst>
              <a:ext uri="{BEBA8EAE-BF5A-486C-A8C5-ECC9F3942E4B}">
                <a14:imgProps xmlns:a14="http://schemas.microsoft.com/office/drawing/2010/main">
                  <a14:imgLayer r:embed="rId6">
                    <a14:imgEffect>
                      <a14:saturation sat="0"/>
                    </a14:imgEffect>
                    <a14:imgEffect>
                      <a14:brightnessContrast bright="-40000" contrast="-40000"/>
                    </a14:imgEffect>
                  </a14:imgLayer>
                </a14:imgProps>
              </a:ext>
              <a:ext uri="{28A0092B-C50C-407E-A947-70E740481C1C}">
                <a14:useLocalDpi xmlns:a14="http://schemas.microsoft.com/office/drawing/2010/main"/>
              </a:ext>
            </a:extLst>
          </a:blip>
          <a:srcRect/>
          <a:stretch>
            <a:fillRect/>
          </a:stretch>
        </p:blipFill>
        <p:spPr bwMode="auto">
          <a:xfrm>
            <a:off x="10527993" y="4106792"/>
            <a:ext cx="971400" cy="23313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omepage - Schoolupdate">
            <a:extLst>
              <a:ext uri="{FF2B5EF4-FFF2-40B4-BE49-F238E27FC236}">
                <a16:creationId xmlns:a16="http://schemas.microsoft.com/office/drawing/2014/main" id="{7175300E-CCF5-1087-BFD6-D9B956756A22}"/>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0542167" y="5322797"/>
            <a:ext cx="915662" cy="237305"/>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12">
            <a:extLst>
              <a:ext uri="{FF2B5EF4-FFF2-40B4-BE49-F238E27FC236}">
                <a16:creationId xmlns:a16="http://schemas.microsoft.com/office/drawing/2014/main" id="{EE6BEDE4-46A5-1B91-3506-A67DCE461C93}"/>
              </a:ext>
            </a:extLst>
          </p:cNvPr>
          <p:cNvGrpSpPr/>
          <p:nvPr/>
        </p:nvGrpSpPr>
        <p:grpSpPr>
          <a:xfrm>
            <a:off x="9483724" y="4171279"/>
            <a:ext cx="668083" cy="384782"/>
            <a:chOff x="0" y="0"/>
            <a:chExt cx="1515902" cy="873083"/>
          </a:xfrm>
        </p:grpSpPr>
        <p:grpSp>
          <p:nvGrpSpPr>
            <p:cNvPr id="40" name="Group 13">
              <a:extLst>
                <a:ext uri="{FF2B5EF4-FFF2-40B4-BE49-F238E27FC236}">
                  <a16:creationId xmlns:a16="http://schemas.microsoft.com/office/drawing/2014/main" id="{B29A23F9-9E9A-196C-3237-B7C92922C4A2}"/>
                </a:ext>
              </a:extLst>
            </p:cNvPr>
            <p:cNvGrpSpPr/>
            <p:nvPr/>
          </p:nvGrpSpPr>
          <p:grpSpPr>
            <a:xfrm>
              <a:off x="11897" y="28282"/>
              <a:ext cx="812816" cy="435871"/>
              <a:chOff x="0" y="0"/>
              <a:chExt cx="514173" cy="275724"/>
            </a:xfrm>
          </p:grpSpPr>
          <p:sp>
            <p:nvSpPr>
              <p:cNvPr id="45" name="Freeform 14">
                <a:extLst>
                  <a:ext uri="{FF2B5EF4-FFF2-40B4-BE49-F238E27FC236}">
                    <a16:creationId xmlns:a16="http://schemas.microsoft.com/office/drawing/2014/main" id="{112537DB-B07D-F357-F5DB-5C4F0E800650}"/>
                  </a:ext>
                </a:extLst>
              </p:cNvPr>
              <p:cNvSpPr/>
              <p:nvPr/>
            </p:nvSpPr>
            <p:spPr>
              <a:xfrm>
                <a:off x="0" y="0"/>
                <a:ext cx="514173" cy="275724"/>
              </a:xfrm>
              <a:custGeom>
                <a:avLst/>
                <a:gdLst/>
                <a:ahLst/>
                <a:cxnLst/>
                <a:rect l="l" t="t" r="r" b="b"/>
                <a:pathLst>
                  <a:path w="514173" h="275724">
                    <a:moveTo>
                      <a:pt x="0" y="0"/>
                    </a:moveTo>
                    <a:lnTo>
                      <a:pt x="514173" y="0"/>
                    </a:lnTo>
                    <a:lnTo>
                      <a:pt x="514173" y="275724"/>
                    </a:lnTo>
                    <a:lnTo>
                      <a:pt x="0" y="275724"/>
                    </a:lnTo>
                    <a:close/>
                  </a:path>
                </a:pathLst>
              </a:custGeom>
              <a:solidFill>
                <a:srgbClr val="FFFFFF"/>
              </a:solidFill>
            </p:spPr>
            <p:txBody>
              <a:bodyPr/>
              <a:lstStyle/>
              <a:p>
                <a:endParaRPr lang="en-US" sz="1200">
                  <a:latin typeface="Helvetica" pitchFamily="2" charset="0"/>
                </a:endParaRPr>
              </a:p>
            </p:txBody>
          </p:sp>
          <p:sp>
            <p:nvSpPr>
              <p:cNvPr id="46" name="TextBox 15">
                <a:extLst>
                  <a:ext uri="{FF2B5EF4-FFF2-40B4-BE49-F238E27FC236}">
                    <a16:creationId xmlns:a16="http://schemas.microsoft.com/office/drawing/2014/main" id="{0150F7B6-5AE7-2CFB-DAC3-8492DA6BBC3D}"/>
                  </a:ext>
                </a:extLst>
              </p:cNvPr>
              <p:cNvSpPr txBox="1"/>
              <p:nvPr/>
            </p:nvSpPr>
            <p:spPr>
              <a:xfrm>
                <a:off x="0" y="47625"/>
                <a:ext cx="812800" cy="765175"/>
              </a:xfrm>
              <a:prstGeom prst="rect">
                <a:avLst/>
              </a:prstGeom>
            </p:spPr>
            <p:txBody>
              <a:bodyPr lIns="50800" tIns="50800" rIns="50800" bIns="50800" rtlCol="0" anchor="ctr"/>
              <a:lstStyle/>
              <a:p>
                <a:pPr algn="ctr">
                  <a:lnSpc>
                    <a:spcPts val="1379"/>
                  </a:lnSpc>
                </a:pPr>
                <a:endParaRPr sz="1200">
                  <a:latin typeface="Helvetica" pitchFamily="2" charset="0"/>
                </a:endParaRPr>
              </a:p>
            </p:txBody>
          </p:sp>
        </p:grpSp>
        <p:grpSp>
          <p:nvGrpSpPr>
            <p:cNvPr id="41" name="Group 16">
              <a:extLst>
                <a:ext uri="{FF2B5EF4-FFF2-40B4-BE49-F238E27FC236}">
                  <a16:creationId xmlns:a16="http://schemas.microsoft.com/office/drawing/2014/main" id="{4A6E2C02-EB3D-464E-8555-DEF266688A30}"/>
                </a:ext>
              </a:extLst>
            </p:cNvPr>
            <p:cNvGrpSpPr/>
            <p:nvPr/>
          </p:nvGrpSpPr>
          <p:grpSpPr>
            <a:xfrm>
              <a:off x="670767" y="404144"/>
              <a:ext cx="812816" cy="435871"/>
              <a:chOff x="0" y="0"/>
              <a:chExt cx="514173" cy="275724"/>
            </a:xfrm>
          </p:grpSpPr>
          <p:sp>
            <p:nvSpPr>
              <p:cNvPr id="43" name="Freeform 17">
                <a:extLst>
                  <a:ext uri="{FF2B5EF4-FFF2-40B4-BE49-F238E27FC236}">
                    <a16:creationId xmlns:a16="http://schemas.microsoft.com/office/drawing/2014/main" id="{09AEC157-70AA-BC1F-B853-503E98EA8BDE}"/>
                  </a:ext>
                </a:extLst>
              </p:cNvPr>
              <p:cNvSpPr/>
              <p:nvPr/>
            </p:nvSpPr>
            <p:spPr>
              <a:xfrm>
                <a:off x="0" y="0"/>
                <a:ext cx="514173" cy="275724"/>
              </a:xfrm>
              <a:custGeom>
                <a:avLst/>
                <a:gdLst/>
                <a:ahLst/>
                <a:cxnLst/>
                <a:rect l="l" t="t" r="r" b="b"/>
                <a:pathLst>
                  <a:path w="514173" h="275724">
                    <a:moveTo>
                      <a:pt x="0" y="0"/>
                    </a:moveTo>
                    <a:lnTo>
                      <a:pt x="514173" y="0"/>
                    </a:lnTo>
                    <a:lnTo>
                      <a:pt x="514173" y="275724"/>
                    </a:lnTo>
                    <a:lnTo>
                      <a:pt x="0" y="275724"/>
                    </a:lnTo>
                    <a:close/>
                  </a:path>
                </a:pathLst>
              </a:custGeom>
              <a:solidFill>
                <a:srgbClr val="FFFFFF"/>
              </a:solidFill>
            </p:spPr>
            <p:txBody>
              <a:bodyPr/>
              <a:lstStyle/>
              <a:p>
                <a:endParaRPr lang="en-US" sz="1200">
                  <a:latin typeface="Helvetica" pitchFamily="2" charset="0"/>
                </a:endParaRPr>
              </a:p>
            </p:txBody>
          </p:sp>
          <p:sp>
            <p:nvSpPr>
              <p:cNvPr id="44" name="TextBox 18">
                <a:extLst>
                  <a:ext uri="{FF2B5EF4-FFF2-40B4-BE49-F238E27FC236}">
                    <a16:creationId xmlns:a16="http://schemas.microsoft.com/office/drawing/2014/main" id="{C0B9F33D-47D7-463D-C081-0A67178B3A17}"/>
                  </a:ext>
                </a:extLst>
              </p:cNvPr>
              <p:cNvSpPr txBox="1"/>
              <p:nvPr/>
            </p:nvSpPr>
            <p:spPr>
              <a:xfrm>
                <a:off x="0" y="47625"/>
                <a:ext cx="812800" cy="765175"/>
              </a:xfrm>
              <a:prstGeom prst="rect">
                <a:avLst/>
              </a:prstGeom>
            </p:spPr>
            <p:txBody>
              <a:bodyPr lIns="50800" tIns="50800" rIns="50800" bIns="50800" rtlCol="0" anchor="ctr"/>
              <a:lstStyle/>
              <a:p>
                <a:pPr algn="ctr">
                  <a:lnSpc>
                    <a:spcPts val="1379"/>
                  </a:lnSpc>
                </a:pPr>
                <a:endParaRPr sz="1200">
                  <a:latin typeface="Helvetica" pitchFamily="2" charset="0"/>
                </a:endParaRPr>
              </a:p>
            </p:txBody>
          </p:sp>
        </p:grpSp>
        <p:sp>
          <p:nvSpPr>
            <p:cNvPr id="42" name="Freeform 19">
              <a:extLst>
                <a:ext uri="{FF2B5EF4-FFF2-40B4-BE49-F238E27FC236}">
                  <a16:creationId xmlns:a16="http://schemas.microsoft.com/office/drawing/2014/main" id="{D79261A2-4BE7-FC96-F69D-2ACDF76AA356}"/>
                </a:ext>
              </a:extLst>
            </p:cNvPr>
            <p:cNvSpPr/>
            <p:nvPr/>
          </p:nvSpPr>
          <p:spPr>
            <a:xfrm>
              <a:off x="0" y="0"/>
              <a:ext cx="1515902" cy="873083"/>
            </a:xfrm>
            <a:custGeom>
              <a:avLst/>
              <a:gdLst/>
              <a:ahLst/>
              <a:cxnLst/>
              <a:rect l="l" t="t" r="r" b="b"/>
              <a:pathLst>
                <a:path w="1515902" h="873083">
                  <a:moveTo>
                    <a:pt x="0" y="0"/>
                  </a:moveTo>
                  <a:lnTo>
                    <a:pt x="1515902" y="0"/>
                  </a:lnTo>
                  <a:lnTo>
                    <a:pt x="1515902" y="873083"/>
                  </a:lnTo>
                  <a:lnTo>
                    <a:pt x="0" y="873083"/>
                  </a:lnTo>
                  <a:lnTo>
                    <a:pt x="0" y="0"/>
                  </a:lnTo>
                  <a:close/>
                </a:path>
              </a:pathLst>
            </a:custGeom>
            <a:blipFill>
              <a:blip r:embed="rId8" cstate="email">
                <a:extLst>
                  <a:ext uri="{28A0092B-C50C-407E-A947-70E740481C1C}">
                    <a14:useLocalDpi xmlns:a14="http://schemas.microsoft.com/office/drawing/2010/main"/>
                  </a:ext>
                </a:extLst>
              </a:blip>
              <a:stretch>
                <a:fillRect/>
              </a:stretch>
            </a:blipFill>
          </p:spPr>
          <p:txBody>
            <a:bodyPr/>
            <a:lstStyle/>
            <a:p>
              <a:endParaRPr lang="en-US" sz="1200">
                <a:latin typeface="Helvetica" pitchFamily="2" charset="0"/>
              </a:endParaRPr>
            </a:p>
          </p:txBody>
        </p:sp>
      </p:grpSp>
      <p:pic>
        <p:nvPicPr>
          <p:cNvPr id="47" name="Picture 2">
            <a:extLst>
              <a:ext uri="{FF2B5EF4-FFF2-40B4-BE49-F238E27FC236}">
                <a16:creationId xmlns:a16="http://schemas.microsoft.com/office/drawing/2014/main" id="{6F997E36-05D4-0BCE-3E38-A259067F80D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538107" y="4873422"/>
            <a:ext cx="463183" cy="27772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F1CA149-1856-AF46-D6FD-6A4789ECFC9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16855" y="5539647"/>
            <a:ext cx="488776" cy="2419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34">
            <a:extLst>
              <a:ext uri="{FF2B5EF4-FFF2-40B4-BE49-F238E27FC236}">
                <a16:creationId xmlns:a16="http://schemas.microsoft.com/office/drawing/2014/main" id="{09143D79-F5F6-AB01-ACF1-5A8EDE17C57E}"/>
              </a:ext>
            </a:extLst>
          </p:cNvPr>
          <p:cNvSpPr txBox="1"/>
          <p:nvPr/>
        </p:nvSpPr>
        <p:spPr>
          <a:xfrm>
            <a:off x="9521227" y="5755650"/>
            <a:ext cx="782554" cy="218906"/>
          </a:xfrm>
          <a:prstGeom prst="rect">
            <a:avLst/>
          </a:prstGeom>
        </p:spPr>
        <p:txBody>
          <a:bodyPr wrap="square" lIns="0" tIns="0" rIns="0" bIns="0" rtlCol="0" anchor="t">
            <a:spAutoFit/>
          </a:bodyPr>
          <a:lstStyle/>
          <a:p>
            <a:pPr>
              <a:lnSpc>
                <a:spcPct val="150000"/>
              </a:lnSpc>
            </a:pPr>
            <a:r>
              <a:rPr lang="en-US" sz="1050" b="1" i="1">
                <a:solidFill>
                  <a:srgbClr val="00A3E9"/>
                </a:solidFill>
                <a:latin typeface="Helvetica" pitchFamily="2" charset="0"/>
              </a:rPr>
              <a:t>CC</a:t>
            </a:r>
            <a:r>
              <a:rPr lang="en-US" sz="1050" i="1">
                <a:solidFill>
                  <a:srgbClr val="00A3E9"/>
                </a:solidFill>
                <a:latin typeface="Helvetica" pitchFamily="2" charset="0"/>
              </a:rPr>
              <a:t>Flex</a:t>
            </a:r>
          </a:p>
        </p:txBody>
      </p:sp>
      <p:grpSp>
        <p:nvGrpSpPr>
          <p:cNvPr id="9" name="Group 8">
            <a:extLst>
              <a:ext uri="{FF2B5EF4-FFF2-40B4-BE49-F238E27FC236}">
                <a16:creationId xmlns:a16="http://schemas.microsoft.com/office/drawing/2014/main" id="{18054771-D316-DAEF-16E7-6B9C40D48050}"/>
              </a:ext>
            </a:extLst>
          </p:cNvPr>
          <p:cNvGrpSpPr/>
          <p:nvPr/>
        </p:nvGrpSpPr>
        <p:grpSpPr>
          <a:xfrm>
            <a:off x="-1013" y="-13277"/>
            <a:ext cx="12202988" cy="1890595"/>
            <a:chOff x="-10988" y="-29259"/>
            <a:chExt cx="12202988" cy="1890595"/>
          </a:xfrm>
        </p:grpSpPr>
        <p:grpSp>
          <p:nvGrpSpPr>
            <p:cNvPr id="4" name="Group 3">
              <a:extLst>
                <a:ext uri="{FF2B5EF4-FFF2-40B4-BE49-F238E27FC236}">
                  <a16:creationId xmlns:a16="http://schemas.microsoft.com/office/drawing/2014/main" id="{08158CA3-6989-09D2-BE6D-110918E0F8DC}"/>
                </a:ext>
              </a:extLst>
            </p:cNvPr>
            <p:cNvGrpSpPr/>
            <p:nvPr/>
          </p:nvGrpSpPr>
          <p:grpSpPr>
            <a:xfrm>
              <a:off x="-10988" y="-29259"/>
              <a:ext cx="12202988" cy="1890595"/>
              <a:chOff x="4196" y="-1528005"/>
              <a:chExt cx="12202988" cy="1890595"/>
            </a:xfrm>
          </p:grpSpPr>
          <p:grpSp>
            <p:nvGrpSpPr>
              <p:cNvPr id="14" name="Group 13">
                <a:extLst>
                  <a:ext uri="{FF2B5EF4-FFF2-40B4-BE49-F238E27FC236}">
                    <a16:creationId xmlns:a16="http://schemas.microsoft.com/office/drawing/2014/main" id="{E4155829-7A1C-948B-C73F-FCB2C59A86EC}"/>
                  </a:ext>
                </a:extLst>
              </p:cNvPr>
              <p:cNvGrpSpPr/>
              <p:nvPr/>
            </p:nvGrpSpPr>
            <p:grpSpPr>
              <a:xfrm>
                <a:off x="4196" y="-1528005"/>
                <a:ext cx="12202988" cy="1890595"/>
                <a:chOff x="4196" y="-1393095"/>
                <a:chExt cx="12202988" cy="1890595"/>
              </a:xfrm>
            </p:grpSpPr>
            <p:sp>
              <p:nvSpPr>
                <p:cNvPr id="8" name="Rectangle 7">
                  <a:extLst>
                    <a:ext uri="{FF2B5EF4-FFF2-40B4-BE49-F238E27FC236}">
                      <a16:creationId xmlns:a16="http://schemas.microsoft.com/office/drawing/2014/main" id="{D45B459C-B50E-4805-824B-449016EDFC72}"/>
                    </a:ext>
                  </a:extLst>
                </p:cNvPr>
                <p:cNvSpPr/>
                <p:nvPr/>
              </p:nvSpPr>
              <p:spPr>
                <a:xfrm flipV="1">
                  <a:off x="5209" y="-11346"/>
                  <a:ext cx="12201037" cy="508846"/>
                </a:xfrm>
                <a:prstGeom prst="rect">
                  <a:avLst/>
                </a:prstGeom>
                <a:solidFill>
                  <a:srgbClr val="D4060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D3BF50D-D563-82EB-E8EF-B622DD7F4C11}"/>
                    </a:ext>
                  </a:extLst>
                </p:cNvPr>
                <p:cNvSpPr/>
                <p:nvPr/>
              </p:nvSpPr>
              <p:spPr>
                <a:xfrm rot="21540000">
                  <a:off x="4196" y="187624"/>
                  <a:ext cx="12202988" cy="128691"/>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356585-C682-601C-A3A9-65960FC26F6B}"/>
                    </a:ext>
                  </a:extLst>
                </p:cNvPr>
                <p:cNvSpPr/>
                <p:nvPr/>
              </p:nvSpPr>
              <p:spPr>
                <a:xfrm>
                  <a:off x="5208" y="-1393095"/>
                  <a:ext cx="12201975" cy="1519850"/>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a:extLst>
                  <a:ext uri="{FF2B5EF4-FFF2-40B4-BE49-F238E27FC236}">
                    <a16:creationId xmlns:a16="http://schemas.microsoft.com/office/drawing/2014/main" id="{B914EFF1-0CF1-6927-FEDC-CC606DE4D0F0}"/>
                  </a:ext>
                </a:extLst>
              </p:cNvPr>
              <p:cNvSpPr/>
              <p:nvPr/>
            </p:nvSpPr>
            <p:spPr>
              <a:xfrm>
                <a:off x="5209" y="-60369"/>
                <a:ext cx="9842132" cy="120054"/>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120DDB1F-ADB9-728A-462F-A423F5760FF1}"/>
                </a:ext>
              </a:extLst>
            </p:cNvPr>
            <p:cNvSpPr/>
            <p:nvPr/>
          </p:nvSpPr>
          <p:spPr>
            <a:xfrm>
              <a:off x="-9975" y="1522899"/>
              <a:ext cx="5824386" cy="137796"/>
            </a:xfrm>
            <a:prstGeom prst="rect">
              <a:avLst/>
            </a:prstGeom>
            <a:solidFill>
              <a:srgbClr val="1C1D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4">
            <a:extLst>
              <a:ext uri="{FF2B5EF4-FFF2-40B4-BE49-F238E27FC236}">
                <a16:creationId xmlns:a16="http://schemas.microsoft.com/office/drawing/2014/main" id="{3C2124A4-0D5B-B306-91C7-002B4C183A73}"/>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9519421" y="4887684"/>
            <a:ext cx="488776" cy="2419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4">
            <a:extLst>
              <a:ext uri="{FF2B5EF4-FFF2-40B4-BE49-F238E27FC236}">
                <a16:creationId xmlns:a16="http://schemas.microsoft.com/office/drawing/2014/main" id="{1E9B1C9C-FECA-7DA0-1245-5C1EB3B22FB4}"/>
              </a:ext>
            </a:extLst>
          </p:cNvPr>
          <p:cNvSpPr txBox="1"/>
          <p:nvPr/>
        </p:nvSpPr>
        <p:spPr>
          <a:xfrm>
            <a:off x="9516855" y="5114017"/>
            <a:ext cx="668962" cy="145937"/>
          </a:xfrm>
          <a:prstGeom prst="rect">
            <a:avLst/>
          </a:prstGeom>
        </p:spPr>
        <p:txBody>
          <a:bodyPr wrap="square" lIns="0" tIns="0" rIns="0" bIns="0" rtlCol="0" anchor="t">
            <a:spAutoFit/>
          </a:bodyPr>
          <a:lstStyle/>
          <a:p>
            <a:pPr>
              <a:lnSpc>
                <a:spcPct val="150000"/>
              </a:lnSpc>
            </a:pPr>
            <a:r>
              <a:rPr lang="en-US" sz="700" b="1" err="1">
                <a:solidFill>
                  <a:srgbClr val="00A3E9"/>
                </a:solidFill>
                <a:latin typeface="Helvetica" pitchFamily="2" charset="0"/>
              </a:rPr>
              <a:t>Partner</a:t>
            </a:r>
            <a:r>
              <a:rPr lang="en-US" sz="700" err="1">
                <a:solidFill>
                  <a:srgbClr val="00A3E9"/>
                </a:solidFill>
                <a:latin typeface="Helvetica" pitchFamily="2" charset="0"/>
              </a:rPr>
              <a:t>Edge</a:t>
            </a:r>
            <a:r>
              <a:rPr lang="en-US" sz="700" baseline="30000">
                <a:solidFill>
                  <a:srgbClr val="00A3E9"/>
                </a:solidFill>
                <a:latin typeface="Helvetica" pitchFamily="2" charset="0"/>
              </a:rPr>
              <a:t>®</a:t>
            </a:r>
            <a:r>
              <a:rPr lang="en-US" sz="700">
                <a:solidFill>
                  <a:srgbClr val="00A3E9"/>
                </a:solidFill>
                <a:latin typeface="Helvetica" pitchFamily="2" charset="0"/>
              </a:rPr>
              <a:t> </a:t>
            </a:r>
          </a:p>
        </p:txBody>
      </p:sp>
      <p:cxnSp>
        <p:nvCxnSpPr>
          <p:cNvPr id="49" name="Straight Connector 48">
            <a:extLst>
              <a:ext uri="{FF2B5EF4-FFF2-40B4-BE49-F238E27FC236}">
                <a16:creationId xmlns:a16="http://schemas.microsoft.com/office/drawing/2014/main" id="{F191830C-20B4-8851-E27B-3D16CF6998DA}"/>
              </a:ext>
            </a:extLst>
          </p:cNvPr>
          <p:cNvCxnSpPr>
            <a:cxnSpLocks/>
          </p:cNvCxnSpPr>
          <p:nvPr/>
        </p:nvCxnSpPr>
        <p:spPr>
          <a:xfrm>
            <a:off x="4200437" y="407633"/>
            <a:ext cx="0" cy="952949"/>
          </a:xfrm>
          <a:prstGeom prst="line">
            <a:avLst/>
          </a:prstGeom>
          <a:ln w="9525">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0" name="TextBox 28">
            <a:extLst>
              <a:ext uri="{FF2B5EF4-FFF2-40B4-BE49-F238E27FC236}">
                <a16:creationId xmlns:a16="http://schemas.microsoft.com/office/drawing/2014/main" id="{8E84CC91-6BEA-A52F-09E0-BB52498BDE89}"/>
              </a:ext>
            </a:extLst>
          </p:cNvPr>
          <p:cNvSpPr txBox="1"/>
          <p:nvPr/>
        </p:nvSpPr>
        <p:spPr>
          <a:xfrm>
            <a:off x="4695776" y="584135"/>
            <a:ext cx="1124303" cy="398528"/>
          </a:xfrm>
          <a:prstGeom prst="rect">
            <a:avLst/>
          </a:prstGeom>
        </p:spPr>
        <p:txBody>
          <a:bodyPr wrap="square" lIns="0" tIns="0" rIns="0" bIns="0" rtlCol="0" anchor="ctr">
            <a:noAutofit/>
          </a:bodyPr>
          <a:lstStyle/>
          <a:p>
            <a:pPr algn="ctr">
              <a:lnSpc>
                <a:spcPts val="1773"/>
              </a:lnSpc>
            </a:pPr>
            <a:r>
              <a:rPr lang="en-US" sz="2800" b="1">
                <a:solidFill>
                  <a:schemeClr val="bg1"/>
                </a:solidFill>
                <a:latin typeface="Helvetica" pitchFamily="2" charset="0"/>
                <a:ea typeface="Verdana" panose="020B0604030504040204" pitchFamily="34" charset="0"/>
              </a:rPr>
              <a:t>1,500</a:t>
            </a:r>
          </a:p>
        </p:txBody>
      </p:sp>
      <p:sp>
        <p:nvSpPr>
          <p:cNvPr id="51" name="TextBox 28">
            <a:extLst>
              <a:ext uri="{FF2B5EF4-FFF2-40B4-BE49-F238E27FC236}">
                <a16:creationId xmlns:a16="http://schemas.microsoft.com/office/drawing/2014/main" id="{7AF39576-4C98-B0E1-730F-503B35C47EFA}"/>
              </a:ext>
            </a:extLst>
          </p:cNvPr>
          <p:cNvSpPr txBox="1"/>
          <p:nvPr/>
        </p:nvSpPr>
        <p:spPr>
          <a:xfrm>
            <a:off x="4725421" y="898227"/>
            <a:ext cx="1065012" cy="398528"/>
          </a:xfrm>
          <a:prstGeom prst="rect">
            <a:avLst/>
          </a:prstGeom>
        </p:spPr>
        <p:txBody>
          <a:bodyPr wrap="square" lIns="0" tIns="0" rIns="0" bIns="0" rtlCol="0" anchor="ctr">
            <a:noAutofit/>
          </a:bodyPr>
          <a:lstStyle/>
          <a:p>
            <a:pPr algn="ctr"/>
            <a:r>
              <a:rPr lang="en-US" sz="1200">
                <a:solidFill>
                  <a:schemeClr val="bg1"/>
                </a:solidFill>
                <a:latin typeface="Helvetica" pitchFamily="2" charset="0"/>
                <a:ea typeface="Verdana" panose="020B0604030504040204" pitchFamily="34" charset="0"/>
              </a:rPr>
              <a:t>Successful Projects</a:t>
            </a:r>
          </a:p>
        </p:txBody>
      </p:sp>
      <p:sp>
        <p:nvSpPr>
          <p:cNvPr id="52" name="TextBox 28">
            <a:extLst>
              <a:ext uri="{FF2B5EF4-FFF2-40B4-BE49-F238E27FC236}">
                <a16:creationId xmlns:a16="http://schemas.microsoft.com/office/drawing/2014/main" id="{CDD348BE-BE24-CD46-34C6-129076B19D1E}"/>
              </a:ext>
            </a:extLst>
          </p:cNvPr>
          <p:cNvSpPr txBox="1"/>
          <p:nvPr/>
        </p:nvSpPr>
        <p:spPr>
          <a:xfrm>
            <a:off x="6527825" y="584135"/>
            <a:ext cx="1326950" cy="398528"/>
          </a:xfrm>
          <a:prstGeom prst="rect">
            <a:avLst/>
          </a:prstGeom>
        </p:spPr>
        <p:txBody>
          <a:bodyPr wrap="square" lIns="0" tIns="0" rIns="0" bIns="0" rtlCol="0" anchor="ctr">
            <a:noAutofit/>
          </a:bodyPr>
          <a:lstStyle/>
          <a:p>
            <a:pPr algn="ctr">
              <a:lnSpc>
                <a:spcPts val="1773"/>
              </a:lnSpc>
            </a:pPr>
            <a:r>
              <a:rPr lang="en-US" sz="2800" b="1">
                <a:solidFill>
                  <a:schemeClr val="bg1"/>
                </a:solidFill>
                <a:latin typeface="Helvetica" pitchFamily="2" charset="0"/>
                <a:ea typeface="Verdana" panose="020B0604030504040204" pitchFamily="34" charset="0"/>
              </a:rPr>
              <a:t>10,500+</a:t>
            </a:r>
          </a:p>
        </p:txBody>
      </p:sp>
      <p:sp>
        <p:nvSpPr>
          <p:cNvPr id="53" name="TextBox 28">
            <a:extLst>
              <a:ext uri="{FF2B5EF4-FFF2-40B4-BE49-F238E27FC236}">
                <a16:creationId xmlns:a16="http://schemas.microsoft.com/office/drawing/2014/main" id="{715B2C91-EEAC-DA95-27E9-BFA4817DDD48}"/>
              </a:ext>
            </a:extLst>
          </p:cNvPr>
          <p:cNvSpPr txBox="1"/>
          <p:nvPr/>
        </p:nvSpPr>
        <p:spPr>
          <a:xfrm>
            <a:off x="6658794" y="898227"/>
            <a:ext cx="1065012" cy="398528"/>
          </a:xfrm>
          <a:prstGeom prst="rect">
            <a:avLst/>
          </a:prstGeom>
        </p:spPr>
        <p:txBody>
          <a:bodyPr wrap="square" lIns="0" tIns="0" rIns="0" bIns="0" rtlCol="0" anchor="ctr">
            <a:noAutofit/>
          </a:bodyPr>
          <a:lstStyle/>
          <a:p>
            <a:pPr algn="ctr"/>
            <a:r>
              <a:rPr lang="en-US" sz="1200">
                <a:solidFill>
                  <a:schemeClr val="bg1"/>
                </a:solidFill>
                <a:latin typeface="Helvetica" pitchFamily="2" charset="0"/>
                <a:ea typeface="Verdana" panose="020B0604030504040204" pitchFamily="34" charset="0"/>
              </a:rPr>
              <a:t>TB of Data</a:t>
            </a:r>
          </a:p>
          <a:p>
            <a:pPr algn="ctr"/>
            <a:r>
              <a:rPr lang="en-US" sz="1200">
                <a:solidFill>
                  <a:schemeClr val="bg1"/>
                </a:solidFill>
                <a:latin typeface="Helvetica" pitchFamily="2" charset="0"/>
                <a:ea typeface="Verdana" panose="020B0604030504040204" pitchFamily="34" charset="0"/>
              </a:rPr>
              <a:t>Managed</a:t>
            </a:r>
          </a:p>
        </p:txBody>
      </p:sp>
      <p:sp>
        <p:nvSpPr>
          <p:cNvPr id="54" name="TextBox 28">
            <a:extLst>
              <a:ext uri="{FF2B5EF4-FFF2-40B4-BE49-F238E27FC236}">
                <a16:creationId xmlns:a16="http://schemas.microsoft.com/office/drawing/2014/main" id="{77469667-7105-3FC0-DCAC-2E64D6F51D62}"/>
              </a:ext>
            </a:extLst>
          </p:cNvPr>
          <p:cNvSpPr txBox="1"/>
          <p:nvPr/>
        </p:nvSpPr>
        <p:spPr>
          <a:xfrm>
            <a:off x="8491431" y="584135"/>
            <a:ext cx="1124303" cy="398528"/>
          </a:xfrm>
          <a:prstGeom prst="rect">
            <a:avLst/>
          </a:prstGeom>
        </p:spPr>
        <p:txBody>
          <a:bodyPr wrap="square" lIns="0" tIns="0" rIns="0" bIns="0" rtlCol="0" anchor="ctr">
            <a:noAutofit/>
          </a:bodyPr>
          <a:lstStyle/>
          <a:p>
            <a:pPr algn="ctr">
              <a:lnSpc>
                <a:spcPts val="1773"/>
              </a:lnSpc>
            </a:pPr>
            <a:r>
              <a:rPr lang="en-US" sz="2800" b="1" dirty="0">
                <a:solidFill>
                  <a:schemeClr val="bg1"/>
                </a:solidFill>
                <a:latin typeface="Helvetica" pitchFamily="2" charset="0"/>
                <a:ea typeface="Verdana" panose="020B0604030504040204" pitchFamily="34" charset="0"/>
              </a:rPr>
              <a:t>25 Yrs</a:t>
            </a:r>
          </a:p>
        </p:txBody>
      </p:sp>
      <p:sp>
        <p:nvSpPr>
          <p:cNvPr id="55" name="TextBox 28">
            <a:extLst>
              <a:ext uri="{FF2B5EF4-FFF2-40B4-BE49-F238E27FC236}">
                <a16:creationId xmlns:a16="http://schemas.microsoft.com/office/drawing/2014/main" id="{49D5AC29-0843-CFBE-C0E2-557F4E7C7112}"/>
              </a:ext>
            </a:extLst>
          </p:cNvPr>
          <p:cNvSpPr txBox="1"/>
          <p:nvPr/>
        </p:nvSpPr>
        <p:spPr>
          <a:xfrm>
            <a:off x="8428988" y="898227"/>
            <a:ext cx="1249189" cy="398528"/>
          </a:xfrm>
          <a:prstGeom prst="rect">
            <a:avLst/>
          </a:prstGeom>
        </p:spPr>
        <p:txBody>
          <a:bodyPr wrap="square" lIns="0" tIns="0" rIns="0" bIns="0" rtlCol="0" anchor="ctr">
            <a:noAutofit/>
          </a:bodyPr>
          <a:lstStyle/>
          <a:p>
            <a:pPr algn="ctr"/>
            <a:r>
              <a:rPr lang="en-US" sz="1200" dirty="0">
                <a:solidFill>
                  <a:schemeClr val="bg1"/>
                </a:solidFill>
                <a:latin typeface="Helvetica" pitchFamily="2" charset="0"/>
                <a:ea typeface="Verdana" panose="020B0604030504040204" pitchFamily="34" charset="0"/>
              </a:rPr>
              <a:t>Transforming Companies</a:t>
            </a:r>
          </a:p>
        </p:txBody>
      </p:sp>
      <p:sp>
        <p:nvSpPr>
          <p:cNvPr id="56" name="TextBox 28">
            <a:extLst>
              <a:ext uri="{FF2B5EF4-FFF2-40B4-BE49-F238E27FC236}">
                <a16:creationId xmlns:a16="http://schemas.microsoft.com/office/drawing/2014/main" id="{F539917A-14A0-E079-A2AA-D11E2A89CF78}"/>
              </a:ext>
            </a:extLst>
          </p:cNvPr>
          <p:cNvSpPr txBox="1"/>
          <p:nvPr/>
        </p:nvSpPr>
        <p:spPr>
          <a:xfrm>
            <a:off x="10317983" y="584135"/>
            <a:ext cx="1124303" cy="398528"/>
          </a:xfrm>
          <a:prstGeom prst="rect">
            <a:avLst/>
          </a:prstGeom>
        </p:spPr>
        <p:txBody>
          <a:bodyPr wrap="square" lIns="0" tIns="0" rIns="0" bIns="0" rtlCol="0" anchor="ctr">
            <a:noAutofit/>
          </a:bodyPr>
          <a:lstStyle/>
          <a:p>
            <a:pPr algn="ctr">
              <a:lnSpc>
                <a:spcPts val="1773"/>
              </a:lnSpc>
            </a:pPr>
            <a:r>
              <a:rPr lang="en-US" sz="2800" b="1">
                <a:solidFill>
                  <a:schemeClr val="bg1"/>
                </a:solidFill>
                <a:latin typeface="Helvetica" pitchFamily="2" charset="0"/>
                <a:ea typeface="Verdana" panose="020B0604030504040204" pitchFamily="34" charset="0"/>
              </a:rPr>
              <a:t>$1,5B</a:t>
            </a:r>
          </a:p>
        </p:txBody>
      </p:sp>
      <p:sp>
        <p:nvSpPr>
          <p:cNvPr id="57" name="TextBox 28">
            <a:extLst>
              <a:ext uri="{FF2B5EF4-FFF2-40B4-BE49-F238E27FC236}">
                <a16:creationId xmlns:a16="http://schemas.microsoft.com/office/drawing/2014/main" id="{0A27A29B-4099-8319-F910-4C1AE37447E4}"/>
              </a:ext>
            </a:extLst>
          </p:cNvPr>
          <p:cNvSpPr txBox="1"/>
          <p:nvPr/>
        </p:nvSpPr>
        <p:spPr>
          <a:xfrm>
            <a:off x="10237232" y="898227"/>
            <a:ext cx="1285804" cy="398528"/>
          </a:xfrm>
          <a:prstGeom prst="rect">
            <a:avLst/>
          </a:prstGeom>
        </p:spPr>
        <p:txBody>
          <a:bodyPr wrap="square" lIns="0" tIns="0" rIns="0" bIns="0" rtlCol="0" anchor="ctr">
            <a:noAutofit/>
          </a:bodyPr>
          <a:lstStyle/>
          <a:p>
            <a:pPr algn="ctr"/>
            <a:r>
              <a:rPr lang="en-US" sz="1200">
                <a:solidFill>
                  <a:schemeClr val="bg1"/>
                </a:solidFill>
                <a:latin typeface="Helvetica" pitchFamily="2" charset="0"/>
                <a:ea typeface="Verdana" panose="020B0604030504040204" pitchFamily="34" charset="0"/>
              </a:rPr>
              <a:t>Total Customer Savings</a:t>
            </a:r>
          </a:p>
        </p:txBody>
      </p:sp>
      <p:sp>
        <p:nvSpPr>
          <p:cNvPr id="63" name="TextBox 62">
            <a:extLst>
              <a:ext uri="{FF2B5EF4-FFF2-40B4-BE49-F238E27FC236}">
                <a16:creationId xmlns:a16="http://schemas.microsoft.com/office/drawing/2014/main" id="{032842D7-02A6-BAA6-9920-20683967DBFC}"/>
              </a:ext>
            </a:extLst>
          </p:cNvPr>
          <p:cNvSpPr txBox="1"/>
          <p:nvPr/>
        </p:nvSpPr>
        <p:spPr>
          <a:xfrm>
            <a:off x="271312" y="1237686"/>
            <a:ext cx="3501614" cy="253916"/>
          </a:xfrm>
          <a:prstGeom prst="rect">
            <a:avLst/>
          </a:prstGeom>
          <a:noFill/>
        </p:spPr>
        <p:txBody>
          <a:bodyPr wrap="square">
            <a:spAutoFit/>
          </a:bodyPr>
          <a:lstStyle/>
          <a:p>
            <a:pPr algn="ctr"/>
            <a:r>
              <a:rPr lang="en-US" sz="1050" b="1" i="0" u="none" strike="noStrike">
                <a:solidFill>
                  <a:schemeClr val="accent6"/>
                </a:solidFill>
                <a:effectLst/>
                <a:latin typeface="Helvetica" pitchFamily="2" charset="0"/>
              </a:rPr>
              <a:t>Driving Innovation, Empowering Transformations.</a:t>
            </a:r>
            <a:endParaRPr lang="en-US" sz="1050" b="1">
              <a:solidFill>
                <a:schemeClr val="accent6"/>
              </a:solidFill>
              <a:latin typeface="Helvetica" pitchFamily="2" charset="0"/>
            </a:endParaRPr>
          </a:p>
        </p:txBody>
      </p:sp>
      <p:pic>
        <p:nvPicPr>
          <p:cNvPr id="17" name="Picture 16" descr="A black background with white text&#10;&#10;AI-generated content may be incorrect.">
            <a:extLst>
              <a:ext uri="{FF2B5EF4-FFF2-40B4-BE49-F238E27FC236}">
                <a16:creationId xmlns:a16="http://schemas.microsoft.com/office/drawing/2014/main" id="{5C9871A9-5B03-4C42-C913-FD664447768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4502" y="193513"/>
            <a:ext cx="3609393" cy="1158805"/>
          </a:xfrm>
          <a:prstGeom prst="rect">
            <a:avLst/>
          </a:prstGeom>
        </p:spPr>
      </p:pic>
      <p:pic>
        <p:nvPicPr>
          <p:cNvPr id="10" name="Picture 9" descr="A blue text on a black background&#10;&#10;AI-generated content may be incorrect.">
            <a:extLst>
              <a:ext uri="{FF2B5EF4-FFF2-40B4-BE49-F238E27FC236}">
                <a16:creationId xmlns:a16="http://schemas.microsoft.com/office/drawing/2014/main" id="{0913D9F6-8B62-DB76-D243-8DBDF92019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415867" y="5652941"/>
            <a:ext cx="1263099" cy="423648"/>
          </a:xfrm>
          <a:prstGeom prst="rect">
            <a:avLst/>
          </a:prstGeom>
        </p:spPr>
      </p:pic>
      <p:pic>
        <p:nvPicPr>
          <p:cNvPr id="12" name="Picture 11" descr="A black background with blue and green text&#10;&#10;AI-generated content may be incorrect.">
            <a:extLst>
              <a:ext uri="{FF2B5EF4-FFF2-40B4-BE49-F238E27FC236}">
                <a16:creationId xmlns:a16="http://schemas.microsoft.com/office/drawing/2014/main" id="{BF22C739-5B39-687F-8CE9-2EE7D6BFC0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06042" y="4721112"/>
            <a:ext cx="508846" cy="508846"/>
          </a:xfrm>
          <a:prstGeom prst="rect">
            <a:avLst/>
          </a:prstGeom>
        </p:spPr>
      </p:pic>
    </p:spTree>
    <p:extLst>
      <p:ext uri="{BB962C8B-B14F-4D97-AF65-F5344CB8AC3E}">
        <p14:creationId xmlns:p14="http://schemas.microsoft.com/office/powerpoint/2010/main" val="1493820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11">
            <a:extLst>
              <a:ext uri="{FF2B5EF4-FFF2-40B4-BE49-F238E27FC236}">
                <a16:creationId xmlns:a16="http://schemas.microsoft.com/office/drawing/2014/main" id="{0DBE47E9-9A33-4930-92ED-38E78B9D3E2D}"/>
              </a:ext>
            </a:extLst>
          </p:cNvPr>
          <p:cNvGraphicFramePr/>
          <p:nvPr>
            <p:extLst>
              <p:ext uri="{D42A27DB-BD31-4B8C-83A1-F6EECF244321}">
                <p14:modId xmlns:p14="http://schemas.microsoft.com/office/powerpoint/2010/main" val="3174458503"/>
              </p:ext>
            </p:extLst>
          </p:nvPr>
        </p:nvGraphicFramePr>
        <p:xfrm>
          <a:off x="3592103" y="3501623"/>
          <a:ext cx="7167964" cy="2633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8">
            <a:extLst>
              <a:ext uri="{FF2B5EF4-FFF2-40B4-BE49-F238E27FC236}">
                <a16:creationId xmlns:a16="http://schemas.microsoft.com/office/drawing/2014/main" id="{ACB44C2B-A8EB-4B88-ACBB-2D4002E1D4BB}"/>
              </a:ext>
            </a:extLst>
          </p:cNvPr>
          <p:cNvSpPr>
            <a:spLocks noChangeArrowheads="1"/>
          </p:cNvSpPr>
          <p:nvPr/>
        </p:nvSpPr>
        <p:spPr bwMode="auto">
          <a:xfrm>
            <a:off x="1425392" y="4796016"/>
            <a:ext cx="2237072" cy="371369"/>
          </a:xfrm>
          <a:prstGeom prst="rect">
            <a:avLst/>
          </a:prstGeom>
          <a:noFill/>
          <a:ln w="9525" algn="ctr">
            <a:noFill/>
            <a:miter lim="800000"/>
            <a:headEnd/>
            <a:tailEnd/>
          </a:ln>
          <a:effectLst>
            <a:prstShdw prst="shdw17" dist="17961" dir="2700000">
              <a:srgbClr val="999999"/>
            </a:prstShdw>
          </a:effectLst>
        </p:spPr>
        <p:txBody>
          <a:bodyPr wrap="none" lIns="54412" tIns="54412" rIns="54412" bIns="54412">
            <a:spAutoFit/>
          </a:bodyPr>
          <a:lstStyle/>
          <a:p>
            <a:pPr defTabSz="913989"/>
            <a:r>
              <a:rPr lang="en-US" sz="1699" b="1" kern="0">
                <a:solidFill>
                  <a:sysClr val="windowText" lastClr="000000"/>
                </a:solidFill>
                <a:latin typeface="Helvetica" pitchFamily="2" charset="0"/>
              </a:rPr>
              <a:t>Business Processes</a:t>
            </a:r>
          </a:p>
        </p:txBody>
      </p:sp>
      <p:sp>
        <p:nvSpPr>
          <p:cNvPr id="5" name="Rectangle 38">
            <a:extLst>
              <a:ext uri="{FF2B5EF4-FFF2-40B4-BE49-F238E27FC236}">
                <a16:creationId xmlns:a16="http://schemas.microsoft.com/office/drawing/2014/main" id="{609B61FB-1C0E-441E-BF3D-1C00D030A8E7}"/>
              </a:ext>
            </a:extLst>
          </p:cNvPr>
          <p:cNvSpPr>
            <a:spLocks noChangeArrowheads="1"/>
          </p:cNvSpPr>
          <p:nvPr/>
        </p:nvSpPr>
        <p:spPr bwMode="auto">
          <a:xfrm>
            <a:off x="1425389" y="2304883"/>
            <a:ext cx="3181240" cy="371369"/>
          </a:xfrm>
          <a:prstGeom prst="rect">
            <a:avLst/>
          </a:prstGeom>
          <a:noFill/>
          <a:ln w="9525" algn="ctr">
            <a:noFill/>
            <a:miter lim="800000"/>
            <a:headEnd/>
            <a:tailEnd/>
          </a:ln>
          <a:effectLst>
            <a:prstShdw prst="shdw17" dist="17961" dir="2700000">
              <a:srgbClr val="999999"/>
            </a:prstShdw>
          </a:effectLst>
        </p:spPr>
        <p:txBody>
          <a:bodyPr wrap="none" lIns="54412" tIns="54412" rIns="54412" bIns="54412">
            <a:spAutoFit/>
          </a:bodyPr>
          <a:lstStyle/>
          <a:p>
            <a:pPr defTabSz="913989"/>
            <a:r>
              <a:rPr lang="en-US" sz="1699" b="1" kern="0">
                <a:solidFill>
                  <a:sysClr val="windowText" lastClr="000000"/>
                </a:solidFill>
                <a:latin typeface="Helvetica" pitchFamily="2" charset="0"/>
              </a:rPr>
              <a:t>SAP Master Data Governance</a:t>
            </a:r>
          </a:p>
        </p:txBody>
      </p:sp>
      <p:sp>
        <p:nvSpPr>
          <p:cNvPr id="6" name="Rectangle 38">
            <a:extLst>
              <a:ext uri="{FF2B5EF4-FFF2-40B4-BE49-F238E27FC236}">
                <a16:creationId xmlns:a16="http://schemas.microsoft.com/office/drawing/2014/main" id="{974B3514-5923-411D-8CDA-428AB5D9DD5F}"/>
              </a:ext>
            </a:extLst>
          </p:cNvPr>
          <p:cNvSpPr>
            <a:spLocks noChangeArrowheads="1"/>
          </p:cNvSpPr>
          <p:nvPr/>
        </p:nvSpPr>
        <p:spPr bwMode="auto">
          <a:xfrm>
            <a:off x="1470348" y="1620428"/>
            <a:ext cx="2041506" cy="371369"/>
          </a:xfrm>
          <a:prstGeom prst="rect">
            <a:avLst/>
          </a:prstGeom>
          <a:noFill/>
          <a:ln w="9525" algn="ctr">
            <a:noFill/>
            <a:miter lim="800000"/>
            <a:headEnd/>
            <a:tailEnd/>
          </a:ln>
          <a:effectLst>
            <a:prstShdw prst="shdw17" dist="17961" dir="2700000">
              <a:srgbClr val="999999"/>
            </a:prstShdw>
          </a:effectLst>
        </p:spPr>
        <p:txBody>
          <a:bodyPr wrap="none" lIns="54412" tIns="54412" rIns="54412" bIns="54412">
            <a:spAutoFit/>
          </a:bodyPr>
          <a:lstStyle/>
          <a:p>
            <a:pPr defTabSz="913989"/>
            <a:r>
              <a:rPr lang="en-US" sz="1699" b="1" kern="0">
                <a:solidFill>
                  <a:sysClr val="windowText" lastClr="000000"/>
                </a:solidFill>
                <a:latin typeface="Helvetica" pitchFamily="2" charset="0"/>
              </a:rPr>
              <a:t>External Providers</a:t>
            </a:r>
          </a:p>
        </p:txBody>
      </p:sp>
      <p:cxnSp>
        <p:nvCxnSpPr>
          <p:cNvPr id="7" name="Straight Connector 6">
            <a:extLst>
              <a:ext uri="{FF2B5EF4-FFF2-40B4-BE49-F238E27FC236}">
                <a16:creationId xmlns:a16="http://schemas.microsoft.com/office/drawing/2014/main" id="{1E71E89E-15FF-453B-8970-E66F8B4BB5C6}"/>
              </a:ext>
            </a:extLst>
          </p:cNvPr>
          <p:cNvCxnSpPr/>
          <p:nvPr/>
        </p:nvCxnSpPr>
        <p:spPr>
          <a:xfrm>
            <a:off x="760165" y="2194249"/>
            <a:ext cx="1045869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BBB27B4-5953-4A21-B3D5-072A3A74CCCE}"/>
              </a:ext>
            </a:extLst>
          </p:cNvPr>
          <p:cNvCxnSpPr/>
          <p:nvPr/>
        </p:nvCxnSpPr>
        <p:spPr>
          <a:xfrm>
            <a:off x="769384" y="4767591"/>
            <a:ext cx="10437440"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3D7306EA-3246-482B-BF0A-AE38EA83CB5E}"/>
              </a:ext>
            </a:extLst>
          </p:cNvPr>
          <p:cNvGrpSpPr/>
          <p:nvPr/>
        </p:nvGrpSpPr>
        <p:grpSpPr>
          <a:xfrm>
            <a:off x="3440156" y="1658219"/>
            <a:ext cx="3178095" cy="2472157"/>
            <a:chOff x="2497308" y="1405949"/>
            <a:chExt cx="3179659" cy="2473373"/>
          </a:xfrm>
        </p:grpSpPr>
        <p:grpSp>
          <p:nvGrpSpPr>
            <p:cNvPr id="10" name="Group 9">
              <a:extLst>
                <a:ext uri="{FF2B5EF4-FFF2-40B4-BE49-F238E27FC236}">
                  <a16:creationId xmlns:a16="http://schemas.microsoft.com/office/drawing/2014/main" id="{12517853-AC1B-4B81-BED8-4FB50DA6E0BE}"/>
                </a:ext>
              </a:extLst>
            </p:cNvPr>
            <p:cNvGrpSpPr/>
            <p:nvPr/>
          </p:nvGrpSpPr>
          <p:grpSpPr>
            <a:xfrm>
              <a:off x="4051765" y="3250733"/>
              <a:ext cx="1558258" cy="628589"/>
              <a:chOff x="1404183" y="-5286"/>
              <a:chExt cx="1558258" cy="628589"/>
            </a:xfrm>
          </p:grpSpPr>
          <p:sp>
            <p:nvSpPr>
              <p:cNvPr id="15" name="Chevron 163">
                <a:extLst>
                  <a:ext uri="{FF2B5EF4-FFF2-40B4-BE49-F238E27FC236}">
                    <a16:creationId xmlns:a16="http://schemas.microsoft.com/office/drawing/2014/main" id="{9BA76CB7-817D-4CDD-962C-0A9E298C2DB1}"/>
                  </a:ext>
                </a:extLst>
              </p:cNvPr>
              <p:cNvSpPr/>
              <p:nvPr/>
            </p:nvSpPr>
            <p:spPr>
              <a:xfrm>
                <a:off x="1404183" y="-5286"/>
                <a:ext cx="1558258" cy="623303"/>
              </a:xfrm>
              <a:prstGeom prst="chevron">
                <a:avLst/>
              </a:prstGeom>
              <a:solidFill>
                <a:schemeClr val="bg1"/>
              </a:solidFill>
              <a:ln w="12700" algn="ctr">
                <a:solidFill>
                  <a:schemeClr val="tx1"/>
                </a:solidFill>
                <a:round/>
                <a:headEnd/>
                <a:tailEnd/>
              </a:ln>
              <a:effectLst/>
            </p:spPr>
            <p:txBody>
              <a:bodyPr wrap="none" lIns="35983" tIns="35983" rIns="35983" bIns="35983" anchor="ctr"/>
              <a:lstStyle/>
              <a:p>
                <a:pPr algn="ctr" defTabSz="913989">
                  <a:buClr>
                    <a:srgbClr val="F0AB00"/>
                  </a:buClr>
                </a:pPr>
                <a:endParaRPr lang="en-US" sz="1200" b="1" kern="0" dirty="0">
                  <a:latin typeface="Helvetica" pitchFamily="2" charset="0"/>
                </a:endParaRPr>
              </a:p>
            </p:txBody>
          </p:sp>
          <p:sp>
            <p:nvSpPr>
              <p:cNvPr id="16" name="Chevron 6">
                <a:extLst>
                  <a:ext uri="{FF2B5EF4-FFF2-40B4-BE49-F238E27FC236}">
                    <a16:creationId xmlns:a16="http://schemas.microsoft.com/office/drawing/2014/main" id="{3BDA8B8C-F541-446E-B5AB-891EDB3D9127}"/>
                  </a:ext>
                </a:extLst>
              </p:cNvPr>
              <p:cNvSpPr/>
              <p:nvPr/>
            </p:nvSpPr>
            <p:spPr>
              <a:xfrm>
                <a:off x="1715835" y="0"/>
                <a:ext cx="934955" cy="6233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9978" tIns="19993" rIns="19993" bIns="19993" numCol="1" spcCol="1270" anchor="ctr" anchorCtr="0">
                <a:noAutofit/>
              </a:bodyPr>
              <a:lstStyle/>
              <a:p>
                <a:pPr algn="ctr" defTabSz="666451">
                  <a:lnSpc>
                    <a:spcPct val="90000"/>
                  </a:lnSpc>
                  <a:spcBef>
                    <a:spcPct val="0"/>
                  </a:spcBef>
                  <a:spcAft>
                    <a:spcPct val="35000"/>
                  </a:spcAft>
                </a:pPr>
                <a:r>
                  <a:rPr lang="en-US" sz="1500" b="1">
                    <a:solidFill>
                      <a:schemeClr val="tx1"/>
                    </a:solidFill>
                    <a:latin typeface="Helvetica" pitchFamily="2" charset="0"/>
                  </a:rPr>
                  <a:t>Validate </a:t>
                </a:r>
              </a:p>
            </p:txBody>
          </p:sp>
        </p:grpSp>
        <p:sp>
          <p:nvSpPr>
            <p:cNvPr id="11" name="AutoShape 38">
              <a:extLst>
                <a:ext uri="{FF2B5EF4-FFF2-40B4-BE49-F238E27FC236}">
                  <a16:creationId xmlns:a16="http://schemas.microsoft.com/office/drawing/2014/main" id="{9FD34E34-04EC-41A4-BF0C-A693075CA9FE}"/>
                </a:ext>
              </a:extLst>
            </p:cNvPr>
            <p:cNvSpPr>
              <a:spLocks noChangeArrowheads="1"/>
            </p:cNvSpPr>
            <p:nvPr/>
          </p:nvSpPr>
          <p:spPr bwMode="gray">
            <a:xfrm>
              <a:off x="3883684" y="1405949"/>
              <a:ext cx="1793283" cy="290882"/>
            </a:xfrm>
            <a:prstGeom prst="roundRect">
              <a:avLst>
                <a:gd name="adj" fmla="val 0"/>
              </a:avLst>
            </a:prstGeom>
            <a:solidFill>
              <a:schemeClr val="bg1"/>
            </a:solidFill>
            <a:ln w="12700" algn="ctr">
              <a:solidFill>
                <a:schemeClr val="tx1"/>
              </a:solidFill>
              <a:round/>
              <a:headEnd/>
              <a:tailEnd/>
            </a:ln>
          </p:spPr>
          <p:txBody>
            <a:bodyPr wrap="none" lIns="89956" tIns="46777" rIns="89956" bIns="46777" anchor="ctr"/>
            <a:lstStyle/>
            <a:p>
              <a:pPr algn="ctr" defTabSz="913989"/>
              <a:r>
                <a:rPr lang="en-US" sz="1400" kern="0">
                  <a:latin typeface="Helvetica" pitchFamily="2" charset="0"/>
                </a:rPr>
                <a:t>External Services</a:t>
              </a:r>
              <a:endParaRPr lang="en-US" sz="1400" b="1" kern="0">
                <a:latin typeface="Helvetica" pitchFamily="2" charset="0"/>
              </a:endParaRPr>
            </a:p>
          </p:txBody>
        </p:sp>
        <p:sp>
          <p:nvSpPr>
            <p:cNvPr id="12" name="TextBox 32">
              <a:extLst>
                <a:ext uri="{FF2B5EF4-FFF2-40B4-BE49-F238E27FC236}">
                  <a16:creationId xmlns:a16="http://schemas.microsoft.com/office/drawing/2014/main" id="{0C7F30D0-278F-4B7B-A66C-E7876614C381}"/>
                </a:ext>
              </a:extLst>
            </p:cNvPr>
            <p:cNvSpPr txBox="1">
              <a:spLocks noChangeArrowheads="1"/>
            </p:cNvSpPr>
            <p:nvPr/>
          </p:nvSpPr>
          <p:spPr bwMode="auto">
            <a:xfrm>
              <a:off x="2497308" y="2375792"/>
              <a:ext cx="2248645" cy="750146"/>
            </a:xfrm>
            <a:prstGeom prst="rect">
              <a:avLst/>
            </a:prstGeom>
            <a:noFill/>
            <a:ln w="9525">
              <a:noFill/>
              <a:miter lim="800000"/>
              <a:headEnd/>
              <a:tailEnd/>
            </a:ln>
            <a:effectLst/>
          </p:spPr>
          <p:txBody>
            <a:bodyPr wrap="square" lIns="35983" tIns="35983" rIns="35983" bIns="35983" anchor="ctr">
              <a:spAutoFit/>
            </a:bodyPr>
            <a:lstStyle>
              <a:defPPr>
                <a:defRPr lang="de-DE"/>
              </a:defPPr>
              <a:lvl1pPr>
                <a:buClrTx/>
                <a:defRPr sz="1200">
                  <a:latin typeface="Arial" charset="0"/>
                </a:defRPr>
              </a:lvl1pPr>
            </a:lstStyle>
            <a:p>
              <a:pPr algn="r" defTabSz="913989"/>
              <a:r>
                <a:rPr lang="en-US" sz="1100" kern="0" dirty="0">
                  <a:latin typeface="Helvetica" pitchFamily="2" charset="0"/>
                </a:rPr>
                <a:t>Re-use existing business logic, </a:t>
              </a:r>
              <a:br>
                <a:rPr lang="en-US" sz="1100" kern="0" dirty="0">
                  <a:latin typeface="Helvetica" pitchFamily="2" charset="0"/>
                </a:rPr>
              </a:br>
              <a:r>
                <a:rPr lang="en-US" sz="1100" kern="0" dirty="0">
                  <a:latin typeface="Helvetica" pitchFamily="2" charset="0"/>
                </a:rPr>
                <a:t>integrate external services </a:t>
              </a:r>
              <a:br>
                <a:rPr lang="en-US" sz="1100" kern="0" dirty="0">
                  <a:latin typeface="Helvetica" pitchFamily="2" charset="0"/>
                </a:rPr>
              </a:br>
              <a:r>
                <a:rPr lang="en-US" sz="1100" kern="0" dirty="0">
                  <a:latin typeface="Helvetica" pitchFamily="2" charset="0"/>
                </a:rPr>
                <a:t>for data enrichment, address </a:t>
              </a:r>
              <a:br>
                <a:rPr lang="en-US" sz="1100" kern="0" dirty="0">
                  <a:latin typeface="Helvetica" pitchFamily="2" charset="0"/>
                </a:rPr>
              </a:br>
              <a:r>
                <a:rPr lang="en-US" sz="1100" kern="0" dirty="0">
                  <a:latin typeface="Helvetica" pitchFamily="2" charset="0"/>
                </a:rPr>
                <a:t>cleansing, duplicate detection, …</a:t>
              </a:r>
            </a:p>
          </p:txBody>
        </p:sp>
        <p:cxnSp>
          <p:nvCxnSpPr>
            <p:cNvPr id="13" name="Straight Arrow Connector 12">
              <a:extLst>
                <a:ext uri="{FF2B5EF4-FFF2-40B4-BE49-F238E27FC236}">
                  <a16:creationId xmlns:a16="http://schemas.microsoft.com/office/drawing/2014/main" id="{CCAED5EE-21AE-4034-905B-C2790ED02504}"/>
                </a:ext>
              </a:extLst>
            </p:cNvPr>
            <p:cNvCxnSpPr/>
            <p:nvPr/>
          </p:nvCxnSpPr>
          <p:spPr>
            <a:xfrm>
              <a:off x="4781812" y="1682617"/>
              <a:ext cx="0" cy="1490472"/>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946BFF3-0C87-4756-AF5E-AAE3A45F8933}"/>
                </a:ext>
              </a:extLst>
            </p:cNvPr>
            <p:cNvSpPr/>
            <p:nvPr/>
          </p:nvSpPr>
          <p:spPr bwMode="gray">
            <a:xfrm>
              <a:off x="4664060" y="3148305"/>
              <a:ext cx="235504" cy="235504"/>
            </a:xfrm>
            <a:prstGeom prst="ellipse">
              <a:avLst/>
            </a:prstGeom>
            <a:solidFill>
              <a:schemeClr val="tx1"/>
            </a:solidFill>
            <a:ln w="6350" algn="ctr">
              <a:noFill/>
              <a:miter lim="800000"/>
              <a:headEnd/>
              <a:tailEnd/>
            </a:ln>
          </p:spPr>
          <p:txBody>
            <a:bodyPr lIns="0" tIns="0" rIns="0" bIns="0" rtlCol="0" anchor="ctr"/>
            <a:lstStyle/>
            <a:p>
              <a:pPr algn="ctr" defTabSz="913989" fontAlgn="base">
                <a:spcBef>
                  <a:spcPct val="50000"/>
                </a:spcBef>
                <a:spcAft>
                  <a:spcPct val="0"/>
                </a:spcAft>
                <a:buClr>
                  <a:srgbClr val="F0AB00"/>
                </a:buClr>
                <a:buSzPct val="80000"/>
              </a:pPr>
              <a:r>
                <a:rPr lang="en-US" sz="1400" kern="0" dirty="0">
                  <a:solidFill>
                    <a:schemeClr val="bg1"/>
                  </a:solidFill>
                  <a:latin typeface="Helvetica" pitchFamily="2" charset="0"/>
                  <a:ea typeface="Open Sans" panose="020B0606030504020204" pitchFamily="34" charset="0"/>
                  <a:cs typeface="Open Sans" panose="020B0606030504020204" pitchFamily="34" charset="0"/>
                </a:rPr>
                <a:t>2</a:t>
              </a:r>
            </a:p>
          </p:txBody>
        </p:sp>
      </p:grpSp>
      <p:grpSp>
        <p:nvGrpSpPr>
          <p:cNvPr id="17" name="Group 16">
            <a:extLst>
              <a:ext uri="{FF2B5EF4-FFF2-40B4-BE49-F238E27FC236}">
                <a16:creationId xmlns:a16="http://schemas.microsoft.com/office/drawing/2014/main" id="{3DD12E48-8FED-4400-8405-C1ECF4F8B687}"/>
              </a:ext>
            </a:extLst>
          </p:cNvPr>
          <p:cNvGrpSpPr/>
          <p:nvPr/>
        </p:nvGrpSpPr>
        <p:grpSpPr>
          <a:xfrm>
            <a:off x="6272090" y="3502096"/>
            <a:ext cx="3082733" cy="2833672"/>
            <a:chOff x="5330637" y="3250733"/>
            <a:chExt cx="3084251" cy="2835065"/>
          </a:xfrm>
        </p:grpSpPr>
        <p:cxnSp>
          <p:nvCxnSpPr>
            <p:cNvPr id="18" name="Elbow Connector 176">
              <a:extLst>
                <a:ext uri="{FF2B5EF4-FFF2-40B4-BE49-F238E27FC236}">
                  <a16:creationId xmlns:a16="http://schemas.microsoft.com/office/drawing/2014/main" id="{1096B579-6360-4563-98ED-27921385DA0E}"/>
                </a:ext>
              </a:extLst>
            </p:cNvPr>
            <p:cNvCxnSpPr/>
            <p:nvPr/>
          </p:nvCxnSpPr>
          <p:spPr>
            <a:xfrm rot="5400000">
              <a:off x="5714189" y="3506786"/>
              <a:ext cx="996895" cy="1764000"/>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Elbow Connector 177">
              <a:extLst>
                <a:ext uri="{FF2B5EF4-FFF2-40B4-BE49-F238E27FC236}">
                  <a16:creationId xmlns:a16="http://schemas.microsoft.com/office/drawing/2014/main" id="{7383EE79-B628-442F-89E6-9B55D5551D85}"/>
                </a:ext>
              </a:extLst>
            </p:cNvPr>
            <p:cNvCxnSpPr/>
            <p:nvPr/>
          </p:nvCxnSpPr>
          <p:spPr>
            <a:xfrm rot="5400000">
              <a:off x="5977729" y="4083264"/>
              <a:ext cx="1587183" cy="1188000"/>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Elbow Connector 178">
              <a:extLst>
                <a:ext uri="{FF2B5EF4-FFF2-40B4-BE49-F238E27FC236}">
                  <a16:creationId xmlns:a16="http://schemas.microsoft.com/office/drawing/2014/main" id="{DB7C7678-078E-483B-A338-1298604ADC27}"/>
                </a:ext>
              </a:extLst>
            </p:cNvPr>
            <p:cNvCxnSpPr/>
            <p:nvPr/>
          </p:nvCxnSpPr>
          <p:spPr>
            <a:xfrm rot="5400000">
              <a:off x="6227396" y="4682518"/>
              <a:ext cx="2194560" cy="612000"/>
            </a:xfrm>
            <a:prstGeom prst="bentConnector2">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EB6D273C-953A-4D78-8A58-785C91514332}"/>
                </a:ext>
              </a:extLst>
            </p:cNvPr>
            <p:cNvGrpSpPr/>
            <p:nvPr/>
          </p:nvGrpSpPr>
          <p:grpSpPr>
            <a:xfrm>
              <a:off x="6485862" y="3250733"/>
              <a:ext cx="1929026" cy="1184927"/>
              <a:chOff x="6485862" y="3250733"/>
              <a:chExt cx="1929026" cy="1184927"/>
            </a:xfrm>
          </p:grpSpPr>
          <p:grpSp>
            <p:nvGrpSpPr>
              <p:cNvPr id="22" name="Group 21">
                <a:extLst>
                  <a:ext uri="{FF2B5EF4-FFF2-40B4-BE49-F238E27FC236}">
                    <a16:creationId xmlns:a16="http://schemas.microsoft.com/office/drawing/2014/main" id="{92F8E47E-832B-49DE-9D4A-BAFF1318374E}"/>
                  </a:ext>
                </a:extLst>
              </p:cNvPr>
              <p:cNvGrpSpPr/>
              <p:nvPr/>
            </p:nvGrpSpPr>
            <p:grpSpPr>
              <a:xfrm>
                <a:off x="6856630" y="3250733"/>
                <a:ext cx="1558258" cy="628589"/>
                <a:chOff x="4209048" y="-5286"/>
                <a:chExt cx="1558258" cy="628589"/>
              </a:xfrm>
            </p:grpSpPr>
            <p:sp>
              <p:nvSpPr>
                <p:cNvPr id="25" name="Chevron 183">
                  <a:extLst>
                    <a:ext uri="{FF2B5EF4-FFF2-40B4-BE49-F238E27FC236}">
                      <a16:creationId xmlns:a16="http://schemas.microsoft.com/office/drawing/2014/main" id="{A168A236-49FD-4A54-B4F0-B8F10BC24168}"/>
                    </a:ext>
                  </a:extLst>
                </p:cNvPr>
                <p:cNvSpPr/>
                <p:nvPr/>
              </p:nvSpPr>
              <p:spPr>
                <a:xfrm>
                  <a:off x="4209048" y="-5286"/>
                  <a:ext cx="1558258" cy="623303"/>
                </a:xfrm>
                <a:prstGeom prst="chevron">
                  <a:avLst/>
                </a:prstGeom>
                <a:solidFill>
                  <a:schemeClr val="bg1"/>
                </a:solidFill>
                <a:ln w="12700" algn="ctr">
                  <a:solidFill>
                    <a:schemeClr val="tx1"/>
                  </a:solidFill>
                  <a:round/>
                  <a:headEnd/>
                  <a:tailEnd/>
                </a:ln>
                <a:effectLst/>
              </p:spPr>
              <p:txBody>
                <a:bodyPr wrap="none" lIns="35983" tIns="35983" rIns="35983" bIns="35983" anchor="ctr"/>
                <a:lstStyle/>
                <a:p>
                  <a:pPr algn="ctr" defTabSz="913989">
                    <a:buClr>
                      <a:srgbClr val="F0AB00"/>
                    </a:buClr>
                  </a:pPr>
                  <a:endParaRPr lang="en-US" sz="1200" b="1" kern="0" dirty="0">
                    <a:latin typeface="Helvetica" pitchFamily="2" charset="0"/>
                  </a:endParaRPr>
                </a:p>
              </p:txBody>
            </p:sp>
            <p:sp>
              <p:nvSpPr>
                <p:cNvPr id="26" name="Chevron 10">
                  <a:extLst>
                    <a:ext uri="{FF2B5EF4-FFF2-40B4-BE49-F238E27FC236}">
                      <a16:creationId xmlns:a16="http://schemas.microsoft.com/office/drawing/2014/main" id="{5DB716F1-3A63-45EE-B2FD-34A622A9A51B}"/>
                    </a:ext>
                  </a:extLst>
                </p:cNvPr>
                <p:cNvSpPr/>
                <p:nvPr/>
              </p:nvSpPr>
              <p:spPr>
                <a:xfrm>
                  <a:off x="4520700" y="0"/>
                  <a:ext cx="1026036" cy="6233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9978" tIns="19993" rIns="19993" bIns="19993" numCol="1" spcCol="1270" anchor="ctr" anchorCtr="0">
                  <a:noAutofit/>
                </a:bodyPr>
                <a:lstStyle/>
                <a:p>
                  <a:pPr algn="ctr" defTabSz="666451">
                    <a:lnSpc>
                      <a:spcPct val="90000"/>
                    </a:lnSpc>
                    <a:spcBef>
                      <a:spcPct val="0"/>
                    </a:spcBef>
                    <a:spcAft>
                      <a:spcPct val="35000"/>
                    </a:spcAft>
                  </a:pPr>
                  <a:r>
                    <a:rPr lang="en-US" sz="1500" b="1">
                      <a:solidFill>
                        <a:schemeClr val="tx1"/>
                      </a:solidFill>
                      <a:latin typeface="Helvetica" pitchFamily="2" charset="0"/>
                    </a:rPr>
                    <a:t>Replicate</a:t>
                  </a:r>
                </a:p>
              </p:txBody>
            </p:sp>
          </p:grpSp>
          <p:sp>
            <p:nvSpPr>
              <p:cNvPr id="23" name="TextBox 32">
                <a:extLst>
                  <a:ext uri="{FF2B5EF4-FFF2-40B4-BE49-F238E27FC236}">
                    <a16:creationId xmlns:a16="http://schemas.microsoft.com/office/drawing/2014/main" id="{11F848D9-DEF3-4B35-B728-58DA0E179041}"/>
                  </a:ext>
                </a:extLst>
              </p:cNvPr>
              <p:cNvSpPr txBox="1">
                <a:spLocks noChangeArrowheads="1"/>
              </p:cNvSpPr>
              <p:nvPr/>
            </p:nvSpPr>
            <p:spPr bwMode="auto">
              <a:xfrm>
                <a:off x="6485862" y="4029796"/>
                <a:ext cx="1896750" cy="405864"/>
              </a:xfrm>
              <a:prstGeom prst="rect">
                <a:avLst/>
              </a:prstGeom>
              <a:solidFill>
                <a:schemeClr val="bg1"/>
              </a:solidFill>
              <a:ln w="9525">
                <a:noFill/>
                <a:miter lim="800000"/>
                <a:headEnd/>
                <a:tailEnd/>
              </a:ln>
              <a:effectLst/>
            </p:spPr>
            <p:txBody>
              <a:bodyPr wrap="none" lIns="17991" tIns="17991" rIns="17991" bIns="17991" anchor="ctr">
                <a:spAutoFit/>
              </a:bodyPr>
              <a:lstStyle>
                <a:defPPr>
                  <a:defRPr lang="de-DE"/>
                </a:defPPr>
                <a:lvl1pPr>
                  <a:buClrTx/>
                  <a:defRPr sz="1200">
                    <a:latin typeface="Arial" charset="0"/>
                  </a:defRPr>
                </a:lvl1pPr>
              </a:lstStyle>
              <a:p>
                <a:pPr defTabSz="913989"/>
                <a:r>
                  <a:rPr lang="en-US" kern="0" dirty="0">
                    <a:latin typeface="Helvetica" pitchFamily="2" charset="0"/>
                  </a:rPr>
                  <a:t>Automatic replication to </a:t>
                </a:r>
                <a:br>
                  <a:rPr lang="en-US" kern="0" dirty="0">
                    <a:latin typeface="Helvetica" pitchFamily="2" charset="0"/>
                  </a:rPr>
                </a:br>
                <a:r>
                  <a:rPr lang="en-US" kern="0" dirty="0">
                    <a:latin typeface="Helvetica" pitchFamily="2" charset="0"/>
                  </a:rPr>
                  <a:t>non-SAP and SAP systems</a:t>
                </a:r>
              </a:p>
            </p:txBody>
          </p:sp>
          <p:sp>
            <p:nvSpPr>
              <p:cNvPr id="24" name="Oval 23">
                <a:extLst>
                  <a:ext uri="{FF2B5EF4-FFF2-40B4-BE49-F238E27FC236}">
                    <a16:creationId xmlns:a16="http://schemas.microsoft.com/office/drawing/2014/main" id="{F01CB4AE-F47D-414B-8270-C07BDAA41FD5}"/>
                  </a:ext>
                </a:extLst>
              </p:cNvPr>
              <p:cNvSpPr/>
              <p:nvPr/>
            </p:nvSpPr>
            <p:spPr bwMode="gray">
              <a:xfrm>
                <a:off x="7999385" y="3727259"/>
                <a:ext cx="235504" cy="235504"/>
              </a:xfrm>
              <a:prstGeom prst="ellipse">
                <a:avLst/>
              </a:prstGeom>
              <a:solidFill>
                <a:schemeClr val="tx1"/>
              </a:solidFill>
              <a:ln w="6350" algn="ctr">
                <a:noFill/>
                <a:miter lim="800000"/>
                <a:headEnd/>
                <a:tailEnd/>
              </a:ln>
            </p:spPr>
            <p:txBody>
              <a:bodyPr lIns="0" tIns="0" rIns="0" bIns="0" rtlCol="0" anchor="ctr"/>
              <a:lstStyle/>
              <a:p>
                <a:pPr algn="ctr" defTabSz="913989" fontAlgn="base">
                  <a:spcBef>
                    <a:spcPct val="50000"/>
                  </a:spcBef>
                  <a:spcAft>
                    <a:spcPct val="0"/>
                  </a:spcAft>
                  <a:buClr>
                    <a:srgbClr val="F0AB00"/>
                  </a:buClr>
                  <a:buSzPct val="80000"/>
                </a:pPr>
                <a:r>
                  <a:rPr lang="en-US" sz="1400" kern="0" dirty="0">
                    <a:solidFill>
                      <a:schemeClr val="bg1"/>
                    </a:solidFill>
                    <a:latin typeface="Helvetica" pitchFamily="2" charset="0"/>
                    <a:ea typeface="Open Sans" panose="020B0606030504020204" pitchFamily="34" charset="0"/>
                    <a:cs typeface="Open Sans" panose="020B0606030504020204" pitchFamily="34" charset="0"/>
                  </a:rPr>
                  <a:t>4</a:t>
                </a:r>
              </a:p>
            </p:txBody>
          </p:sp>
        </p:grpSp>
      </p:grpSp>
      <p:grpSp>
        <p:nvGrpSpPr>
          <p:cNvPr id="27" name="Group 26">
            <a:extLst>
              <a:ext uri="{FF2B5EF4-FFF2-40B4-BE49-F238E27FC236}">
                <a16:creationId xmlns:a16="http://schemas.microsoft.com/office/drawing/2014/main" id="{8AC91B60-D894-419C-8193-D358FC67A230}"/>
              </a:ext>
            </a:extLst>
          </p:cNvPr>
          <p:cNvGrpSpPr/>
          <p:nvPr/>
        </p:nvGrpSpPr>
        <p:grpSpPr>
          <a:xfrm>
            <a:off x="6395592" y="2551333"/>
            <a:ext cx="2674430" cy="1579041"/>
            <a:chOff x="6397254" y="2298971"/>
            <a:chExt cx="2675125" cy="1579453"/>
          </a:xfrm>
        </p:grpSpPr>
        <p:grpSp>
          <p:nvGrpSpPr>
            <p:cNvPr id="28" name="Group 27">
              <a:extLst>
                <a:ext uri="{FF2B5EF4-FFF2-40B4-BE49-F238E27FC236}">
                  <a16:creationId xmlns:a16="http://schemas.microsoft.com/office/drawing/2014/main" id="{FFE5F4DF-CB69-48C8-BDC1-A2BB7A974A9E}"/>
                </a:ext>
              </a:extLst>
            </p:cNvPr>
            <p:cNvGrpSpPr/>
            <p:nvPr/>
          </p:nvGrpSpPr>
          <p:grpSpPr>
            <a:xfrm>
              <a:off x="6397254" y="3249980"/>
              <a:ext cx="1557898" cy="628444"/>
              <a:chOff x="2806616" y="-5286"/>
              <a:chExt cx="1558258" cy="628589"/>
            </a:xfrm>
          </p:grpSpPr>
          <p:sp>
            <p:nvSpPr>
              <p:cNvPr id="32" name="Chevron 173">
                <a:extLst>
                  <a:ext uri="{FF2B5EF4-FFF2-40B4-BE49-F238E27FC236}">
                    <a16:creationId xmlns:a16="http://schemas.microsoft.com/office/drawing/2014/main" id="{089DD7CF-A38D-44F8-B5AC-322DB726F5E8}"/>
                  </a:ext>
                </a:extLst>
              </p:cNvPr>
              <p:cNvSpPr/>
              <p:nvPr/>
            </p:nvSpPr>
            <p:spPr>
              <a:xfrm>
                <a:off x="2806616" y="-5286"/>
                <a:ext cx="1558258" cy="623303"/>
              </a:xfrm>
              <a:prstGeom prst="chevron">
                <a:avLst/>
              </a:prstGeom>
              <a:solidFill>
                <a:schemeClr val="bg1"/>
              </a:solidFill>
              <a:ln w="12700" algn="ctr">
                <a:solidFill>
                  <a:schemeClr val="tx1"/>
                </a:solidFill>
                <a:round/>
                <a:headEnd/>
                <a:tailEnd/>
              </a:ln>
              <a:effectLst/>
            </p:spPr>
            <p:txBody>
              <a:bodyPr wrap="none" lIns="35983" tIns="35983" rIns="35983" bIns="35983" anchor="ctr"/>
              <a:lstStyle/>
              <a:p>
                <a:pPr algn="ctr" defTabSz="913989">
                  <a:buClr>
                    <a:srgbClr val="F0AB00"/>
                  </a:buClr>
                </a:pPr>
                <a:endParaRPr lang="en-US" sz="1200" b="1" kern="0" dirty="0">
                  <a:latin typeface="Helvetica" pitchFamily="2" charset="0"/>
                </a:endParaRPr>
              </a:p>
            </p:txBody>
          </p:sp>
          <p:sp>
            <p:nvSpPr>
              <p:cNvPr id="33" name="Chevron 8">
                <a:extLst>
                  <a:ext uri="{FF2B5EF4-FFF2-40B4-BE49-F238E27FC236}">
                    <a16:creationId xmlns:a16="http://schemas.microsoft.com/office/drawing/2014/main" id="{930DD1DD-8D98-4F30-A3C4-4C5852B82EF4}"/>
                  </a:ext>
                </a:extLst>
              </p:cNvPr>
              <p:cNvSpPr/>
              <p:nvPr/>
            </p:nvSpPr>
            <p:spPr>
              <a:xfrm>
                <a:off x="3118268" y="0"/>
                <a:ext cx="934955" cy="6233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9978" tIns="19993" rIns="19993" bIns="19993" numCol="1" spcCol="1270" anchor="ctr" anchorCtr="0">
                <a:noAutofit/>
              </a:bodyPr>
              <a:lstStyle/>
              <a:p>
                <a:pPr algn="ctr" defTabSz="666451">
                  <a:lnSpc>
                    <a:spcPct val="90000"/>
                  </a:lnSpc>
                  <a:spcBef>
                    <a:spcPct val="0"/>
                  </a:spcBef>
                  <a:spcAft>
                    <a:spcPct val="35000"/>
                  </a:spcAft>
                </a:pPr>
                <a:r>
                  <a:rPr lang="en-US" sz="1500" b="1">
                    <a:solidFill>
                      <a:schemeClr val="tx1"/>
                    </a:solidFill>
                    <a:latin typeface="Helvetica" pitchFamily="2" charset="0"/>
                  </a:rPr>
                  <a:t>Approve</a:t>
                </a:r>
              </a:p>
            </p:txBody>
          </p:sp>
        </p:grpSp>
        <p:sp>
          <p:nvSpPr>
            <p:cNvPr id="29" name="TextBox 32">
              <a:extLst>
                <a:ext uri="{FF2B5EF4-FFF2-40B4-BE49-F238E27FC236}">
                  <a16:creationId xmlns:a16="http://schemas.microsoft.com/office/drawing/2014/main" id="{F19E5175-BC10-4040-A544-B93C9DF40AFA}"/>
                </a:ext>
              </a:extLst>
            </p:cNvPr>
            <p:cNvSpPr txBox="1">
              <a:spLocks noChangeArrowheads="1"/>
            </p:cNvSpPr>
            <p:nvPr/>
          </p:nvSpPr>
          <p:spPr bwMode="auto">
            <a:xfrm>
              <a:off x="7142307" y="2403625"/>
              <a:ext cx="1930072" cy="626831"/>
            </a:xfrm>
            <a:prstGeom prst="rect">
              <a:avLst/>
            </a:prstGeom>
            <a:noFill/>
            <a:ln w="9525">
              <a:noFill/>
              <a:miter lim="800000"/>
              <a:headEnd/>
              <a:tailEnd/>
            </a:ln>
            <a:effectLst/>
          </p:spPr>
          <p:txBody>
            <a:bodyPr wrap="square" lIns="35983" tIns="35983" rIns="35983" bIns="35983" anchor="ctr">
              <a:spAutoFit/>
            </a:bodyPr>
            <a:lstStyle>
              <a:defPPr>
                <a:defRPr lang="de-DE"/>
              </a:defPPr>
              <a:lvl1pPr>
                <a:buClrTx/>
                <a:defRPr sz="1200">
                  <a:latin typeface="Arial" charset="0"/>
                </a:defRPr>
              </a:lvl1pPr>
            </a:lstStyle>
            <a:p>
              <a:pPr defTabSz="913989"/>
              <a:r>
                <a:rPr lang="en-US" kern="0" dirty="0">
                  <a:latin typeface="Helvetica" pitchFamily="2" charset="0"/>
                </a:rPr>
                <a:t>Collaboration</a:t>
              </a:r>
            </a:p>
            <a:p>
              <a:pPr defTabSz="913989"/>
              <a:r>
                <a:rPr lang="en-US" kern="0" dirty="0">
                  <a:latin typeface="Helvetica" pitchFamily="2" charset="0"/>
                </a:rPr>
                <a:t>Adaptable workflow</a:t>
              </a:r>
            </a:p>
            <a:p>
              <a:pPr defTabSz="913989"/>
              <a:r>
                <a:rPr lang="en-US" kern="0" dirty="0">
                  <a:latin typeface="Helvetica" pitchFamily="2" charset="0"/>
                </a:rPr>
                <a:t>Auditable change process</a:t>
              </a:r>
            </a:p>
          </p:txBody>
        </p:sp>
        <p:sp>
          <p:nvSpPr>
            <p:cNvPr id="30" name="Oval 29">
              <a:extLst>
                <a:ext uri="{FF2B5EF4-FFF2-40B4-BE49-F238E27FC236}">
                  <a16:creationId xmlns:a16="http://schemas.microsoft.com/office/drawing/2014/main" id="{67EE3238-F181-46AB-86CE-63DC3B699362}"/>
                </a:ext>
              </a:extLst>
            </p:cNvPr>
            <p:cNvSpPr/>
            <p:nvPr/>
          </p:nvSpPr>
          <p:spPr bwMode="gray">
            <a:xfrm>
              <a:off x="7024337" y="3147576"/>
              <a:ext cx="235450" cy="235450"/>
            </a:xfrm>
            <a:prstGeom prst="ellipse">
              <a:avLst/>
            </a:prstGeom>
            <a:solidFill>
              <a:schemeClr val="tx1"/>
            </a:solidFill>
            <a:ln w="6350" algn="ctr">
              <a:noFill/>
              <a:miter lim="800000"/>
              <a:headEnd/>
              <a:tailEnd/>
            </a:ln>
          </p:spPr>
          <p:txBody>
            <a:bodyPr lIns="0" tIns="0" rIns="0" bIns="0" rtlCol="0" anchor="ctr"/>
            <a:lstStyle/>
            <a:p>
              <a:pPr algn="ctr" defTabSz="913989" fontAlgn="base">
                <a:spcBef>
                  <a:spcPct val="50000"/>
                </a:spcBef>
                <a:spcAft>
                  <a:spcPct val="0"/>
                </a:spcAft>
                <a:buClr>
                  <a:srgbClr val="F0AB00"/>
                </a:buClr>
                <a:buSzPct val="80000"/>
              </a:pPr>
              <a:r>
                <a:rPr lang="en-US" sz="1400" kern="0" dirty="0">
                  <a:solidFill>
                    <a:schemeClr val="bg1"/>
                  </a:solidFill>
                  <a:latin typeface="Helvetica" pitchFamily="2" charset="0"/>
                  <a:ea typeface="Open Sans" panose="020B0606030504020204" pitchFamily="34" charset="0"/>
                  <a:cs typeface="Open Sans" panose="020B0606030504020204" pitchFamily="34" charset="0"/>
                </a:rPr>
                <a:t>3</a:t>
              </a:r>
            </a:p>
          </p:txBody>
        </p:sp>
        <p:pic>
          <p:nvPicPr>
            <p:cNvPr id="31" name="Picture 30">
              <a:extLst>
                <a:ext uri="{FF2B5EF4-FFF2-40B4-BE49-F238E27FC236}">
                  <a16:creationId xmlns:a16="http://schemas.microsoft.com/office/drawing/2014/main" id="{090EB45C-F880-4882-81A9-DA3AF0DFF334}"/>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09935" y="2298971"/>
              <a:ext cx="679794" cy="679794"/>
            </a:xfrm>
            <a:prstGeom prst="rect">
              <a:avLst/>
            </a:prstGeom>
          </p:spPr>
        </p:pic>
      </p:grpSp>
      <p:pic>
        <p:nvPicPr>
          <p:cNvPr id="34" name="Picture 33">
            <a:extLst>
              <a:ext uri="{FF2B5EF4-FFF2-40B4-BE49-F238E27FC236}">
                <a16:creationId xmlns:a16="http://schemas.microsoft.com/office/drawing/2014/main" id="{862800AE-57DF-4B14-AC78-DB8B0485B5B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58550" y="4766194"/>
            <a:ext cx="773028" cy="773028"/>
          </a:xfrm>
          <a:prstGeom prst="rect">
            <a:avLst/>
          </a:prstGeom>
        </p:spPr>
      </p:pic>
      <p:grpSp>
        <p:nvGrpSpPr>
          <p:cNvPr id="35" name="Group 34">
            <a:extLst>
              <a:ext uri="{FF2B5EF4-FFF2-40B4-BE49-F238E27FC236}">
                <a16:creationId xmlns:a16="http://schemas.microsoft.com/office/drawing/2014/main" id="{AAF7752A-041D-4A9A-A996-F849C73825B9}"/>
              </a:ext>
            </a:extLst>
          </p:cNvPr>
          <p:cNvGrpSpPr/>
          <p:nvPr/>
        </p:nvGrpSpPr>
        <p:grpSpPr>
          <a:xfrm>
            <a:off x="5208068" y="4792262"/>
            <a:ext cx="5235500" cy="1857516"/>
            <a:chOff x="5209421" y="4540486"/>
            <a:chExt cx="5236861" cy="1858001"/>
          </a:xfrm>
        </p:grpSpPr>
        <p:grpSp>
          <p:nvGrpSpPr>
            <p:cNvPr id="36" name="Group 35">
              <a:extLst>
                <a:ext uri="{FF2B5EF4-FFF2-40B4-BE49-F238E27FC236}">
                  <a16:creationId xmlns:a16="http://schemas.microsoft.com/office/drawing/2014/main" id="{06CFEF14-1038-4816-8F08-CB9D49B6373E}"/>
                </a:ext>
              </a:extLst>
            </p:cNvPr>
            <p:cNvGrpSpPr/>
            <p:nvPr/>
          </p:nvGrpSpPr>
          <p:grpSpPr>
            <a:xfrm>
              <a:off x="8754369" y="5260829"/>
              <a:ext cx="1557897" cy="628443"/>
              <a:chOff x="5433216" y="2006027"/>
              <a:chExt cx="1558258" cy="628589"/>
            </a:xfrm>
          </p:grpSpPr>
          <p:sp>
            <p:nvSpPr>
              <p:cNvPr id="42" name="Chevron 113">
                <a:extLst>
                  <a:ext uri="{FF2B5EF4-FFF2-40B4-BE49-F238E27FC236}">
                    <a16:creationId xmlns:a16="http://schemas.microsoft.com/office/drawing/2014/main" id="{23EB09E8-0906-4160-A7E7-F004176A2084}"/>
                  </a:ext>
                </a:extLst>
              </p:cNvPr>
              <p:cNvSpPr/>
              <p:nvPr/>
            </p:nvSpPr>
            <p:spPr>
              <a:xfrm>
                <a:off x="5433216" y="2006027"/>
                <a:ext cx="1558258" cy="623303"/>
              </a:xfrm>
              <a:prstGeom prst="chevron">
                <a:avLst/>
              </a:prstGeom>
              <a:solidFill>
                <a:schemeClr val="bg1"/>
              </a:solidFill>
              <a:ln w="12700" algn="ctr">
                <a:solidFill>
                  <a:schemeClr val="tx1"/>
                </a:solidFill>
                <a:round/>
                <a:headEnd/>
                <a:tailEnd/>
              </a:ln>
              <a:effectLst/>
            </p:spPr>
            <p:txBody>
              <a:bodyPr wrap="none" lIns="35983" tIns="35983" rIns="35983" bIns="35983" anchor="ctr"/>
              <a:lstStyle/>
              <a:p>
                <a:pPr algn="ctr" defTabSz="913989">
                  <a:buClr>
                    <a:srgbClr val="F0AB00"/>
                  </a:buClr>
                </a:pPr>
                <a:endParaRPr lang="en-US" sz="1200" b="1" kern="0" dirty="0">
                  <a:latin typeface="Helvetica" pitchFamily="2" charset="0"/>
                </a:endParaRPr>
              </a:p>
            </p:txBody>
          </p:sp>
          <p:sp>
            <p:nvSpPr>
              <p:cNvPr id="43" name="Chevron 12">
                <a:extLst>
                  <a:ext uri="{FF2B5EF4-FFF2-40B4-BE49-F238E27FC236}">
                    <a16:creationId xmlns:a16="http://schemas.microsoft.com/office/drawing/2014/main" id="{E792E8F8-2625-44EA-9F9B-A248C0CE7D68}"/>
                  </a:ext>
                </a:extLst>
              </p:cNvPr>
              <p:cNvSpPr/>
              <p:nvPr/>
            </p:nvSpPr>
            <p:spPr>
              <a:xfrm>
                <a:off x="5698788" y="2011313"/>
                <a:ext cx="934955" cy="6233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9978" tIns="19993" rIns="19993" bIns="19993" numCol="1" spcCol="1270" anchor="ctr" anchorCtr="0">
                <a:noAutofit/>
              </a:bodyPr>
              <a:lstStyle/>
              <a:p>
                <a:pPr algn="ctr" defTabSz="666451">
                  <a:lnSpc>
                    <a:spcPct val="90000"/>
                  </a:lnSpc>
                  <a:spcBef>
                    <a:spcPct val="0"/>
                  </a:spcBef>
                  <a:spcAft>
                    <a:spcPct val="35000"/>
                  </a:spcAft>
                </a:pPr>
                <a:r>
                  <a:rPr lang="en-US" sz="1500" b="1">
                    <a:solidFill>
                      <a:schemeClr val="tx1"/>
                    </a:solidFill>
                    <a:latin typeface="Helvetica" pitchFamily="2" charset="0"/>
                  </a:rPr>
                  <a:t>Adapt</a:t>
                </a:r>
              </a:p>
            </p:txBody>
          </p:sp>
        </p:grpSp>
        <p:sp>
          <p:nvSpPr>
            <p:cNvPr id="37" name="TextBox 32">
              <a:extLst>
                <a:ext uri="{FF2B5EF4-FFF2-40B4-BE49-F238E27FC236}">
                  <a16:creationId xmlns:a16="http://schemas.microsoft.com/office/drawing/2014/main" id="{6DB65663-C212-4C5C-8B02-F49B13B415F5}"/>
                </a:ext>
              </a:extLst>
            </p:cNvPr>
            <p:cNvSpPr txBox="1">
              <a:spLocks noChangeArrowheads="1"/>
            </p:cNvSpPr>
            <p:nvPr/>
          </p:nvSpPr>
          <p:spPr bwMode="auto">
            <a:xfrm>
              <a:off x="8649142" y="5930668"/>
              <a:ext cx="1797140" cy="442116"/>
            </a:xfrm>
            <a:prstGeom prst="rect">
              <a:avLst/>
            </a:prstGeom>
            <a:noFill/>
            <a:ln w="9525">
              <a:noFill/>
              <a:miter lim="800000"/>
              <a:headEnd/>
              <a:tailEnd/>
            </a:ln>
            <a:effectLst/>
          </p:spPr>
          <p:txBody>
            <a:bodyPr lIns="35983" tIns="35983" rIns="35983" bIns="35983" anchor="ctr">
              <a:spAutoFit/>
            </a:bodyPr>
            <a:lstStyle>
              <a:defPPr>
                <a:defRPr lang="de-DE"/>
              </a:defPPr>
              <a:lvl1pPr>
                <a:buClrTx/>
                <a:defRPr sz="1200">
                  <a:latin typeface="Arial" charset="0"/>
                </a:defRPr>
              </a:lvl1pPr>
            </a:lstStyle>
            <a:p>
              <a:pPr defTabSz="913989"/>
              <a:r>
                <a:rPr lang="en-US" kern="0" dirty="0">
                  <a:latin typeface="Helvetica" pitchFamily="2" charset="0"/>
                </a:rPr>
                <a:t>Adaptation / enrichment in local systems</a:t>
              </a:r>
            </a:p>
          </p:txBody>
        </p:sp>
        <p:sp>
          <p:nvSpPr>
            <p:cNvPr id="38" name="Oval 37">
              <a:extLst>
                <a:ext uri="{FF2B5EF4-FFF2-40B4-BE49-F238E27FC236}">
                  <a16:creationId xmlns:a16="http://schemas.microsoft.com/office/drawing/2014/main" id="{53544087-FD12-401F-A2F6-A000DDC754AB}"/>
                </a:ext>
              </a:extLst>
            </p:cNvPr>
            <p:cNvSpPr/>
            <p:nvPr/>
          </p:nvSpPr>
          <p:spPr bwMode="gray">
            <a:xfrm>
              <a:off x="9378044" y="5164314"/>
              <a:ext cx="235449" cy="235449"/>
            </a:xfrm>
            <a:prstGeom prst="ellipse">
              <a:avLst/>
            </a:prstGeom>
            <a:solidFill>
              <a:schemeClr val="tx1"/>
            </a:solidFill>
            <a:ln w="6350" algn="ctr">
              <a:noFill/>
              <a:miter lim="800000"/>
              <a:headEnd/>
              <a:tailEnd/>
            </a:ln>
          </p:spPr>
          <p:txBody>
            <a:bodyPr lIns="0" tIns="0" rIns="0" bIns="0" rtlCol="0" anchor="ctr"/>
            <a:lstStyle/>
            <a:p>
              <a:pPr algn="ctr" defTabSz="913989" fontAlgn="base">
                <a:spcBef>
                  <a:spcPct val="50000"/>
                </a:spcBef>
                <a:spcAft>
                  <a:spcPct val="0"/>
                </a:spcAft>
                <a:buClr>
                  <a:srgbClr val="F0AB00"/>
                </a:buClr>
                <a:buSzPct val="80000"/>
              </a:pPr>
              <a:r>
                <a:rPr lang="en-US" sz="1400" kern="0" dirty="0">
                  <a:solidFill>
                    <a:schemeClr val="bg1"/>
                  </a:solidFill>
                  <a:latin typeface="Helvetica" pitchFamily="2" charset="0"/>
                  <a:ea typeface="Open Sans" panose="020B0606030504020204" pitchFamily="34" charset="0"/>
                  <a:cs typeface="Open Sans" panose="020B0606030504020204" pitchFamily="34" charset="0"/>
                </a:rPr>
                <a:t>5</a:t>
              </a:r>
            </a:p>
          </p:txBody>
        </p:sp>
        <p:pic>
          <p:nvPicPr>
            <p:cNvPr id="39" name="Picture 38">
              <a:extLst>
                <a:ext uri="{FF2B5EF4-FFF2-40B4-BE49-F238E27FC236}">
                  <a16:creationId xmlns:a16="http://schemas.microsoft.com/office/drawing/2014/main" id="{BC87E225-DFB6-44C2-9C64-A2C43B5FD9C9}"/>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20866" y="5165362"/>
              <a:ext cx="578243" cy="578243"/>
            </a:xfrm>
            <a:prstGeom prst="rect">
              <a:avLst/>
            </a:prstGeom>
          </p:spPr>
        </p:pic>
        <p:pic>
          <p:nvPicPr>
            <p:cNvPr id="40" name="Picture 39">
              <a:extLst>
                <a:ext uri="{FF2B5EF4-FFF2-40B4-BE49-F238E27FC236}">
                  <a16:creationId xmlns:a16="http://schemas.microsoft.com/office/drawing/2014/main" id="{F74BB0F0-E3D4-417C-A224-E549960D15C2}"/>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209421" y="4540486"/>
              <a:ext cx="733401" cy="732692"/>
            </a:xfrm>
            <a:prstGeom prst="rect">
              <a:avLst/>
            </a:prstGeom>
          </p:spPr>
        </p:pic>
        <p:pic>
          <p:nvPicPr>
            <p:cNvPr id="41" name="Picture 40">
              <a:extLst>
                <a:ext uri="{FF2B5EF4-FFF2-40B4-BE49-F238E27FC236}">
                  <a16:creationId xmlns:a16="http://schemas.microsoft.com/office/drawing/2014/main" id="{09E2727D-5AA8-4A1D-AE93-213123FAA8BB}"/>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029555" y="5793429"/>
              <a:ext cx="605058" cy="605058"/>
            </a:xfrm>
            <a:prstGeom prst="rect">
              <a:avLst/>
            </a:prstGeom>
          </p:spPr>
        </p:pic>
      </p:grpSp>
      <p:pic>
        <p:nvPicPr>
          <p:cNvPr id="44" name="Picture 43">
            <a:extLst>
              <a:ext uri="{FF2B5EF4-FFF2-40B4-BE49-F238E27FC236}">
                <a16:creationId xmlns:a16="http://schemas.microsoft.com/office/drawing/2014/main" id="{E3C385BC-960A-4EA2-ADFD-AB4D866483F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514804" y="5314549"/>
            <a:ext cx="773028" cy="773028"/>
          </a:xfrm>
          <a:prstGeom prst="rect">
            <a:avLst/>
          </a:prstGeom>
        </p:spPr>
      </p:pic>
      <p:pic>
        <p:nvPicPr>
          <p:cNvPr id="45" name="Picture 44">
            <a:extLst>
              <a:ext uri="{FF2B5EF4-FFF2-40B4-BE49-F238E27FC236}">
                <a16:creationId xmlns:a16="http://schemas.microsoft.com/office/drawing/2014/main" id="{230B8778-12FB-43F8-99FA-24122E0E93E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47246" y="5967563"/>
            <a:ext cx="773028" cy="773028"/>
          </a:xfrm>
          <a:prstGeom prst="rect">
            <a:avLst/>
          </a:prstGeom>
        </p:spPr>
      </p:pic>
      <p:grpSp>
        <p:nvGrpSpPr>
          <p:cNvPr id="46" name="Group 45">
            <a:extLst>
              <a:ext uri="{FF2B5EF4-FFF2-40B4-BE49-F238E27FC236}">
                <a16:creationId xmlns:a16="http://schemas.microsoft.com/office/drawing/2014/main" id="{ADDAC95D-23AA-4044-BFCD-0DAE922AB547}"/>
              </a:ext>
            </a:extLst>
          </p:cNvPr>
          <p:cNvGrpSpPr/>
          <p:nvPr/>
        </p:nvGrpSpPr>
        <p:grpSpPr>
          <a:xfrm>
            <a:off x="1470802" y="3272235"/>
            <a:ext cx="3678791" cy="1136921"/>
            <a:chOff x="1471184" y="3020065"/>
            <a:chExt cx="3679750" cy="1137218"/>
          </a:xfrm>
        </p:grpSpPr>
        <p:grpSp>
          <p:nvGrpSpPr>
            <p:cNvPr id="47" name="Group 46">
              <a:extLst>
                <a:ext uri="{FF2B5EF4-FFF2-40B4-BE49-F238E27FC236}">
                  <a16:creationId xmlns:a16="http://schemas.microsoft.com/office/drawing/2014/main" id="{EC9DE364-C547-4033-9DEE-5664580C388D}"/>
                </a:ext>
              </a:extLst>
            </p:cNvPr>
            <p:cNvGrpSpPr/>
            <p:nvPr/>
          </p:nvGrpSpPr>
          <p:grpSpPr>
            <a:xfrm>
              <a:off x="3593037" y="3249980"/>
              <a:ext cx="1557897" cy="628444"/>
              <a:chOff x="1750" y="-5286"/>
              <a:chExt cx="1558258" cy="628589"/>
            </a:xfrm>
          </p:grpSpPr>
          <p:sp>
            <p:nvSpPr>
              <p:cNvPr id="52" name="Chevron 155">
                <a:extLst>
                  <a:ext uri="{FF2B5EF4-FFF2-40B4-BE49-F238E27FC236}">
                    <a16:creationId xmlns:a16="http://schemas.microsoft.com/office/drawing/2014/main" id="{230DDCC1-BFB0-4B58-8331-FEFA6CDD08E0}"/>
                  </a:ext>
                </a:extLst>
              </p:cNvPr>
              <p:cNvSpPr/>
              <p:nvPr/>
            </p:nvSpPr>
            <p:spPr>
              <a:xfrm>
                <a:off x="1750" y="-5286"/>
                <a:ext cx="1558258" cy="623303"/>
              </a:xfrm>
              <a:prstGeom prst="chevron">
                <a:avLst/>
              </a:prstGeom>
              <a:solidFill>
                <a:schemeClr val="bg1"/>
              </a:solidFill>
              <a:ln w="12700" algn="ctr">
                <a:solidFill>
                  <a:schemeClr val="tx1"/>
                </a:solidFill>
                <a:round/>
                <a:headEnd/>
                <a:tailEnd/>
              </a:ln>
              <a:effectLst/>
            </p:spPr>
            <p:txBody>
              <a:bodyPr wrap="none" lIns="35983" tIns="35983" rIns="35983" bIns="35983" anchor="ctr"/>
              <a:lstStyle/>
              <a:p>
                <a:pPr algn="ctr" defTabSz="913989">
                  <a:buClr>
                    <a:srgbClr val="F0AB00"/>
                  </a:buClr>
                </a:pPr>
                <a:endParaRPr lang="en-US" sz="1200" b="1" kern="0" dirty="0">
                  <a:latin typeface="Helvetica" pitchFamily="2" charset="0"/>
                </a:endParaRPr>
              </a:p>
            </p:txBody>
          </p:sp>
          <p:sp>
            <p:nvSpPr>
              <p:cNvPr id="53" name="Chevron 4">
                <a:extLst>
                  <a:ext uri="{FF2B5EF4-FFF2-40B4-BE49-F238E27FC236}">
                    <a16:creationId xmlns:a16="http://schemas.microsoft.com/office/drawing/2014/main" id="{112DF420-9549-47A3-9E4B-326ADACB3589}"/>
                  </a:ext>
                </a:extLst>
              </p:cNvPr>
              <p:cNvSpPr/>
              <p:nvPr/>
            </p:nvSpPr>
            <p:spPr>
              <a:xfrm>
                <a:off x="313402" y="0"/>
                <a:ext cx="966263" cy="62330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9978" tIns="19993" rIns="19993" bIns="19993" numCol="1" spcCol="1270" anchor="ctr" anchorCtr="0">
                <a:noAutofit/>
              </a:bodyPr>
              <a:lstStyle/>
              <a:p>
                <a:pPr algn="ctr" defTabSz="666451">
                  <a:lnSpc>
                    <a:spcPct val="90000"/>
                  </a:lnSpc>
                  <a:spcBef>
                    <a:spcPct val="0"/>
                  </a:spcBef>
                  <a:spcAft>
                    <a:spcPct val="35000"/>
                  </a:spcAft>
                </a:pPr>
                <a:r>
                  <a:rPr lang="en-US" sz="1500" b="1">
                    <a:solidFill>
                      <a:schemeClr val="tx1"/>
                    </a:solidFill>
                    <a:latin typeface="Helvetica" pitchFamily="2" charset="0"/>
                  </a:rPr>
                  <a:t>Maintain</a:t>
                </a:r>
              </a:p>
            </p:txBody>
          </p:sp>
        </p:grpSp>
        <p:sp>
          <p:nvSpPr>
            <p:cNvPr id="48" name="TextBox 32">
              <a:extLst>
                <a:ext uri="{FF2B5EF4-FFF2-40B4-BE49-F238E27FC236}">
                  <a16:creationId xmlns:a16="http://schemas.microsoft.com/office/drawing/2014/main" id="{E2325790-B816-43D5-B2ED-CA8A51E4DCDC}"/>
                </a:ext>
              </a:extLst>
            </p:cNvPr>
            <p:cNvSpPr txBox="1">
              <a:spLocks noChangeArrowheads="1"/>
            </p:cNvSpPr>
            <p:nvPr/>
          </p:nvSpPr>
          <p:spPr bwMode="auto">
            <a:xfrm>
              <a:off x="1471184" y="3715167"/>
              <a:ext cx="1969865" cy="442116"/>
            </a:xfrm>
            <a:prstGeom prst="rect">
              <a:avLst/>
            </a:prstGeom>
            <a:noFill/>
            <a:ln w="9525">
              <a:noFill/>
              <a:miter lim="800000"/>
              <a:headEnd/>
              <a:tailEnd/>
            </a:ln>
            <a:effectLst/>
          </p:spPr>
          <p:txBody>
            <a:bodyPr wrap="square" lIns="35983" tIns="35983" rIns="35983" bIns="35983" anchor="ctr">
              <a:spAutoFit/>
            </a:bodyPr>
            <a:lstStyle/>
            <a:p>
              <a:pPr algn="r" defTabSz="913989">
                <a:defRPr/>
              </a:pPr>
              <a:r>
                <a:rPr lang="en-US" sz="1200" kern="0" dirty="0">
                  <a:latin typeface="Helvetica" pitchFamily="2" charset="0"/>
                </a:rPr>
                <a:t>Central maintenance of </a:t>
              </a:r>
              <a:br>
                <a:rPr lang="en-US" sz="1200" kern="0" dirty="0">
                  <a:latin typeface="Helvetica" pitchFamily="2" charset="0"/>
                </a:rPr>
              </a:br>
              <a:r>
                <a:rPr lang="en-US" sz="1200" kern="0" dirty="0">
                  <a:latin typeface="Helvetica" pitchFamily="2" charset="0"/>
                </a:rPr>
                <a:t>master data in staging area</a:t>
              </a:r>
            </a:p>
          </p:txBody>
        </p:sp>
        <p:sp>
          <p:nvSpPr>
            <p:cNvPr id="49" name="Oval 48">
              <a:extLst>
                <a:ext uri="{FF2B5EF4-FFF2-40B4-BE49-F238E27FC236}">
                  <a16:creationId xmlns:a16="http://schemas.microsoft.com/office/drawing/2014/main" id="{783B9857-83C5-47E7-AA65-6015F8CE34E5}"/>
                </a:ext>
              </a:extLst>
            </p:cNvPr>
            <p:cNvSpPr/>
            <p:nvPr/>
          </p:nvSpPr>
          <p:spPr bwMode="gray">
            <a:xfrm>
              <a:off x="3524445" y="3716315"/>
              <a:ext cx="235449" cy="235449"/>
            </a:xfrm>
            <a:prstGeom prst="ellipse">
              <a:avLst/>
            </a:prstGeom>
            <a:solidFill>
              <a:schemeClr val="tx1"/>
            </a:solidFill>
            <a:ln w="6350" algn="ctr">
              <a:noFill/>
              <a:miter lim="800000"/>
              <a:headEnd/>
              <a:tailEnd/>
            </a:ln>
          </p:spPr>
          <p:txBody>
            <a:bodyPr lIns="0" tIns="0" rIns="0" bIns="0" rtlCol="0" anchor="ctr"/>
            <a:lstStyle/>
            <a:p>
              <a:pPr algn="ctr" defTabSz="913989" fontAlgn="base">
                <a:spcBef>
                  <a:spcPct val="50000"/>
                </a:spcBef>
                <a:spcAft>
                  <a:spcPct val="0"/>
                </a:spcAft>
                <a:buClr>
                  <a:srgbClr val="F0AB00"/>
                </a:buClr>
                <a:buSzPct val="80000"/>
              </a:pPr>
              <a:r>
                <a:rPr lang="en-US" sz="1400" kern="0" dirty="0">
                  <a:solidFill>
                    <a:schemeClr val="bg1"/>
                  </a:solidFill>
                  <a:latin typeface="Helvetica" pitchFamily="2" charset="0"/>
                  <a:ea typeface="Open Sans" panose="020B0606030504020204" pitchFamily="34" charset="0"/>
                  <a:cs typeface="Open Sans" panose="020B0606030504020204" pitchFamily="34" charset="0"/>
                </a:rPr>
                <a:t>1</a:t>
              </a:r>
            </a:p>
          </p:txBody>
        </p:sp>
        <p:pic>
          <p:nvPicPr>
            <p:cNvPr id="50" name="Picture 49">
              <a:extLst>
                <a:ext uri="{FF2B5EF4-FFF2-40B4-BE49-F238E27FC236}">
                  <a16:creationId xmlns:a16="http://schemas.microsoft.com/office/drawing/2014/main" id="{CFA5CAEB-6F3D-4ED3-B878-D9D65BA20CD9}"/>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125137" y="3110439"/>
              <a:ext cx="578243" cy="578243"/>
            </a:xfrm>
            <a:prstGeom prst="rect">
              <a:avLst/>
            </a:prstGeom>
          </p:spPr>
        </p:pic>
        <p:pic>
          <p:nvPicPr>
            <p:cNvPr id="51" name="Picture 50">
              <a:extLst>
                <a:ext uri="{FF2B5EF4-FFF2-40B4-BE49-F238E27FC236}">
                  <a16:creationId xmlns:a16="http://schemas.microsoft.com/office/drawing/2014/main" id="{EEE2F913-4B98-44B9-AC61-BB47CB4769C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53622" y="3020065"/>
              <a:ext cx="773229" cy="773229"/>
            </a:xfrm>
            <a:prstGeom prst="rect">
              <a:avLst/>
            </a:prstGeom>
          </p:spPr>
        </p:pic>
      </p:grpSp>
      <p:sp>
        <p:nvSpPr>
          <p:cNvPr id="54" name="Text Placeholder 6">
            <a:extLst>
              <a:ext uri="{FF2B5EF4-FFF2-40B4-BE49-F238E27FC236}">
                <a16:creationId xmlns:a16="http://schemas.microsoft.com/office/drawing/2014/main" id="{654A2E13-0365-742A-7D81-7964C083749F}"/>
              </a:ext>
            </a:extLst>
          </p:cNvPr>
          <p:cNvSpPr>
            <a:spLocks noGrp="1"/>
          </p:cNvSpPr>
          <p:nvPr>
            <p:ph type="body" sz="quarter" idx="12"/>
          </p:nvPr>
        </p:nvSpPr>
        <p:spPr/>
        <p:txBody>
          <a:bodyPr/>
          <a:lstStyle/>
          <a:p>
            <a:r>
              <a:rPr lang="en-US" dirty="0"/>
              <a:t>SAP MDG – Process Flow</a:t>
            </a:r>
          </a:p>
        </p:txBody>
      </p:sp>
    </p:spTree>
    <p:extLst>
      <p:ext uri="{BB962C8B-B14F-4D97-AF65-F5344CB8AC3E}">
        <p14:creationId xmlns:p14="http://schemas.microsoft.com/office/powerpoint/2010/main" val="3071643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B0683C2-9155-A3C5-ACF0-0BF9794ED4F5}"/>
              </a:ext>
            </a:extLst>
          </p:cNvPr>
          <p:cNvGrpSpPr/>
          <p:nvPr/>
        </p:nvGrpSpPr>
        <p:grpSpPr>
          <a:xfrm>
            <a:off x="170211" y="1331641"/>
            <a:ext cx="11851578" cy="5184727"/>
            <a:chOff x="305340" y="1602365"/>
            <a:chExt cx="17777367" cy="7777092"/>
          </a:xfrm>
        </p:grpSpPr>
        <p:sp>
          <p:nvSpPr>
            <p:cNvPr id="146" name="AutoShape 6">
              <a:extLst>
                <a:ext uri="{FF2B5EF4-FFF2-40B4-BE49-F238E27FC236}">
                  <a16:creationId xmlns:a16="http://schemas.microsoft.com/office/drawing/2014/main" id="{1AF2CD1E-7E1A-4EE7-B38F-16754A875665}"/>
                </a:ext>
              </a:extLst>
            </p:cNvPr>
            <p:cNvSpPr>
              <a:spLocks noChangeArrowheads="1"/>
            </p:cNvSpPr>
            <p:nvPr/>
          </p:nvSpPr>
          <p:spPr bwMode="gray">
            <a:xfrm>
              <a:off x="305340" y="1602365"/>
              <a:ext cx="17777367" cy="590123"/>
            </a:xfrm>
            <a:prstGeom prst="roundRect">
              <a:avLst>
                <a:gd name="adj" fmla="val 0"/>
              </a:avLst>
            </a:prstGeom>
            <a:solidFill>
              <a:schemeClr val="bg1"/>
            </a:solidFill>
            <a:ln w="12700">
              <a:solidFill>
                <a:schemeClr val="tx1"/>
              </a:solidFill>
            </a:ln>
          </p:spPr>
          <p:txBody>
            <a:bodyPr lIns="89956" tIns="71964" rIns="89956" bIns="71964" rtlCol="0" anchor="ctr"/>
            <a:lstStyle/>
            <a:p>
              <a:pPr algn="ctr" defTabSz="913989" fontAlgn="base">
                <a:spcBef>
                  <a:spcPct val="50000"/>
                </a:spcBef>
                <a:spcAft>
                  <a:spcPct val="0"/>
                </a:spcAft>
                <a:buClr>
                  <a:srgbClr val="F0AB00"/>
                </a:buClr>
                <a:buSzPct val="80000"/>
              </a:pPr>
              <a:r>
                <a:rPr lang="en-US" sz="1400" kern="0" dirty="0">
                  <a:latin typeface="Helvetica" pitchFamily="2" charset="0"/>
                  <a:cs typeface="Open Sans" panose="020B0606030504020204" pitchFamily="34" charset="0"/>
                </a:rPr>
                <a:t>Out-of-the box delivery of proven data models for operational and financial master data</a:t>
              </a:r>
            </a:p>
          </p:txBody>
        </p:sp>
        <p:sp>
          <p:nvSpPr>
            <p:cNvPr id="147" name="AutoShape 3">
              <a:extLst>
                <a:ext uri="{FF2B5EF4-FFF2-40B4-BE49-F238E27FC236}">
                  <a16:creationId xmlns:a16="http://schemas.microsoft.com/office/drawing/2014/main" id="{9C53E2A9-6682-494E-9560-9018E9E349AD}"/>
                </a:ext>
              </a:extLst>
            </p:cNvPr>
            <p:cNvSpPr>
              <a:spLocks noChangeArrowheads="1"/>
            </p:cNvSpPr>
            <p:nvPr/>
          </p:nvSpPr>
          <p:spPr bwMode="gray">
            <a:xfrm>
              <a:off x="3215738" y="2762704"/>
              <a:ext cx="2536752" cy="6368867"/>
            </a:xfrm>
            <a:prstGeom prst="rect">
              <a:avLst/>
            </a:prstGeom>
            <a:solidFill>
              <a:schemeClr val="bg1"/>
            </a:solidFill>
            <a:ln w="12700">
              <a:solidFill>
                <a:schemeClr val="tx1"/>
              </a:solidFill>
            </a:ln>
          </p:spPr>
          <p:txBody>
            <a:bodyPr lIns="89956" tIns="71964" rIns="89956" bIns="71964" rtlCol="0" anchor="ctr"/>
            <a:lstStyle/>
            <a:p>
              <a:pPr algn="ctr" defTabSz="913989" fontAlgn="base">
                <a:spcBef>
                  <a:spcPct val="50000"/>
                </a:spcBef>
                <a:spcAft>
                  <a:spcPct val="0"/>
                </a:spcAft>
                <a:buClr>
                  <a:srgbClr val="F0AB00"/>
                </a:buClr>
                <a:buSzPct val="80000"/>
              </a:pPr>
              <a:endParaRPr lang="en-US" sz="1400" kern="0" dirty="0">
                <a:latin typeface="Helvetica" pitchFamily="2" charset="0"/>
                <a:cs typeface="Open Sans" panose="020B0606030504020204" pitchFamily="34" charset="0"/>
              </a:endParaRPr>
            </a:p>
          </p:txBody>
        </p:sp>
        <p:sp>
          <p:nvSpPr>
            <p:cNvPr id="148" name="Text Box 98">
              <a:extLst>
                <a:ext uri="{FF2B5EF4-FFF2-40B4-BE49-F238E27FC236}">
                  <a16:creationId xmlns:a16="http://schemas.microsoft.com/office/drawing/2014/main" id="{DE95B8AD-FCEB-4076-AAEA-E68A0BFBBE2D}"/>
                </a:ext>
              </a:extLst>
            </p:cNvPr>
            <p:cNvSpPr txBox="1">
              <a:spLocks noChangeArrowheads="1"/>
            </p:cNvSpPr>
            <p:nvPr/>
          </p:nvSpPr>
          <p:spPr bwMode="gray">
            <a:xfrm>
              <a:off x="3350672" y="2969843"/>
              <a:ext cx="2266884" cy="3160757"/>
            </a:xfrm>
            <a:prstGeom prst="rect">
              <a:avLst/>
            </a:prstGeom>
            <a:solidFill>
              <a:schemeClr val="bg1">
                <a:alpha val="81175"/>
              </a:schemeClr>
            </a:solidFill>
            <a:ln w="12700" algn="ctr">
              <a:solidFill>
                <a:schemeClr val="tx1"/>
              </a:solidFill>
              <a:miter lim="800000"/>
              <a:headEnd/>
              <a:tailEnd/>
            </a:ln>
          </p:spPr>
          <p:txBody>
            <a:bodyPr vert="vert270" wrap="square" lIns="35983" tIns="35983" rIns="35983" bIns="35983">
              <a:noAutofit/>
            </a:bodyPr>
            <a:lstStyle>
              <a:defPPr>
                <a:defRPr lang="de-DE"/>
              </a:defPPr>
              <a:lvl1pPr algn="ctr">
                <a:spcBef>
                  <a:spcPct val="50000"/>
                </a:spcBef>
                <a:defRPr sz="1000" b="1"/>
              </a:lvl1pPr>
            </a:lstStyle>
            <a:p>
              <a:pPr defTabSz="913989"/>
              <a:r>
                <a:rPr lang="en-US" sz="900" kern="0">
                  <a:solidFill>
                    <a:sysClr val="windowText" lastClr="000000"/>
                  </a:solidFill>
                  <a:latin typeface="Helvetica" pitchFamily="2" charset="0"/>
                </a:rPr>
                <a:t>Basic &amp; Classification Data </a:t>
              </a:r>
            </a:p>
          </p:txBody>
        </p:sp>
        <p:sp>
          <p:nvSpPr>
            <p:cNvPr id="149" name="AutoShape 3">
              <a:extLst>
                <a:ext uri="{FF2B5EF4-FFF2-40B4-BE49-F238E27FC236}">
                  <a16:creationId xmlns:a16="http://schemas.microsoft.com/office/drawing/2014/main" id="{9DE4884B-D6B5-4D16-840E-E85F3BB4CECA}"/>
                </a:ext>
              </a:extLst>
            </p:cNvPr>
            <p:cNvSpPr>
              <a:spLocks noChangeArrowheads="1"/>
            </p:cNvSpPr>
            <p:nvPr/>
          </p:nvSpPr>
          <p:spPr bwMode="gray">
            <a:xfrm>
              <a:off x="5851115" y="2762705"/>
              <a:ext cx="4317875" cy="6368867"/>
            </a:xfrm>
            <a:prstGeom prst="rect">
              <a:avLst/>
            </a:prstGeom>
            <a:solidFill>
              <a:schemeClr val="bg1"/>
            </a:solidFill>
            <a:ln w="12700">
              <a:solidFill>
                <a:schemeClr val="tx1"/>
              </a:solidFill>
            </a:ln>
          </p:spPr>
          <p:txBody>
            <a:bodyPr lIns="89956" tIns="71964" rIns="89956" bIns="71964" rtlCol="0" anchor="ctr"/>
            <a:lstStyle/>
            <a:p>
              <a:pPr algn="ctr" defTabSz="913989" fontAlgn="base">
                <a:spcBef>
                  <a:spcPct val="50000"/>
                </a:spcBef>
                <a:spcAft>
                  <a:spcPct val="0"/>
                </a:spcAft>
                <a:buClr>
                  <a:srgbClr val="F0AB00"/>
                </a:buClr>
                <a:buSzPct val="80000"/>
              </a:pPr>
              <a:endParaRPr lang="en-US" sz="1400" kern="0" dirty="0">
                <a:latin typeface="Helvetica" pitchFamily="2" charset="0"/>
                <a:cs typeface="Open Sans" panose="020B0606030504020204" pitchFamily="34" charset="0"/>
              </a:endParaRPr>
            </a:p>
          </p:txBody>
        </p:sp>
        <p:sp>
          <p:nvSpPr>
            <p:cNvPr id="150" name="AutoShape 5">
              <a:extLst>
                <a:ext uri="{FF2B5EF4-FFF2-40B4-BE49-F238E27FC236}">
                  <a16:creationId xmlns:a16="http://schemas.microsoft.com/office/drawing/2014/main" id="{5CC79BAD-2766-4085-92AB-34589CBC78D8}"/>
                </a:ext>
              </a:extLst>
            </p:cNvPr>
            <p:cNvSpPr>
              <a:spLocks noChangeArrowheads="1"/>
            </p:cNvSpPr>
            <p:nvPr/>
          </p:nvSpPr>
          <p:spPr bwMode="gray">
            <a:xfrm rot="5400000">
              <a:off x="4079317" y="1454446"/>
              <a:ext cx="809600" cy="2266883"/>
            </a:xfrm>
            <a:prstGeom prst="homePlate">
              <a:avLst>
                <a:gd name="adj" fmla="val 41606"/>
              </a:avLst>
            </a:prstGeom>
            <a:solidFill>
              <a:schemeClr val="bg1"/>
            </a:solidFill>
            <a:ln w="12700">
              <a:solidFill>
                <a:schemeClr val="tx1"/>
              </a:solidFill>
            </a:ln>
          </p:spPr>
          <p:txBody>
            <a:bodyPr vert="vert270" lIns="89956" tIns="71964" rIns="89956" bIns="71964" rtlCol="0" anchor="ctr"/>
            <a:lstStyle/>
            <a:p>
              <a:pPr algn="ctr" defTabSz="913989" fontAlgn="base">
                <a:spcBef>
                  <a:spcPct val="50000"/>
                </a:spcBef>
                <a:spcAft>
                  <a:spcPct val="0"/>
                </a:spcAft>
                <a:buClr>
                  <a:srgbClr val="F0AB00"/>
                </a:buClr>
                <a:buSzPct val="80000"/>
              </a:pPr>
              <a:r>
                <a:rPr lang="en-US" sz="1200" kern="0" dirty="0">
                  <a:latin typeface="Helvetica" pitchFamily="2" charset="0"/>
                  <a:cs typeface="Open Sans" panose="020B0606030504020204" pitchFamily="34" charset="0"/>
                </a:rPr>
                <a:t>Material</a:t>
              </a:r>
            </a:p>
          </p:txBody>
        </p:sp>
        <p:sp>
          <p:nvSpPr>
            <p:cNvPr id="151" name="AutoShape 3">
              <a:extLst>
                <a:ext uri="{FF2B5EF4-FFF2-40B4-BE49-F238E27FC236}">
                  <a16:creationId xmlns:a16="http://schemas.microsoft.com/office/drawing/2014/main" id="{60216CA2-F604-4D2B-8CA2-2D04FDD28CD1}"/>
                </a:ext>
              </a:extLst>
            </p:cNvPr>
            <p:cNvSpPr>
              <a:spLocks noChangeArrowheads="1"/>
            </p:cNvSpPr>
            <p:nvPr/>
          </p:nvSpPr>
          <p:spPr bwMode="gray">
            <a:xfrm>
              <a:off x="331766" y="2762703"/>
              <a:ext cx="2806620" cy="6368868"/>
            </a:xfrm>
            <a:prstGeom prst="rect">
              <a:avLst/>
            </a:prstGeom>
            <a:solidFill>
              <a:schemeClr val="bg1"/>
            </a:solidFill>
            <a:ln w="12700">
              <a:solidFill>
                <a:schemeClr val="tx1"/>
              </a:solidFill>
            </a:ln>
          </p:spPr>
          <p:txBody>
            <a:bodyPr lIns="89956" tIns="71964" rIns="89956" bIns="71964" rtlCol="0" anchor="ctr"/>
            <a:lstStyle/>
            <a:p>
              <a:pPr algn="ctr" defTabSz="913989" fontAlgn="base">
                <a:spcBef>
                  <a:spcPct val="50000"/>
                </a:spcBef>
                <a:spcAft>
                  <a:spcPct val="0"/>
                </a:spcAft>
                <a:buClr>
                  <a:srgbClr val="F0AB00"/>
                </a:buClr>
                <a:buSzPct val="80000"/>
              </a:pPr>
              <a:endParaRPr lang="en-US" sz="1400" kern="0" dirty="0">
                <a:latin typeface="Helvetica" pitchFamily="2" charset="0"/>
                <a:cs typeface="Open Sans" panose="020B0606030504020204" pitchFamily="34" charset="0"/>
              </a:endParaRPr>
            </a:p>
          </p:txBody>
        </p:sp>
        <p:sp>
          <p:nvSpPr>
            <p:cNvPr id="152" name="Text Box 98">
              <a:extLst>
                <a:ext uri="{FF2B5EF4-FFF2-40B4-BE49-F238E27FC236}">
                  <a16:creationId xmlns:a16="http://schemas.microsoft.com/office/drawing/2014/main" id="{610271F4-B58E-4F1D-8516-21C4198F0592}"/>
                </a:ext>
              </a:extLst>
            </p:cNvPr>
            <p:cNvSpPr txBox="1">
              <a:spLocks noChangeArrowheads="1"/>
            </p:cNvSpPr>
            <p:nvPr/>
          </p:nvSpPr>
          <p:spPr bwMode="gray">
            <a:xfrm>
              <a:off x="466700" y="2969843"/>
              <a:ext cx="2536752" cy="6032978"/>
            </a:xfrm>
            <a:prstGeom prst="rect">
              <a:avLst/>
            </a:prstGeom>
            <a:solidFill>
              <a:schemeClr val="bg1">
                <a:alpha val="81175"/>
              </a:schemeClr>
            </a:solidFill>
            <a:ln w="12700" algn="ctr">
              <a:solidFill>
                <a:schemeClr val="tx1"/>
              </a:solidFill>
              <a:miter lim="800000"/>
              <a:headEnd/>
              <a:tailEnd/>
            </a:ln>
          </p:spPr>
          <p:txBody>
            <a:bodyPr vert="vert270" wrap="square" lIns="35983" tIns="35983" rIns="35983" bIns="35983">
              <a:noAutofit/>
            </a:bodyPr>
            <a:lstStyle/>
            <a:p>
              <a:pPr algn="ctr" defTabSz="913989">
                <a:spcBef>
                  <a:spcPct val="50000"/>
                </a:spcBef>
              </a:pPr>
              <a:r>
                <a:rPr lang="en-US" sz="900" b="1" kern="0">
                  <a:solidFill>
                    <a:sysClr val="windowText" lastClr="000000"/>
                  </a:solidFill>
                  <a:latin typeface="Helvetica" pitchFamily="2" charset="0"/>
                </a:rPr>
                <a:t>Accounting ,Controlling and Consolidation</a:t>
              </a:r>
            </a:p>
          </p:txBody>
        </p:sp>
        <p:sp>
          <p:nvSpPr>
            <p:cNvPr id="153" name="AutoShape 5">
              <a:extLst>
                <a:ext uri="{FF2B5EF4-FFF2-40B4-BE49-F238E27FC236}">
                  <a16:creationId xmlns:a16="http://schemas.microsoft.com/office/drawing/2014/main" id="{1DC57A79-834D-47B3-B61F-3006A34F1203}"/>
                </a:ext>
              </a:extLst>
            </p:cNvPr>
            <p:cNvSpPr>
              <a:spLocks noChangeArrowheads="1"/>
            </p:cNvSpPr>
            <p:nvPr/>
          </p:nvSpPr>
          <p:spPr bwMode="gray">
            <a:xfrm rot="5400000">
              <a:off x="1330279" y="1319504"/>
              <a:ext cx="809600" cy="2536752"/>
            </a:xfrm>
            <a:prstGeom prst="homePlate">
              <a:avLst>
                <a:gd name="adj" fmla="val 41606"/>
              </a:avLst>
            </a:prstGeom>
            <a:solidFill>
              <a:schemeClr val="bg1"/>
            </a:solidFill>
            <a:ln w="12700">
              <a:solidFill>
                <a:schemeClr val="tx1"/>
              </a:solidFill>
            </a:ln>
          </p:spPr>
          <p:txBody>
            <a:bodyPr vert="vert270" lIns="89956" tIns="71964" rIns="89956" bIns="71964" rtlCol="0" anchor="ctr"/>
            <a:lstStyle/>
            <a:p>
              <a:pPr algn="ctr" defTabSz="913989" fontAlgn="base">
                <a:spcBef>
                  <a:spcPct val="50000"/>
                </a:spcBef>
                <a:spcAft>
                  <a:spcPct val="0"/>
                </a:spcAft>
                <a:buClr>
                  <a:srgbClr val="F0AB00"/>
                </a:buClr>
                <a:buSzPct val="80000"/>
              </a:pPr>
              <a:r>
                <a:rPr lang="en-US" sz="1200" kern="0" dirty="0">
                  <a:latin typeface="Helvetica" pitchFamily="2" charset="0"/>
                  <a:cs typeface="Open Sans" panose="020B0606030504020204" pitchFamily="34" charset="0"/>
                </a:rPr>
                <a:t>Financials</a:t>
              </a:r>
            </a:p>
          </p:txBody>
        </p:sp>
        <p:sp>
          <p:nvSpPr>
            <p:cNvPr id="154" name="Text Box 98">
              <a:extLst>
                <a:ext uri="{FF2B5EF4-FFF2-40B4-BE49-F238E27FC236}">
                  <a16:creationId xmlns:a16="http://schemas.microsoft.com/office/drawing/2014/main" id="{9B42A2D1-6485-4902-97D3-B5628D9FBCCF}"/>
                </a:ext>
              </a:extLst>
            </p:cNvPr>
            <p:cNvSpPr txBox="1">
              <a:spLocks noChangeArrowheads="1"/>
            </p:cNvSpPr>
            <p:nvPr/>
          </p:nvSpPr>
          <p:spPr bwMode="gray">
            <a:xfrm>
              <a:off x="5971922" y="2969843"/>
              <a:ext cx="4083365" cy="2652687"/>
            </a:xfrm>
            <a:prstGeom prst="rect">
              <a:avLst/>
            </a:prstGeom>
            <a:solidFill>
              <a:schemeClr val="bg1">
                <a:alpha val="81175"/>
              </a:schemeClr>
            </a:solidFill>
            <a:ln w="12700" algn="ctr">
              <a:solidFill>
                <a:schemeClr val="tx1"/>
              </a:solidFill>
              <a:miter lim="800000"/>
              <a:headEnd/>
              <a:tailEnd/>
            </a:ln>
          </p:spPr>
          <p:txBody>
            <a:bodyPr vert="horz" wrap="square" lIns="89956" tIns="46777" rIns="89956" bIns="46777">
              <a:noAutofit/>
            </a:bodyPr>
            <a:lstStyle/>
            <a:p>
              <a:pPr algn="ctr" defTabSz="913989">
                <a:spcBef>
                  <a:spcPct val="50000"/>
                </a:spcBef>
              </a:pPr>
              <a:r>
                <a:rPr lang="en-US" sz="900" b="1" kern="0">
                  <a:solidFill>
                    <a:sysClr val="windowText" lastClr="000000"/>
                  </a:solidFill>
                  <a:latin typeface="Helvetica" pitchFamily="2" charset="0"/>
                </a:rPr>
                <a:t>Business Partner Attributes</a:t>
              </a:r>
            </a:p>
          </p:txBody>
        </p:sp>
        <p:sp>
          <p:nvSpPr>
            <p:cNvPr id="155" name="Text Box 98">
              <a:extLst>
                <a:ext uri="{FF2B5EF4-FFF2-40B4-BE49-F238E27FC236}">
                  <a16:creationId xmlns:a16="http://schemas.microsoft.com/office/drawing/2014/main" id="{8A0FA501-AE2E-47C0-BD52-4F232586CF85}"/>
                </a:ext>
              </a:extLst>
            </p:cNvPr>
            <p:cNvSpPr txBox="1">
              <a:spLocks noChangeArrowheads="1"/>
            </p:cNvSpPr>
            <p:nvPr/>
          </p:nvSpPr>
          <p:spPr bwMode="gray">
            <a:xfrm>
              <a:off x="5974049" y="5726347"/>
              <a:ext cx="1967904" cy="2321396"/>
            </a:xfrm>
            <a:prstGeom prst="rect">
              <a:avLst/>
            </a:prstGeom>
            <a:solidFill>
              <a:schemeClr val="bg1">
                <a:alpha val="81175"/>
              </a:schemeClr>
            </a:solidFill>
            <a:ln w="12700" algn="ctr">
              <a:solidFill>
                <a:schemeClr val="tx1"/>
              </a:solidFill>
              <a:miter lim="800000"/>
              <a:headEnd/>
              <a:tailEnd/>
            </a:ln>
          </p:spPr>
          <p:txBody>
            <a:bodyPr vert="horz" wrap="square" lIns="0" tIns="46777" rIns="0" bIns="46777">
              <a:noAutofit/>
            </a:bodyPr>
            <a:lstStyle/>
            <a:p>
              <a:pPr algn="ctr" defTabSz="913989">
                <a:spcBef>
                  <a:spcPct val="50000"/>
                </a:spcBef>
              </a:pPr>
              <a:r>
                <a:rPr lang="en-US" sz="900" b="1" kern="0">
                  <a:solidFill>
                    <a:sysClr val="windowText" lastClr="000000"/>
                  </a:solidFill>
                  <a:latin typeface="Helvetica" pitchFamily="2" charset="0"/>
                </a:rPr>
                <a:t>Supplier Attributes</a:t>
              </a:r>
            </a:p>
          </p:txBody>
        </p:sp>
        <p:sp>
          <p:nvSpPr>
            <p:cNvPr id="156" name="Text Box 98">
              <a:extLst>
                <a:ext uri="{FF2B5EF4-FFF2-40B4-BE49-F238E27FC236}">
                  <a16:creationId xmlns:a16="http://schemas.microsoft.com/office/drawing/2014/main" id="{62B39E7A-AC39-468D-AF2A-E856C2DD8193}"/>
                </a:ext>
              </a:extLst>
            </p:cNvPr>
            <p:cNvSpPr txBox="1">
              <a:spLocks noChangeArrowheads="1"/>
            </p:cNvSpPr>
            <p:nvPr/>
          </p:nvSpPr>
          <p:spPr bwMode="gray">
            <a:xfrm>
              <a:off x="8029968" y="5726347"/>
              <a:ext cx="2025318" cy="2321396"/>
            </a:xfrm>
            <a:prstGeom prst="rect">
              <a:avLst/>
            </a:prstGeom>
            <a:solidFill>
              <a:schemeClr val="bg1">
                <a:alpha val="81175"/>
              </a:schemeClr>
            </a:solidFill>
            <a:ln w="12700" algn="ctr">
              <a:solidFill>
                <a:schemeClr val="tx1"/>
              </a:solidFill>
              <a:miter lim="800000"/>
              <a:headEnd/>
              <a:tailEnd/>
            </a:ln>
          </p:spPr>
          <p:txBody>
            <a:bodyPr vert="horz" wrap="square" lIns="0" tIns="46777" rIns="0" bIns="46777">
              <a:noAutofit/>
            </a:bodyPr>
            <a:lstStyle/>
            <a:p>
              <a:pPr algn="ctr" defTabSz="913989">
                <a:spcBef>
                  <a:spcPct val="50000"/>
                </a:spcBef>
              </a:pPr>
              <a:r>
                <a:rPr lang="en-US" sz="900" b="1" kern="0">
                  <a:solidFill>
                    <a:sysClr val="windowText" lastClr="000000"/>
                  </a:solidFill>
                  <a:latin typeface="Helvetica" pitchFamily="2" charset="0"/>
                </a:rPr>
                <a:t>Customer Attributes</a:t>
              </a:r>
            </a:p>
          </p:txBody>
        </p:sp>
        <p:sp>
          <p:nvSpPr>
            <p:cNvPr id="157" name="AutoShape 5">
              <a:extLst>
                <a:ext uri="{FF2B5EF4-FFF2-40B4-BE49-F238E27FC236}">
                  <a16:creationId xmlns:a16="http://schemas.microsoft.com/office/drawing/2014/main" id="{3F695DEA-6BDE-40FB-A1FD-34A39BD4F4A4}"/>
                </a:ext>
              </a:extLst>
            </p:cNvPr>
            <p:cNvSpPr>
              <a:spLocks noChangeArrowheads="1"/>
            </p:cNvSpPr>
            <p:nvPr/>
          </p:nvSpPr>
          <p:spPr bwMode="gray">
            <a:xfrm rot="5400000">
              <a:off x="7608806" y="546206"/>
              <a:ext cx="809600" cy="4083363"/>
            </a:xfrm>
            <a:prstGeom prst="homePlate">
              <a:avLst>
                <a:gd name="adj" fmla="val 41606"/>
              </a:avLst>
            </a:prstGeom>
            <a:solidFill>
              <a:schemeClr val="bg1"/>
            </a:solidFill>
            <a:ln w="12700">
              <a:solidFill>
                <a:schemeClr val="tx1"/>
              </a:solidFill>
            </a:ln>
          </p:spPr>
          <p:txBody>
            <a:bodyPr vert="vert270" lIns="89956" tIns="71964" rIns="89956" bIns="71964" rtlCol="0" anchor="ctr"/>
            <a:lstStyle/>
            <a:p>
              <a:pPr algn="ctr" defTabSz="913989" fontAlgn="base">
                <a:spcBef>
                  <a:spcPct val="50000"/>
                </a:spcBef>
                <a:spcAft>
                  <a:spcPct val="0"/>
                </a:spcAft>
                <a:buClr>
                  <a:srgbClr val="F0AB00"/>
                </a:buClr>
                <a:buSzPct val="80000"/>
              </a:pPr>
              <a:r>
                <a:rPr lang="en-US" sz="1200" kern="0" dirty="0">
                  <a:latin typeface="Helvetica" pitchFamily="2" charset="0"/>
                  <a:cs typeface="Open Sans" panose="020B0606030504020204" pitchFamily="34" charset="0"/>
                </a:rPr>
                <a:t>Supplier &amp; Customer</a:t>
              </a:r>
            </a:p>
          </p:txBody>
        </p:sp>
        <p:sp>
          <p:nvSpPr>
            <p:cNvPr id="158" name="Text Box 98">
              <a:extLst>
                <a:ext uri="{FF2B5EF4-FFF2-40B4-BE49-F238E27FC236}">
                  <a16:creationId xmlns:a16="http://schemas.microsoft.com/office/drawing/2014/main" id="{65954B7D-EC4E-4BBB-8B09-7A9DF833790B}"/>
                </a:ext>
              </a:extLst>
            </p:cNvPr>
            <p:cNvSpPr txBox="1">
              <a:spLocks noChangeArrowheads="1"/>
            </p:cNvSpPr>
            <p:nvPr/>
          </p:nvSpPr>
          <p:spPr bwMode="gray">
            <a:xfrm>
              <a:off x="3350672" y="6115208"/>
              <a:ext cx="2266884" cy="2077977"/>
            </a:xfrm>
            <a:prstGeom prst="rect">
              <a:avLst/>
            </a:prstGeom>
            <a:solidFill>
              <a:schemeClr val="bg1">
                <a:alpha val="81175"/>
              </a:schemeClr>
            </a:solidFill>
            <a:ln w="12700" algn="ctr">
              <a:solidFill>
                <a:schemeClr val="tx1"/>
              </a:solidFill>
              <a:miter lim="800000"/>
              <a:headEnd/>
              <a:tailEnd/>
            </a:ln>
          </p:spPr>
          <p:txBody>
            <a:bodyPr vert="vert270" wrap="square" lIns="35983" tIns="35983" rIns="35983" bIns="35983">
              <a:noAutofit/>
            </a:bodyPr>
            <a:lstStyle>
              <a:defPPr>
                <a:defRPr lang="de-DE"/>
              </a:defPPr>
              <a:lvl1pPr algn="ctr" defTabSz="914217">
                <a:spcBef>
                  <a:spcPct val="50000"/>
                </a:spcBef>
                <a:defRPr sz="1000" b="1" kern="0">
                  <a:solidFill>
                    <a:sysClr val="windowText" lastClr="000000"/>
                  </a:solidFill>
                </a:defRPr>
              </a:lvl1pPr>
            </a:lstStyle>
            <a:p>
              <a:r>
                <a:rPr lang="en-US" sz="900">
                  <a:latin typeface="Helvetica" pitchFamily="2" charset="0"/>
                </a:rPr>
                <a:t>Logistics Data</a:t>
              </a:r>
            </a:p>
            <a:p>
              <a:endParaRPr lang="en-US" sz="900">
                <a:latin typeface="Helvetica" pitchFamily="2" charset="0"/>
              </a:endParaRPr>
            </a:p>
          </p:txBody>
        </p:sp>
        <p:sp>
          <p:nvSpPr>
            <p:cNvPr id="159" name="Text Box 98">
              <a:extLst>
                <a:ext uri="{FF2B5EF4-FFF2-40B4-BE49-F238E27FC236}">
                  <a16:creationId xmlns:a16="http://schemas.microsoft.com/office/drawing/2014/main" id="{8E93A2AD-CB23-4642-8E27-A133F40858DF}"/>
                </a:ext>
              </a:extLst>
            </p:cNvPr>
            <p:cNvSpPr txBox="1">
              <a:spLocks noChangeArrowheads="1"/>
            </p:cNvSpPr>
            <p:nvPr/>
          </p:nvSpPr>
          <p:spPr bwMode="gray">
            <a:xfrm>
              <a:off x="3350672" y="8251958"/>
              <a:ext cx="2266884" cy="750864"/>
            </a:xfrm>
            <a:prstGeom prst="rect">
              <a:avLst/>
            </a:prstGeom>
            <a:solidFill>
              <a:schemeClr val="bg1">
                <a:alpha val="81175"/>
              </a:schemeClr>
            </a:solidFill>
            <a:ln w="12700" algn="ctr">
              <a:solidFill>
                <a:schemeClr val="tx1"/>
              </a:solidFill>
              <a:miter lim="800000"/>
              <a:headEnd/>
              <a:tailEnd/>
            </a:ln>
          </p:spPr>
          <p:txBody>
            <a:bodyPr vert="vert270" wrap="square" lIns="35983" tIns="35983" rIns="35983" bIns="35983">
              <a:noAutofit/>
            </a:bodyPr>
            <a:lstStyle>
              <a:defPPr>
                <a:defRPr lang="de-DE"/>
              </a:defPPr>
              <a:lvl1pPr algn="ctr" defTabSz="914217">
                <a:spcBef>
                  <a:spcPct val="50000"/>
                </a:spcBef>
                <a:defRPr sz="1000" b="1" kern="0">
                  <a:solidFill>
                    <a:sysClr val="windowText" lastClr="000000"/>
                  </a:solidFill>
                </a:defRPr>
              </a:lvl1pPr>
            </a:lstStyle>
            <a:p>
              <a:r>
                <a:rPr lang="en-US" sz="900">
                  <a:latin typeface="Helvetica" pitchFamily="2" charset="0"/>
                </a:rPr>
                <a:t>Value</a:t>
              </a:r>
            </a:p>
            <a:p>
              <a:endParaRPr lang="en-US" sz="900">
                <a:latin typeface="Helvetica" pitchFamily="2" charset="0"/>
              </a:endParaRPr>
            </a:p>
          </p:txBody>
        </p:sp>
        <p:sp>
          <p:nvSpPr>
            <p:cNvPr id="160" name="AutoShape 22">
              <a:extLst>
                <a:ext uri="{FF2B5EF4-FFF2-40B4-BE49-F238E27FC236}">
                  <a16:creationId xmlns:a16="http://schemas.microsoft.com/office/drawing/2014/main" id="{8C17EE83-755A-49C0-BA73-F81E5C59723F}"/>
                </a:ext>
              </a:extLst>
            </p:cNvPr>
            <p:cNvSpPr>
              <a:spLocks noChangeArrowheads="1"/>
            </p:cNvSpPr>
            <p:nvPr/>
          </p:nvSpPr>
          <p:spPr bwMode="gray">
            <a:xfrm>
              <a:off x="3688398" y="5167557"/>
              <a:ext cx="1838970" cy="377814"/>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Classification </a:t>
              </a:r>
            </a:p>
          </p:txBody>
        </p:sp>
        <p:sp>
          <p:nvSpPr>
            <p:cNvPr id="161" name="AutoShape 22">
              <a:extLst>
                <a:ext uri="{FF2B5EF4-FFF2-40B4-BE49-F238E27FC236}">
                  <a16:creationId xmlns:a16="http://schemas.microsoft.com/office/drawing/2014/main" id="{AE27FEFF-2E8E-4A09-BFF5-830EE42CFFC2}"/>
                </a:ext>
              </a:extLst>
            </p:cNvPr>
            <p:cNvSpPr>
              <a:spLocks noChangeArrowheads="1"/>
            </p:cNvSpPr>
            <p:nvPr/>
          </p:nvSpPr>
          <p:spPr bwMode="gray">
            <a:xfrm>
              <a:off x="3688398" y="3131780"/>
              <a:ext cx="1838970" cy="593708"/>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General Data &amp;</a:t>
              </a:r>
              <a:br>
                <a:rPr lang="en-US" sz="900" kern="0" dirty="0">
                  <a:latin typeface="Helvetica" pitchFamily="2" charset="0"/>
                  <a:cs typeface="Open Sans" panose="020B0606030504020204" pitchFamily="34" charset="0"/>
                </a:rPr>
              </a:br>
              <a:r>
                <a:rPr lang="en-US" sz="900" kern="0" dirty="0">
                  <a:latin typeface="Helvetica" pitchFamily="2" charset="0"/>
                  <a:cs typeface="Open Sans" panose="020B0606030504020204" pitchFamily="34" charset="0"/>
                </a:rPr>
                <a:t>Descriptions</a:t>
              </a:r>
            </a:p>
          </p:txBody>
        </p:sp>
        <p:sp>
          <p:nvSpPr>
            <p:cNvPr id="162" name="AutoShape 22">
              <a:extLst>
                <a:ext uri="{FF2B5EF4-FFF2-40B4-BE49-F238E27FC236}">
                  <a16:creationId xmlns:a16="http://schemas.microsoft.com/office/drawing/2014/main" id="{81C39464-C51A-43CD-BC00-DCD4A2D2C3AF}"/>
                </a:ext>
              </a:extLst>
            </p:cNvPr>
            <p:cNvSpPr>
              <a:spLocks noChangeArrowheads="1"/>
            </p:cNvSpPr>
            <p:nvPr/>
          </p:nvSpPr>
          <p:spPr bwMode="gray">
            <a:xfrm>
              <a:off x="3688398" y="3802644"/>
              <a:ext cx="1838970" cy="377814"/>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Units of Measure </a:t>
              </a:r>
            </a:p>
          </p:txBody>
        </p:sp>
        <p:sp>
          <p:nvSpPr>
            <p:cNvPr id="163" name="AutoShape 22">
              <a:extLst>
                <a:ext uri="{FF2B5EF4-FFF2-40B4-BE49-F238E27FC236}">
                  <a16:creationId xmlns:a16="http://schemas.microsoft.com/office/drawing/2014/main" id="{6F551D28-2EA4-4E68-8808-68CF3DFA2332}"/>
                </a:ext>
              </a:extLst>
            </p:cNvPr>
            <p:cNvSpPr>
              <a:spLocks noChangeArrowheads="1"/>
            </p:cNvSpPr>
            <p:nvPr/>
          </p:nvSpPr>
          <p:spPr bwMode="gray">
            <a:xfrm>
              <a:off x="3688398" y="6182895"/>
              <a:ext cx="1838970" cy="377814"/>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Sales Data</a:t>
              </a:r>
            </a:p>
          </p:txBody>
        </p:sp>
        <p:sp>
          <p:nvSpPr>
            <p:cNvPr id="164" name="AutoShape 22">
              <a:extLst>
                <a:ext uri="{FF2B5EF4-FFF2-40B4-BE49-F238E27FC236}">
                  <a16:creationId xmlns:a16="http://schemas.microsoft.com/office/drawing/2014/main" id="{15ACD1C4-2445-4D23-9751-AF52D135630B}"/>
                </a:ext>
              </a:extLst>
            </p:cNvPr>
            <p:cNvSpPr>
              <a:spLocks noChangeArrowheads="1"/>
            </p:cNvSpPr>
            <p:nvPr/>
          </p:nvSpPr>
          <p:spPr bwMode="gray">
            <a:xfrm>
              <a:off x="3688398" y="7092421"/>
              <a:ext cx="1838970" cy="593708"/>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Storage &amp; </a:t>
              </a:r>
              <a:br>
                <a:rPr lang="en-US" sz="900" kern="0">
                  <a:solidFill>
                    <a:schemeClr val="tx1"/>
                  </a:solidFill>
                  <a:latin typeface="Helvetica" pitchFamily="2" charset="0"/>
                </a:rPr>
              </a:br>
              <a:r>
                <a:rPr lang="en-US" sz="900" kern="0">
                  <a:solidFill>
                    <a:schemeClr val="tx1"/>
                  </a:solidFill>
                  <a:latin typeface="Helvetica" pitchFamily="2" charset="0"/>
                </a:rPr>
                <a:t>Warehouse Data</a:t>
              </a:r>
            </a:p>
          </p:txBody>
        </p:sp>
        <p:sp>
          <p:nvSpPr>
            <p:cNvPr id="165" name="AutoShape 22">
              <a:extLst>
                <a:ext uri="{FF2B5EF4-FFF2-40B4-BE49-F238E27FC236}">
                  <a16:creationId xmlns:a16="http://schemas.microsoft.com/office/drawing/2014/main" id="{F6461AB1-8732-4D2F-BC18-25585EAE522D}"/>
                </a:ext>
              </a:extLst>
            </p:cNvPr>
            <p:cNvSpPr>
              <a:spLocks noChangeArrowheads="1"/>
            </p:cNvSpPr>
            <p:nvPr/>
          </p:nvSpPr>
          <p:spPr bwMode="gray">
            <a:xfrm>
              <a:off x="3688398" y="8333504"/>
              <a:ext cx="1838970" cy="593708"/>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Valuation, Costing,</a:t>
              </a:r>
            </a:p>
            <a:p>
              <a:pPr algn="ctr" defTabSz="913989"/>
              <a:r>
                <a:rPr lang="en-US" sz="900" kern="0">
                  <a:solidFill>
                    <a:schemeClr val="tx1"/>
                  </a:solidFill>
                  <a:latin typeface="Helvetica" pitchFamily="2" charset="0"/>
                </a:rPr>
                <a:t>Material Ledger</a:t>
              </a:r>
            </a:p>
          </p:txBody>
        </p:sp>
        <p:sp>
          <p:nvSpPr>
            <p:cNvPr id="166" name="AutoShape 22">
              <a:extLst>
                <a:ext uri="{FF2B5EF4-FFF2-40B4-BE49-F238E27FC236}">
                  <a16:creationId xmlns:a16="http://schemas.microsoft.com/office/drawing/2014/main" id="{D44650D9-F0FD-4EFC-9467-BE5E03B23712}"/>
                </a:ext>
              </a:extLst>
            </p:cNvPr>
            <p:cNvSpPr>
              <a:spLocks noChangeArrowheads="1"/>
            </p:cNvSpPr>
            <p:nvPr/>
          </p:nvSpPr>
          <p:spPr bwMode="gray">
            <a:xfrm>
              <a:off x="3688398" y="4712586"/>
              <a:ext cx="1838970" cy="377814"/>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EAN, UPC </a:t>
              </a:r>
            </a:p>
          </p:txBody>
        </p:sp>
        <p:sp>
          <p:nvSpPr>
            <p:cNvPr id="167" name="AutoShape 22">
              <a:extLst>
                <a:ext uri="{FF2B5EF4-FFF2-40B4-BE49-F238E27FC236}">
                  <a16:creationId xmlns:a16="http://schemas.microsoft.com/office/drawing/2014/main" id="{FDAD6982-5ACA-4E75-A830-C6E6C2B85538}"/>
                </a:ext>
              </a:extLst>
            </p:cNvPr>
            <p:cNvSpPr>
              <a:spLocks noChangeArrowheads="1"/>
            </p:cNvSpPr>
            <p:nvPr/>
          </p:nvSpPr>
          <p:spPr bwMode="gray">
            <a:xfrm>
              <a:off x="6106857" y="3332031"/>
              <a:ext cx="1835097" cy="377901"/>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Central Data</a:t>
              </a:r>
            </a:p>
          </p:txBody>
        </p:sp>
        <p:sp>
          <p:nvSpPr>
            <p:cNvPr id="168" name="AutoShape 22">
              <a:extLst>
                <a:ext uri="{FF2B5EF4-FFF2-40B4-BE49-F238E27FC236}">
                  <a16:creationId xmlns:a16="http://schemas.microsoft.com/office/drawing/2014/main" id="{96F9DA00-A83A-4792-B92F-A3C92EBE2CDF}"/>
                </a:ext>
              </a:extLst>
            </p:cNvPr>
            <p:cNvSpPr>
              <a:spLocks noChangeArrowheads="1"/>
            </p:cNvSpPr>
            <p:nvPr/>
          </p:nvSpPr>
          <p:spPr bwMode="gray">
            <a:xfrm>
              <a:off x="6106857" y="3786546"/>
              <a:ext cx="1835097" cy="377901"/>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Bank Details</a:t>
              </a:r>
            </a:p>
          </p:txBody>
        </p:sp>
        <p:sp>
          <p:nvSpPr>
            <p:cNvPr id="169" name="AutoShape 22">
              <a:extLst>
                <a:ext uri="{FF2B5EF4-FFF2-40B4-BE49-F238E27FC236}">
                  <a16:creationId xmlns:a16="http://schemas.microsoft.com/office/drawing/2014/main" id="{F1960BE6-A473-41B0-B537-CE089AABD70A}"/>
                </a:ext>
              </a:extLst>
            </p:cNvPr>
            <p:cNvSpPr>
              <a:spLocks noChangeArrowheads="1"/>
            </p:cNvSpPr>
            <p:nvPr/>
          </p:nvSpPr>
          <p:spPr bwMode="gray">
            <a:xfrm>
              <a:off x="6106857" y="4241061"/>
              <a:ext cx="1835097" cy="377901"/>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Tax Numbers</a:t>
              </a:r>
            </a:p>
          </p:txBody>
        </p:sp>
        <p:sp>
          <p:nvSpPr>
            <p:cNvPr id="170" name="AutoShape 22">
              <a:extLst>
                <a:ext uri="{FF2B5EF4-FFF2-40B4-BE49-F238E27FC236}">
                  <a16:creationId xmlns:a16="http://schemas.microsoft.com/office/drawing/2014/main" id="{4E49AF17-CB68-4849-843E-3F5C4B1F5A43}"/>
                </a:ext>
              </a:extLst>
            </p:cNvPr>
            <p:cNvSpPr>
              <a:spLocks noChangeArrowheads="1"/>
            </p:cNvSpPr>
            <p:nvPr/>
          </p:nvSpPr>
          <p:spPr bwMode="gray">
            <a:xfrm>
              <a:off x="8063942" y="3332031"/>
              <a:ext cx="1835097" cy="377901"/>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Roles</a:t>
              </a:r>
            </a:p>
          </p:txBody>
        </p:sp>
        <p:sp>
          <p:nvSpPr>
            <p:cNvPr id="171" name="AutoShape 22">
              <a:extLst>
                <a:ext uri="{FF2B5EF4-FFF2-40B4-BE49-F238E27FC236}">
                  <a16:creationId xmlns:a16="http://schemas.microsoft.com/office/drawing/2014/main" id="{9EE6A688-27C7-4C7F-BF98-77752A3CE29D}"/>
                </a:ext>
              </a:extLst>
            </p:cNvPr>
            <p:cNvSpPr>
              <a:spLocks noChangeArrowheads="1"/>
            </p:cNvSpPr>
            <p:nvPr/>
          </p:nvSpPr>
          <p:spPr bwMode="gray">
            <a:xfrm>
              <a:off x="8063942" y="4241061"/>
              <a:ext cx="1835097" cy="377901"/>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Industry Sectors</a:t>
              </a:r>
            </a:p>
          </p:txBody>
        </p:sp>
        <p:sp>
          <p:nvSpPr>
            <p:cNvPr id="172" name="AutoShape 22">
              <a:extLst>
                <a:ext uri="{FF2B5EF4-FFF2-40B4-BE49-F238E27FC236}">
                  <a16:creationId xmlns:a16="http://schemas.microsoft.com/office/drawing/2014/main" id="{933D9F2D-241F-444B-8B1D-A81C49B10EDA}"/>
                </a:ext>
              </a:extLst>
            </p:cNvPr>
            <p:cNvSpPr>
              <a:spLocks noChangeArrowheads="1"/>
            </p:cNvSpPr>
            <p:nvPr/>
          </p:nvSpPr>
          <p:spPr bwMode="gray">
            <a:xfrm>
              <a:off x="6076967" y="6166053"/>
              <a:ext cx="1727150" cy="377901"/>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General Data</a:t>
              </a:r>
            </a:p>
          </p:txBody>
        </p:sp>
        <p:sp>
          <p:nvSpPr>
            <p:cNvPr id="173" name="AutoShape 22">
              <a:extLst>
                <a:ext uri="{FF2B5EF4-FFF2-40B4-BE49-F238E27FC236}">
                  <a16:creationId xmlns:a16="http://schemas.microsoft.com/office/drawing/2014/main" id="{47A8D494-1B40-4D12-A166-7DE9D1479016}"/>
                </a:ext>
              </a:extLst>
            </p:cNvPr>
            <p:cNvSpPr>
              <a:spLocks noChangeArrowheads="1"/>
            </p:cNvSpPr>
            <p:nvPr/>
          </p:nvSpPr>
          <p:spPr bwMode="gray">
            <a:xfrm>
              <a:off x="6076967" y="6849045"/>
              <a:ext cx="1727150" cy="377901"/>
            </a:xfrm>
            <a:prstGeom prst="rect">
              <a:avLst/>
            </a:prstGeom>
            <a:noFill/>
            <a:ln w="12700">
              <a:solidFill>
                <a:srgbClr val="4D68FB"/>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dirty="0">
                  <a:solidFill>
                    <a:schemeClr val="tx1"/>
                  </a:solidFill>
                  <a:latin typeface="Helvetica" pitchFamily="2" charset="0"/>
                </a:rPr>
                <a:t>Comp. Code Data</a:t>
              </a:r>
            </a:p>
          </p:txBody>
        </p:sp>
        <p:sp>
          <p:nvSpPr>
            <p:cNvPr id="174" name="AutoShape 22">
              <a:extLst>
                <a:ext uri="{FF2B5EF4-FFF2-40B4-BE49-F238E27FC236}">
                  <a16:creationId xmlns:a16="http://schemas.microsoft.com/office/drawing/2014/main" id="{D25BEDE1-51F5-49A4-AB6B-A490CA57D8EA}"/>
                </a:ext>
              </a:extLst>
            </p:cNvPr>
            <p:cNvSpPr>
              <a:spLocks noChangeArrowheads="1"/>
            </p:cNvSpPr>
            <p:nvPr/>
          </p:nvSpPr>
          <p:spPr bwMode="gray">
            <a:xfrm>
              <a:off x="6076967" y="7554233"/>
              <a:ext cx="1727150" cy="377901"/>
            </a:xfrm>
            <a:prstGeom prst="rect">
              <a:avLst/>
            </a:prstGeom>
            <a:noFill/>
            <a:ln w="12700">
              <a:solidFill>
                <a:srgbClr val="4D68FB"/>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Purchasing Data</a:t>
              </a:r>
            </a:p>
          </p:txBody>
        </p:sp>
        <p:sp>
          <p:nvSpPr>
            <p:cNvPr id="175" name="AutoShape 22">
              <a:extLst>
                <a:ext uri="{FF2B5EF4-FFF2-40B4-BE49-F238E27FC236}">
                  <a16:creationId xmlns:a16="http://schemas.microsoft.com/office/drawing/2014/main" id="{D58B159F-EAE6-49A4-AD21-A6FF8C39F186}"/>
                </a:ext>
              </a:extLst>
            </p:cNvPr>
            <p:cNvSpPr>
              <a:spLocks noChangeArrowheads="1"/>
            </p:cNvSpPr>
            <p:nvPr/>
          </p:nvSpPr>
          <p:spPr bwMode="gray">
            <a:xfrm>
              <a:off x="6106856" y="4695576"/>
              <a:ext cx="3792183" cy="377901"/>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Addresses with Usage and Versions</a:t>
              </a:r>
            </a:p>
          </p:txBody>
        </p:sp>
        <p:sp>
          <p:nvSpPr>
            <p:cNvPr id="176" name="AutoShape 22">
              <a:extLst>
                <a:ext uri="{FF2B5EF4-FFF2-40B4-BE49-F238E27FC236}">
                  <a16:creationId xmlns:a16="http://schemas.microsoft.com/office/drawing/2014/main" id="{C7FE554C-64C1-4315-8B63-9DE4B4C77B3B}"/>
                </a:ext>
              </a:extLst>
            </p:cNvPr>
            <p:cNvSpPr>
              <a:spLocks noChangeArrowheads="1"/>
            </p:cNvSpPr>
            <p:nvPr/>
          </p:nvSpPr>
          <p:spPr bwMode="gray">
            <a:xfrm>
              <a:off x="6106856" y="5150088"/>
              <a:ext cx="3792183" cy="377901"/>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Business Partner Relationships</a:t>
              </a:r>
            </a:p>
          </p:txBody>
        </p:sp>
        <p:sp>
          <p:nvSpPr>
            <p:cNvPr id="177" name="AutoShape 22">
              <a:extLst>
                <a:ext uri="{FF2B5EF4-FFF2-40B4-BE49-F238E27FC236}">
                  <a16:creationId xmlns:a16="http://schemas.microsoft.com/office/drawing/2014/main" id="{337811BA-2811-477F-B296-72F004B50313}"/>
                </a:ext>
              </a:extLst>
            </p:cNvPr>
            <p:cNvSpPr>
              <a:spLocks noChangeArrowheads="1"/>
            </p:cNvSpPr>
            <p:nvPr/>
          </p:nvSpPr>
          <p:spPr bwMode="gray">
            <a:xfrm>
              <a:off x="8063942" y="3786546"/>
              <a:ext cx="1835097" cy="377901"/>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Identification</a:t>
              </a:r>
            </a:p>
          </p:txBody>
        </p:sp>
        <p:sp>
          <p:nvSpPr>
            <p:cNvPr id="178" name="AutoShape 22">
              <a:extLst>
                <a:ext uri="{FF2B5EF4-FFF2-40B4-BE49-F238E27FC236}">
                  <a16:creationId xmlns:a16="http://schemas.microsoft.com/office/drawing/2014/main" id="{B38A569E-DCC1-43AE-B3DF-04D9E5A56C15}"/>
                </a:ext>
              </a:extLst>
            </p:cNvPr>
            <p:cNvSpPr>
              <a:spLocks noChangeArrowheads="1"/>
            </p:cNvSpPr>
            <p:nvPr/>
          </p:nvSpPr>
          <p:spPr bwMode="gray">
            <a:xfrm>
              <a:off x="8148068" y="6166053"/>
              <a:ext cx="1727150" cy="377901"/>
            </a:xfrm>
            <a:prstGeom prst="rect">
              <a:avLst/>
            </a:prstGeom>
            <a:noFill/>
            <a:ln w="12700">
              <a:solidFill>
                <a:srgbClr val="4D68FB"/>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General Data</a:t>
              </a:r>
            </a:p>
          </p:txBody>
        </p:sp>
        <p:sp>
          <p:nvSpPr>
            <p:cNvPr id="179" name="AutoShape 22">
              <a:extLst>
                <a:ext uri="{FF2B5EF4-FFF2-40B4-BE49-F238E27FC236}">
                  <a16:creationId xmlns:a16="http://schemas.microsoft.com/office/drawing/2014/main" id="{A8343142-5604-4FF1-A864-771978E23396}"/>
                </a:ext>
              </a:extLst>
            </p:cNvPr>
            <p:cNvSpPr>
              <a:spLocks noChangeArrowheads="1"/>
            </p:cNvSpPr>
            <p:nvPr/>
          </p:nvSpPr>
          <p:spPr bwMode="gray">
            <a:xfrm>
              <a:off x="8148068" y="6628779"/>
              <a:ext cx="1727150" cy="377901"/>
            </a:xfrm>
            <a:prstGeom prst="rect">
              <a:avLst/>
            </a:prstGeom>
            <a:noFill/>
            <a:ln w="12700">
              <a:solidFill>
                <a:srgbClr val="4D68FB"/>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dirty="0">
                  <a:solidFill>
                    <a:schemeClr val="tx1"/>
                  </a:solidFill>
                  <a:latin typeface="Helvetica" pitchFamily="2" charset="0"/>
                </a:rPr>
                <a:t>Comp. Code Data</a:t>
              </a:r>
            </a:p>
          </p:txBody>
        </p:sp>
        <p:sp>
          <p:nvSpPr>
            <p:cNvPr id="180" name="AutoShape 22">
              <a:extLst>
                <a:ext uri="{FF2B5EF4-FFF2-40B4-BE49-F238E27FC236}">
                  <a16:creationId xmlns:a16="http://schemas.microsoft.com/office/drawing/2014/main" id="{26CE6E65-55D4-40C7-AEEE-4F3AF9972035}"/>
                </a:ext>
              </a:extLst>
            </p:cNvPr>
            <p:cNvSpPr>
              <a:spLocks noChangeArrowheads="1"/>
            </p:cNvSpPr>
            <p:nvPr/>
          </p:nvSpPr>
          <p:spPr bwMode="gray">
            <a:xfrm>
              <a:off x="8148068" y="7091507"/>
              <a:ext cx="1727150" cy="377901"/>
            </a:xfrm>
            <a:prstGeom prst="rect">
              <a:avLst/>
            </a:prstGeom>
            <a:noFill/>
            <a:ln w="12700">
              <a:solidFill>
                <a:srgbClr val="4D68FB"/>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Sales Area Data</a:t>
              </a:r>
            </a:p>
          </p:txBody>
        </p:sp>
        <p:sp>
          <p:nvSpPr>
            <p:cNvPr id="181" name="AutoShape 22">
              <a:extLst>
                <a:ext uri="{FF2B5EF4-FFF2-40B4-BE49-F238E27FC236}">
                  <a16:creationId xmlns:a16="http://schemas.microsoft.com/office/drawing/2014/main" id="{A39730C5-0F31-45BA-8291-1355BBFAA855}"/>
                </a:ext>
              </a:extLst>
            </p:cNvPr>
            <p:cNvSpPr>
              <a:spLocks noChangeArrowheads="1"/>
            </p:cNvSpPr>
            <p:nvPr/>
          </p:nvSpPr>
          <p:spPr bwMode="gray">
            <a:xfrm>
              <a:off x="8148068" y="7554233"/>
              <a:ext cx="1727150" cy="377901"/>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Tax Indicators</a:t>
              </a:r>
            </a:p>
          </p:txBody>
        </p:sp>
        <p:sp>
          <p:nvSpPr>
            <p:cNvPr id="182" name="AutoShape 22">
              <a:extLst>
                <a:ext uri="{FF2B5EF4-FFF2-40B4-BE49-F238E27FC236}">
                  <a16:creationId xmlns:a16="http://schemas.microsoft.com/office/drawing/2014/main" id="{7743DA43-4CC5-4050-A3CD-D8B2785EE0F1}"/>
                </a:ext>
              </a:extLst>
            </p:cNvPr>
            <p:cNvSpPr>
              <a:spLocks noChangeArrowheads="1"/>
            </p:cNvSpPr>
            <p:nvPr/>
          </p:nvSpPr>
          <p:spPr bwMode="gray">
            <a:xfrm>
              <a:off x="3688398" y="6637658"/>
              <a:ext cx="1838970" cy="377814"/>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Plant Data</a:t>
              </a:r>
            </a:p>
          </p:txBody>
        </p:sp>
        <p:sp>
          <p:nvSpPr>
            <p:cNvPr id="183" name="AutoShape 22">
              <a:extLst>
                <a:ext uri="{FF2B5EF4-FFF2-40B4-BE49-F238E27FC236}">
                  <a16:creationId xmlns:a16="http://schemas.microsoft.com/office/drawing/2014/main" id="{B3EC126B-354A-43CF-A40E-18C2E59ED7A6}"/>
                </a:ext>
              </a:extLst>
            </p:cNvPr>
            <p:cNvSpPr>
              <a:spLocks noChangeArrowheads="1"/>
            </p:cNvSpPr>
            <p:nvPr/>
          </p:nvSpPr>
          <p:spPr bwMode="gray">
            <a:xfrm>
              <a:off x="3688398" y="4257615"/>
              <a:ext cx="1838970" cy="377814"/>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Quality Data</a:t>
              </a:r>
            </a:p>
          </p:txBody>
        </p:sp>
        <p:sp>
          <p:nvSpPr>
            <p:cNvPr id="184" name="AutoShape 22">
              <a:extLst>
                <a:ext uri="{FF2B5EF4-FFF2-40B4-BE49-F238E27FC236}">
                  <a16:creationId xmlns:a16="http://schemas.microsoft.com/office/drawing/2014/main" id="{FD7FD1AA-240E-4CA1-8FEC-1A4E756CD3B1}"/>
                </a:ext>
              </a:extLst>
            </p:cNvPr>
            <p:cNvSpPr>
              <a:spLocks noChangeArrowheads="1"/>
            </p:cNvSpPr>
            <p:nvPr/>
          </p:nvSpPr>
          <p:spPr bwMode="gray">
            <a:xfrm>
              <a:off x="814622" y="5613929"/>
              <a:ext cx="2080856" cy="593708"/>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Cost Center /</a:t>
              </a:r>
            </a:p>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 Hierarchies</a:t>
              </a:r>
            </a:p>
          </p:txBody>
        </p:sp>
        <p:sp>
          <p:nvSpPr>
            <p:cNvPr id="185" name="AutoShape 22">
              <a:extLst>
                <a:ext uri="{FF2B5EF4-FFF2-40B4-BE49-F238E27FC236}">
                  <a16:creationId xmlns:a16="http://schemas.microsoft.com/office/drawing/2014/main" id="{66206424-3259-4438-8ADC-AFCA5744F260}"/>
                </a:ext>
              </a:extLst>
            </p:cNvPr>
            <p:cNvSpPr>
              <a:spLocks noChangeArrowheads="1"/>
            </p:cNvSpPr>
            <p:nvPr/>
          </p:nvSpPr>
          <p:spPr bwMode="gray">
            <a:xfrm>
              <a:off x="814622" y="3131779"/>
              <a:ext cx="2080856" cy="593708"/>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GL Account* / </a:t>
              </a:r>
            </a:p>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Chart of Accounts</a:t>
              </a:r>
            </a:p>
          </p:txBody>
        </p:sp>
        <p:sp>
          <p:nvSpPr>
            <p:cNvPr id="186" name="AutoShape 22">
              <a:extLst>
                <a:ext uri="{FF2B5EF4-FFF2-40B4-BE49-F238E27FC236}">
                  <a16:creationId xmlns:a16="http://schemas.microsoft.com/office/drawing/2014/main" id="{A1F9A01E-A67E-4EB2-93D6-482BA112286C}"/>
                </a:ext>
              </a:extLst>
            </p:cNvPr>
            <p:cNvSpPr>
              <a:spLocks noChangeArrowheads="1"/>
            </p:cNvSpPr>
            <p:nvPr/>
          </p:nvSpPr>
          <p:spPr bwMode="gray">
            <a:xfrm>
              <a:off x="814622" y="6945134"/>
              <a:ext cx="2080856" cy="377814"/>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Internal Order</a:t>
              </a:r>
            </a:p>
          </p:txBody>
        </p:sp>
        <p:sp>
          <p:nvSpPr>
            <p:cNvPr id="187" name="AutoShape 22">
              <a:extLst>
                <a:ext uri="{FF2B5EF4-FFF2-40B4-BE49-F238E27FC236}">
                  <a16:creationId xmlns:a16="http://schemas.microsoft.com/office/drawing/2014/main" id="{9A8435BE-A756-422C-A71B-FC41D344CB0F}"/>
                </a:ext>
              </a:extLst>
            </p:cNvPr>
            <p:cNvSpPr>
              <a:spLocks noChangeArrowheads="1"/>
            </p:cNvSpPr>
            <p:nvPr/>
          </p:nvSpPr>
          <p:spPr bwMode="gray">
            <a:xfrm>
              <a:off x="814622" y="6279532"/>
              <a:ext cx="2080856" cy="593708"/>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Profit Center / </a:t>
              </a:r>
            </a:p>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Hierarchies</a:t>
              </a:r>
            </a:p>
          </p:txBody>
        </p:sp>
        <p:sp>
          <p:nvSpPr>
            <p:cNvPr id="188" name="AutoShape 22">
              <a:extLst>
                <a:ext uri="{FF2B5EF4-FFF2-40B4-BE49-F238E27FC236}">
                  <a16:creationId xmlns:a16="http://schemas.microsoft.com/office/drawing/2014/main" id="{22938F2B-6247-402C-B6B7-2667D7A8DCB1}"/>
                </a:ext>
              </a:extLst>
            </p:cNvPr>
            <p:cNvSpPr>
              <a:spLocks noChangeArrowheads="1"/>
            </p:cNvSpPr>
            <p:nvPr/>
          </p:nvSpPr>
          <p:spPr bwMode="gray">
            <a:xfrm>
              <a:off x="814622" y="4463120"/>
              <a:ext cx="2080856" cy="1078916"/>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Financial Reporting</a:t>
              </a:r>
            </a:p>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Structures:</a:t>
              </a:r>
              <a:br>
                <a:rPr lang="en-US" sz="900" kern="0" dirty="0">
                  <a:latin typeface="Helvetica" pitchFamily="2" charset="0"/>
                  <a:cs typeface="Open Sans" panose="020B0606030504020204" pitchFamily="34" charset="0"/>
                </a:rPr>
              </a:br>
              <a:r>
                <a:rPr lang="en-US" sz="900" kern="0" dirty="0">
                  <a:latin typeface="Helvetica" pitchFamily="2" charset="0"/>
                  <a:cs typeface="Open Sans" panose="020B0606030504020204" pitchFamily="34" charset="0"/>
                </a:rPr>
                <a:t>Balance Sheet, </a:t>
              </a:r>
              <a:br>
                <a:rPr lang="en-US" sz="900" kern="0" dirty="0">
                  <a:latin typeface="Helvetica" pitchFamily="2" charset="0"/>
                  <a:cs typeface="Open Sans" panose="020B0606030504020204" pitchFamily="34" charset="0"/>
                </a:rPr>
              </a:br>
              <a:r>
                <a:rPr lang="en-US" sz="900" kern="0" dirty="0">
                  <a:latin typeface="Helvetica" pitchFamily="2" charset="0"/>
                  <a:cs typeface="Open Sans" panose="020B0606030504020204" pitchFamily="34" charset="0"/>
                </a:rPr>
                <a:t>P&amp;L Statement</a:t>
              </a:r>
            </a:p>
          </p:txBody>
        </p:sp>
        <p:sp>
          <p:nvSpPr>
            <p:cNvPr id="189" name="AutoShape 3">
              <a:extLst>
                <a:ext uri="{FF2B5EF4-FFF2-40B4-BE49-F238E27FC236}">
                  <a16:creationId xmlns:a16="http://schemas.microsoft.com/office/drawing/2014/main" id="{31C890B2-0D49-448A-B115-13C6E01FB134}"/>
                </a:ext>
              </a:extLst>
            </p:cNvPr>
            <p:cNvSpPr>
              <a:spLocks noChangeArrowheads="1"/>
            </p:cNvSpPr>
            <p:nvPr/>
          </p:nvSpPr>
          <p:spPr bwMode="gray">
            <a:xfrm>
              <a:off x="10215787" y="2762704"/>
              <a:ext cx="3862754" cy="6368867"/>
            </a:xfrm>
            <a:prstGeom prst="rect">
              <a:avLst/>
            </a:prstGeom>
            <a:solidFill>
              <a:schemeClr val="bg1"/>
            </a:solidFill>
            <a:ln w="12700">
              <a:solidFill>
                <a:schemeClr val="tx1"/>
              </a:solidFill>
            </a:ln>
          </p:spPr>
          <p:txBody>
            <a:bodyPr lIns="89956" tIns="71964" rIns="89956" bIns="71964" rtlCol="0" anchor="ctr"/>
            <a:lstStyle/>
            <a:p>
              <a:pPr algn="ctr" defTabSz="913989" fontAlgn="base">
                <a:spcBef>
                  <a:spcPct val="50000"/>
                </a:spcBef>
                <a:spcAft>
                  <a:spcPct val="0"/>
                </a:spcAft>
                <a:buClr>
                  <a:srgbClr val="F0AB00"/>
                </a:buClr>
                <a:buSzPct val="80000"/>
              </a:pPr>
              <a:endParaRPr lang="en-US" sz="1400" kern="0" dirty="0">
                <a:latin typeface="Helvetica" pitchFamily="2" charset="0"/>
                <a:cs typeface="Open Sans" panose="020B0606030504020204" pitchFamily="34" charset="0"/>
              </a:endParaRPr>
            </a:p>
          </p:txBody>
        </p:sp>
        <p:sp>
          <p:nvSpPr>
            <p:cNvPr id="190" name="Text Box 98">
              <a:extLst>
                <a:ext uri="{FF2B5EF4-FFF2-40B4-BE49-F238E27FC236}">
                  <a16:creationId xmlns:a16="http://schemas.microsoft.com/office/drawing/2014/main" id="{2BFF6F18-F71B-42A1-9020-4C4D3D9C8C88}"/>
                </a:ext>
              </a:extLst>
            </p:cNvPr>
            <p:cNvSpPr txBox="1">
              <a:spLocks noChangeArrowheads="1"/>
            </p:cNvSpPr>
            <p:nvPr/>
          </p:nvSpPr>
          <p:spPr bwMode="gray">
            <a:xfrm>
              <a:off x="10319028" y="2969846"/>
              <a:ext cx="3660033" cy="1891313"/>
            </a:xfrm>
            <a:prstGeom prst="rect">
              <a:avLst/>
            </a:prstGeom>
            <a:solidFill>
              <a:schemeClr val="bg1">
                <a:alpha val="81175"/>
              </a:schemeClr>
            </a:solidFill>
            <a:ln w="12700" algn="ctr">
              <a:solidFill>
                <a:schemeClr val="tx1"/>
              </a:solidFill>
              <a:miter lim="800000"/>
              <a:headEnd/>
              <a:tailEnd/>
            </a:ln>
          </p:spPr>
          <p:txBody>
            <a:bodyPr vert="vert270" wrap="square" lIns="35983" tIns="35983" rIns="35983" bIns="35983">
              <a:noAutofit/>
            </a:bodyPr>
            <a:lstStyle>
              <a:defPPr>
                <a:defRPr lang="de-DE"/>
              </a:defPPr>
              <a:lvl1pPr algn="ctr">
                <a:spcBef>
                  <a:spcPct val="50000"/>
                </a:spcBef>
                <a:defRPr sz="1000" b="1"/>
              </a:lvl1pPr>
            </a:lstStyle>
            <a:p>
              <a:pPr defTabSz="913989"/>
              <a:r>
                <a:rPr lang="en-US" sz="900" kern="0">
                  <a:solidFill>
                    <a:sysClr val="windowText" lastClr="000000"/>
                  </a:solidFill>
                  <a:latin typeface="Helvetica" pitchFamily="2" charset="0"/>
                </a:rPr>
                <a:t>Asset Structures</a:t>
              </a:r>
            </a:p>
          </p:txBody>
        </p:sp>
        <p:sp>
          <p:nvSpPr>
            <p:cNvPr id="191" name="Text Box 98">
              <a:extLst>
                <a:ext uri="{FF2B5EF4-FFF2-40B4-BE49-F238E27FC236}">
                  <a16:creationId xmlns:a16="http://schemas.microsoft.com/office/drawing/2014/main" id="{4DD26F64-8C4D-4FC1-BEE0-8C2FDDA98467}"/>
                </a:ext>
              </a:extLst>
            </p:cNvPr>
            <p:cNvSpPr txBox="1">
              <a:spLocks noChangeArrowheads="1"/>
            </p:cNvSpPr>
            <p:nvPr/>
          </p:nvSpPr>
          <p:spPr bwMode="gray">
            <a:xfrm>
              <a:off x="10319028" y="4939696"/>
              <a:ext cx="3660033" cy="2243594"/>
            </a:xfrm>
            <a:prstGeom prst="rect">
              <a:avLst/>
            </a:prstGeom>
            <a:solidFill>
              <a:schemeClr val="bg1">
                <a:alpha val="81175"/>
              </a:schemeClr>
            </a:solidFill>
            <a:ln w="12700" algn="ctr">
              <a:solidFill>
                <a:schemeClr val="tx1"/>
              </a:solidFill>
              <a:miter lim="800000"/>
              <a:headEnd/>
              <a:tailEnd/>
            </a:ln>
          </p:spPr>
          <p:txBody>
            <a:bodyPr vert="vert270" wrap="square" lIns="35983" tIns="35983" rIns="35983" bIns="35983">
              <a:noAutofit/>
            </a:bodyPr>
            <a:lstStyle>
              <a:defPPr>
                <a:defRPr lang="de-DE"/>
              </a:defPPr>
              <a:lvl1pPr algn="ctr">
                <a:spcBef>
                  <a:spcPct val="50000"/>
                </a:spcBef>
                <a:defRPr sz="1000" b="1"/>
              </a:lvl1pPr>
            </a:lstStyle>
            <a:p>
              <a:pPr defTabSz="913989"/>
              <a:r>
                <a:rPr lang="en-US" sz="900" kern="0">
                  <a:solidFill>
                    <a:sysClr val="windowText" lastClr="000000"/>
                  </a:solidFill>
                  <a:latin typeface="Helvetica" pitchFamily="2" charset="0"/>
                </a:rPr>
                <a:t>Work Management</a:t>
              </a:r>
              <a:br>
                <a:rPr lang="en-US" sz="900" kern="0">
                  <a:solidFill>
                    <a:sysClr val="windowText" lastClr="000000"/>
                  </a:solidFill>
                  <a:latin typeface="Helvetica" pitchFamily="2" charset="0"/>
                </a:rPr>
              </a:br>
              <a:r>
                <a:rPr lang="en-US" sz="900" kern="0">
                  <a:solidFill>
                    <a:sysClr val="windowText" lastClr="000000"/>
                  </a:solidFill>
                  <a:latin typeface="Helvetica" pitchFamily="2" charset="0"/>
                </a:rPr>
                <a:t>&amp; Procurement</a:t>
              </a:r>
            </a:p>
          </p:txBody>
        </p:sp>
        <p:sp>
          <p:nvSpPr>
            <p:cNvPr id="192" name="AutoShape 5">
              <a:extLst>
                <a:ext uri="{FF2B5EF4-FFF2-40B4-BE49-F238E27FC236}">
                  <a16:creationId xmlns:a16="http://schemas.microsoft.com/office/drawing/2014/main" id="{641F2592-E227-4AF4-A0EC-3D2811539BB2}"/>
                </a:ext>
              </a:extLst>
            </p:cNvPr>
            <p:cNvSpPr>
              <a:spLocks noChangeArrowheads="1"/>
            </p:cNvSpPr>
            <p:nvPr/>
          </p:nvSpPr>
          <p:spPr bwMode="gray">
            <a:xfrm rot="5400000">
              <a:off x="11744315" y="757946"/>
              <a:ext cx="809600" cy="3659892"/>
            </a:xfrm>
            <a:prstGeom prst="homePlate">
              <a:avLst>
                <a:gd name="adj" fmla="val 41606"/>
              </a:avLst>
            </a:prstGeom>
            <a:solidFill>
              <a:schemeClr val="bg1"/>
            </a:solidFill>
            <a:ln w="12700">
              <a:solidFill>
                <a:schemeClr val="tx1"/>
              </a:solidFill>
            </a:ln>
          </p:spPr>
          <p:txBody>
            <a:bodyPr vert="vert270" wrap="none" lIns="89956" tIns="71964" rIns="89956" bIns="71964" rtlCol="0" anchor="ctr"/>
            <a:lstStyle/>
            <a:p>
              <a:pPr algn="ctr" defTabSz="913989" fontAlgn="base">
                <a:spcBef>
                  <a:spcPct val="50000"/>
                </a:spcBef>
                <a:spcAft>
                  <a:spcPct val="0"/>
                </a:spcAft>
                <a:buClr>
                  <a:srgbClr val="F0AB00"/>
                </a:buClr>
                <a:buSzPct val="80000"/>
              </a:pPr>
              <a:r>
                <a:rPr lang="en-US" sz="1200" kern="0" dirty="0">
                  <a:latin typeface="Helvetica" pitchFamily="2" charset="0"/>
                  <a:cs typeface="Open Sans" panose="020B0606030504020204" pitchFamily="34" charset="0"/>
                </a:rPr>
                <a:t> Enterprise Asset Mgmt.</a:t>
              </a:r>
            </a:p>
          </p:txBody>
        </p:sp>
        <p:sp>
          <p:nvSpPr>
            <p:cNvPr id="193" name="AutoShape 22">
              <a:extLst>
                <a:ext uri="{FF2B5EF4-FFF2-40B4-BE49-F238E27FC236}">
                  <a16:creationId xmlns:a16="http://schemas.microsoft.com/office/drawing/2014/main" id="{58262136-8356-4A5D-A557-64E9A0D1C9BE}"/>
                </a:ext>
              </a:extLst>
            </p:cNvPr>
            <p:cNvSpPr>
              <a:spLocks noChangeArrowheads="1"/>
            </p:cNvSpPr>
            <p:nvPr/>
          </p:nvSpPr>
          <p:spPr bwMode="gray">
            <a:xfrm>
              <a:off x="10882118" y="3554994"/>
              <a:ext cx="2553536" cy="377901"/>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Equipment Master</a:t>
              </a:r>
            </a:p>
          </p:txBody>
        </p:sp>
        <p:sp>
          <p:nvSpPr>
            <p:cNvPr id="194" name="AutoShape 22">
              <a:extLst>
                <a:ext uri="{FF2B5EF4-FFF2-40B4-BE49-F238E27FC236}">
                  <a16:creationId xmlns:a16="http://schemas.microsoft.com/office/drawing/2014/main" id="{52E07211-9961-4589-80CC-C76138251A5E}"/>
                </a:ext>
              </a:extLst>
            </p:cNvPr>
            <p:cNvSpPr>
              <a:spLocks noChangeArrowheads="1"/>
            </p:cNvSpPr>
            <p:nvPr/>
          </p:nvSpPr>
          <p:spPr bwMode="gray">
            <a:xfrm>
              <a:off x="10882118" y="3978210"/>
              <a:ext cx="2553536" cy="377901"/>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Functional Location</a:t>
              </a:r>
            </a:p>
          </p:txBody>
        </p:sp>
        <p:sp>
          <p:nvSpPr>
            <p:cNvPr id="195" name="AutoShape 22">
              <a:extLst>
                <a:ext uri="{FF2B5EF4-FFF2-40B4-BE49-F238E27FC236}">
                  <a16:creationId xmlns:a16="http://schemas.microsoft.com/office/drawing/2014/main" id="{7F43502F-6EB5-4A12-A0FE-4552BEF96ECD}"/>
                </a:ext>
              </a:extLst>
            </p:cNvPr>
            <p:cNvSpPr>
              <a:spLocks noChangeArrowheads="1"/>
            </p:cNvSpPr>
            <p:nvPr/>
          </p:nvSpPr>
          <p:spPr bwMode="gray">
            <a:xfrm>
              <a:off x="10882120" y="3131780"/>
              <a:ext cx="3001718" cy="377901"/>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Work Centers</a:t>
              </a:r>
            </a:p>
          </p:txBody>
        </p:sp>
        <p:sp>
          <p:nvSpPr>
            <p:cNvPr id="196" name="AutoShape 22">
              <a:extLst>
                <a:ext uri="{FF2B5EF4-FFF2-40B4-BE49-F238E27FC236}">
                  <a16:creationId xmlns:a16="http://schemas.microsoft.com/office/drawing/2014/main" id="{5717D4F7-9120-4468-8EB5-5AA1E32C48AE}"/>
                </a:ext>
              </a:extLst>
            </p:cNvPr>
            <p:cNvSpPr>
              <a:spLocks noChangeArrowheads="1"/>
            </p:cNvSpPr>
            <p:nvPr/>
          </p:nvSpPr>
          <p:spPr bwMode="gray">
            <a:xfrm>
              <a:off x="3688398" y="5622531"/>
              <a:ext cx="1838970" cy="377814"/>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Document Link</a:t>
              </a:r>
            </a:p>
          </p:txBody>
        </p:sp>
        <p:sp>
          <p:nvSpPr>
            <p:cNvPr id="197" name="AutoShape 22">
              <a:extLst>
                <a:ext uri="{FF2B5EF4-FFF2-40B4-BE49-F238E27FC236}">
                  <a16:creationId xmlns:a16="http://schemas.microsoft.com/office/drawing/2014/main" id="{6AB88A3B-89D4-440A-93B7-34B98526F849}"/>
                </a:ext>
              </a:extLst>
            </p:cNvPr>
            <p:cNvSpPr>
              <a:spLocks noChangeArrowheads="1"/>
            </p:cNvSpPr>
            <p:nvPr/>
          </p:nvSpPr>
          <p:spPr bwMode="gray">
            <a:xfrm>
              <a:off x="3688398" y="7763073"/>
              <a:ext cx="1838970" cy="377814"/>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Production Version</a:t>
              </a:r>
            </a:p>
          </p:txBody>
        </p:sp>
        <p:sp>
          <p:nvSpPr>
            <p:cNvPr id="199" name="Text Box 98">
              <a:extLst>
                <a:ext uri="{FF2B5EF4-FFF2-40B4-BE49-F238E27FC236}">
                  <a16:creationId xmlns:a16="http://schemas.microsoft.com/office/drawing/2014/main" id="{2D76CE6A-A5D8-4534-841D-E018BCA72F73}"/>
                </a:ext>
              </a:extLst>
            </p:cNvPr>
            <p:cNvSpPr txBox="1">
              <a:spLocks noChangeArrowheads="1"/>
            </p:cNvSpPr>
            <p:nvPr/>
          </p:nvSpPr>
          <p:spPr bwMode="gray">
            <a:xfrm>
              <a:off x="10319028" y="7278794"/>
              <a:ext cx="3660033" cy="1724028"/>
            </a:xfrm>
            <a:prstGeom prst="rect">
              <a:avLst/>
            </a:prstGeom>
            <a:solidFill>
              <a:schemeClr val="bg1">
                <a:alpha val="81175"/>
              </a:schemeClr>
            </a:solidFill>
            <a:ln w="12700" algn="ctr">
              <a:solidFill>
                <a:schemeClr val="tx1"/>
              </a:solidFill>
              <a:miter lim="800000"/>
              <a:headEnd/>
              <a:tailEnd/>
            </a:ln>
          </p:spPr>
          <p:txBody>
            <a:bodyPr vert="vert270" wrap="square" lIns="35983" tIns="35983" rIns="35983" bIns="35983">
              <a:noAutofit/>
            </a:bodyPr>
            <a:lstStyle>
              <a:defPPr>
                <a:defRPr lang="de-DE"/>
              </a:defPPr>
              <a:lvl1pPr algn="ctr">
                <a:spcBef>
                  <a:spcPct val="50000"/>
                </a:spcBef>
                <a:defRPr sz="1000" b="1"/>
              </a:lvl1pPr>
            </a:lstStyle>
            <a:p>
              <a:pPr defTabSz="913989"/>
              <a:r>
                <a:rPr lang="en-US" sz="900" kern="0">
                  <a:solidFill>
                    <a:sysClr val="windowText" lastClr="000000"/>
                  </a:solidFill>
                  <a:latin typeface="Helvetica" pitchFamily="2" charset="0"/>
                </a:rPr>
                <a:t>MRO</a:t>
              </a:r>
              <a:br>
                <a:rPr lang="en-US" sz="900" kern="0">
                  <a:solidFill>
                    <a:sysClr val="windowText" lastClr="000000"/>
                  </a:solidFill>
                  <a:latin typeface="Helvetica" pitchFamily="2" charset="0"/>
                </a:rPr>
              </a:br>
              <a:r>
                <a:rPr lang="en-US" sz="900" kern="0">
                  <a:solidFill>
                    <a:sysClr val="windowText" lastClr="000000"/>
                  </a:solidFill>
                  <a:latin typeface="Helvetica" pitchFamily="2" charset="0"/>
                </a:rPr>
                <a:t>Bill of Material</a:t>
              </a:r>
            </a:p>
          </p:txBody>
        </p:sp>
        <p:sp>
          <p:nvSpPr>
            <p:cNvPr id="200" name="AutoShape 22">
              <a:extLst>
                <a:ext uri="{FF2B5EF4-FFF2-40B4-BE49-F238E27FC236}">
                  <a16:creationId xmlns:a16="http://schemas.microsoft.com/office/drawing/2014/main" id="{7CA9479F-0DD4-4FC1-849E-673E6C038F58}"/>
                </a:ext>
              </a:extLst>
            </p:cNvPr>
            <p:cNvSpPr>
              <a:spLocks noChangeArrowheads="1"/>
            </p:cNvSpPr>
            <p:nvPr/>
          </p:nvSpPr>
          <p:spPr bwMode="gray">
            <a:xfrm>
              <a:off x="10893674" y="8063638"/>
              <a:ext cx="2990162" cy="863576"/>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dirty="0">
                  <a:solidFill>
                    <a:schemeClr val="tx1"/>
                  </a:solidFill>
                  <a:latin typeface="Helvetica" pitchFamily="2" charset="0"/>
                </a:rPr>
                <a:t>Item: </a:t>
              </a:r>
              <a:r>
                <a:rPr lang="en-US" sz="900" kern="0" dirty="0">
                  <a:solidFill>
                    <a:schemeClr val="tx1"/>
                  </a:solidFill>
                  <a:latin typeface="Helvetica" pitchFamily="2" charset="0"/>
                  <a:cs typeface="Open Sans" panose="020B0606030504020204" pitchFamily="34" charset="0"/>
                </a:rPr>
                <a:t>Detail, Quantity, Status, </a:t>
              </a:r>
              <a:br>
                <a:rPr lang="en-US" sz="900" kern="0" dirty="0">
                  <a:solidFill>
                    <a:schemeClr val="tx1"/>
                  </a:solidFill>
                  <a:latin typeface="Helvetica" pitchFamily="2" charset="0"/>
                  <a:cs typeface="Open Sans" panose="020B0606030504020204" pitchFamily="34" charset="0"/>
                </a:rPr>
              </a:br>
              <a:r>
                <a:rPr lang="en-US" sz="900" kern="0" dirty="0">
                  <a:solidFill>
                    <a:schemeClr val="tx1"/>
                  </a:solidFill>
                  <a:latin typeface="Helvetica" pitchFamily="2" charset="0"/>
                  <a:cs typeface="Open Sans" panose="020B0606030504020204" pitchFamily="34" charset="0"/>
                </a:rPr>
                <a:t>MRP and Purchasing Data,</a:t>
              </a:r>
            </a:p>
            <a:p>
              <a:pPr algn="ctr" defTabSz="913989"/>
              <a:r>
                <a:rPr lang="en-US" sz="900" kern="0" dirty="0">
                  <a:solidFill>
                    <a:schemeClr val="tx1"/>
                  </a:solidFill>
                  <a:latin typeface="Helvetica" pitchFamily="2" charset="0"/>
                  <a:cs typeface="Open Sans" panose="020B0606030504020204" pitchFamily="34" charset="0"/>
                </a:rPr>
                <a:t>Text and Document Assignment</a:t>
              </a:r>
            </a:p>
          </p:txBody>
        </p:sp>
        <p:sp>
          <p:nvSpPr>
            <p:cNvPr id="201" name="AutoShape 22">
              <a:extLst>
                <a:ext uri="{FF2B5EF4-FFF2-40B4-BE49-F238E27FC236}">
                  <a16:creationId xmlns:a16="http://schemas.microsoft.com/office/drawing/2014/main" id="{40F138AA-85C4-47A7-A4E7-3C863D689F14}"/>
                </a:ext>
              </a:extLst>
            </p:cNvPr>
            <p:cNvSpPr>
              <a:spLocks noChangeArrowheads="1"/>
            </p:cNvSpPr>
            <p:nvPr/>
          </p:nvSpPr>
          <p:spPr bwMode="gray">
            <a:xfrm>
              <a:off x="10890567" y="7406764"/>
              <a:ext cx="2994948" cy="593708"/>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dirty="0">
                  <a:solidFill>
                    <a:schemeClr val="tx1"/>
                  </a:solidFill>
                  <a:latin typeface="Helvetica" pitchFamily="2" charset="0"/>
                </a:rPr>
                <a:t>Header: </a:t>
              </a:r>
              <a:r>
                <a:rPr lang="en-US" sz="900" kern="0" dirty="0">
                  <a:solidFill>
                    <a:schemeClr val="tx1"/>
                  </a:solidFill>
                  <a:latin typeface="Helvetica" pitchFamily="2" charset="0"/>
                  <a:cs typeface="Open Sans" panose="020B0606030504020204" pitchFamily="34" charset="0"/>
                </a:rPr>
                <a:t>Identifying and Quantity, </a:t>
              </a:r>
            </a:p>
            <a:p>
              <a:pPr algn="ctr" defTabSz="913989"/>
              <a:r>
                <a:rPr lang="en-US" sz="900" kern="0" dirty="0">
                  <a:solidFill>
                    <a:schemeClr val="tx1"/>
                  </a:solidFill>
                  <a:latin typeface="Helvetica" pitchFamily="2" charset="0"/>
                  <a:cs typeface="Open Sans" panose="020B0606030504020204" pitchFamily="34" charset="0"/>
                </a:rPr>
                <a:t>Validity Data, Material Data, Texts</a:t>
              </a:r>
            </a:p>
          </p:txBody>
        </p:sp>
        <p:sp>
          <p:nvSpPr>
            <p:cNvPr id="202" name="AutoShape 3">
              <a:extLst>
                <a:ext uri="{FF2B5EF4-FFF2-40B4-BE49-F238E27FC236}">
                  <a16:creationId xmlns:a16="http://schemas.microsoft.com/office/drawing/2014/main" id="{8C58B42F-DE26-4DBB-B5E2-A842BCE9A873}"/>
                </a:ext>
              </a:extLst>
            </p:cNvPr>
            <p:cNvSpPr>
              <a:spLocks noChangeArrowheads="1"/>
            </p:cNvSpPr>
            <p:nvPr/>
          </p:nvSpPr>
          <p:spPr bwMode="gray">
            <a:xfrm>
              <a:off x="14181783" y="2762704"/>
              <a:ext cx="3805449" cy="6368867"/>
            </a:xfrm>
            <a:prstGeom prst="rect">
              <a:avLst/>
            </a:prstGeom>
            <a:solidFill>
              <a:schemeClr val="bg1"/>
            </a:solidFill>
            <a:ln w="12700">
              <a:solidFill>
                <a:schemeClr val="tx1"/>
              </a:solidFill>
            </a:ln>
          </p:spPr>
          <p:txBody>
            <a:bodyPr lIns="89956" tIns="71964" rIns="89956" bIns="71964" rtlCol="0" anchor="ctr"/>
            <a:lstStyle/>
            <a:p>
              <a:pPr algn="ctr" defTabSz="913989" fontAlgn="base">
                <a:spcBef>
                  <a:spcPct val="50000"/>
                </a:spcBef>
                <a:spcAft>
                  <a:spcPct val="0"/>
                </a:spcAft>
                <a:buClr>
                  <a:srgbClr val="F0AB00"/>
                </a:buClr>
                <a:buSzPct val="80000"/>
              </a:pPr>
              <a:endParaRPr lang="en-US" sz="1400" kern="0" dirty="0">
                <a:latin typeface="Helvetica" pitchFamily="2" charset="0"/>
                <a:cs typeface="Open Sans" panose="020B0606030504020204" pitchFamily="34" charset="0"/>
              </a:endParaRPr>
            </a:p>
          </p:txBody>
        </p:sp>
        <p:sp>
          <p:nvSpPr>
            <p:cNvPr id="204" name="Text Box 98">
              <a:extLst>
                <a:ext uri="{FF2B5EF4-FFF2-40B4-BE49-F238E27FC236}">
                  <a16:creationId xmlns:a16="http://schemas.microsoft.com/office/drawing/2014/main" id="{02FD27DF-39CE-4CA2-894D-70E4A5C7BE01}"/>
                </a:ext>
              </a:extLst>
            </p:cNvPr>
            <p:cNvSpPr txBox="1">
              <a:spLocks noChangeArrowheads="1"/>
            </p:cNvSpPr>
            <p:nvPr/>
          </p:nvSpPr>
          <p:spPr bwMode="gray">
            <a:xfrm>
              <a:off x="14284391" y="2969843"/>
              <a:ext cx="3594893" cy="2375382"/>
            </a:xfrm>
            <a:prstGeom prst="rect">
              <a:avLst/>
            </a:prstGeom>
            <a:solidFill>
              <a:schemeClr val="bg1">
                <a:alpha val="81175"/>
              </a:schemeClr>
            </a:solidFill>
            <a:ln w="12700" algn="ctr">
              <a:solidFill>
                <a:schemeClr val="tx1"/>
              </a:solidFill>
              <a:miter lim="800000"/>
              <a:headEnd/>
              <a:tailEnd/>
            </a:ln>
          </p:spPr>
          <p:txBody>
            <a:bodyPr vert="vert270" wrap="none" lIns="35991" tIns="0" rIns="35991" bIns="0">
              <a:noAutofit/>
            </a:bodyPr>
            <a:lstStyle>
              <a:defPPr>
                <a:defRPr lang="de-DE"/>
              </a:defPPr>
              <a:lvl1pPr algn="ctr">
                <a:spcBef>
                  <a:spcPct val="50000"/>
                </a:spcBef>
                <a:defRPr sz="1000" b="1"/>
              </a:lvl1pPr>
            </a:lstStyle>
            <a:p>
              <a:pPr defTabSz="913989"/>
              <a:r>
                <a:rPr lang="en-US" sz="900" b="0" kern="0">
                  <a:solidFill>
                    <a:sysClr val="windowText" lastClr="000000"/>
                  </a:solidFill>
                  <a:latin typeface="Helvetica" pitchFamily="2" charset="0"/>
                </a:rPr>
                <a:t>Basic &amp; Classification Data </a:t>
              </a:r>
            </a:p>
          </p:txBody>
        </p:sp>
        <p:sp>
          <p:nvSpPr>
            <p:cNvPr id="205" name="Text Box 98">
              <a:extLst>
                <a:ext uri="{FF2B5EF4-FFF2-40B4-BE49-F238E27FC236}">
                  <a16:creationId xmlns:a16="http://schemas.microsoft.com/office/drawing/2014/main" id="{D1DA5C40-7398-481E-8BDD-B9E1F6E5C032}"/>
                </a:ext>
              </a:extLst>
            </p:cNvPr>
            <p:cNvSpPr txBox="1">
              <a:spLocks noChangeArrowheads="1"/>
            </p:cNvSpPr>
            <p:nvPr/>
          </p:nvSpPr>
          <p:spPr bwMode="gray">
            <a:xfrm>
              <a:off x="14284391" y="6252356"/>
              <a:ext cx="3594893" cy="2282297"/>
            </a:xfrm>
            <a:prstGeom prst="rect">
              <a:avLst/>
            </a:prstGeom>
            <a:solidFill>
              <a:schemeClr val="bg1">
                <a:alpha val="81175"/>
              </a:schemeClr>
            </a:solidFill>
            <a:ln w="12700" algn="ctr">
              <a:solidFill>
                <a:schemeClr val="tx1"/>
              </a:solidFill>
              <a:miter lim="800000"/>
              <a:headEnd/>
              <a:tailEnd/>
            </a:ln>
          </p:spPr>
          <p:txBody>
            <a:bodyPr vert="vert270" wrap="none" lIns="35991" tIns="0" rIns="35991" bIns="0">
              <a:noAutofit/>
            </a:bodyPr>
            <a:lstStyle>
              <a:defPPr>
                <a:defRPr lang="de-DE"/>
              </a:defPPr>
              <a:lvl1pPr algn="ctr">
                <a:spcBef>
                  <a:spcPct val="50000"/>
                </a:spcBef>
                <a:defRPr sz="1000" b="1"/>
              </a:lvl1pPr>
            </a:lstStyle>
            <a:p>
              <a:pPr defTabSz="913989"/>
              <a:r>
                <a:rPr lang="en-US" sz="900" b="0" kern="0">
                  <a:solidFill>
                    <a:sysClr val="windowText" lastClr="000000"/>
                  </a:solidFill>
                  <a:latin typeface="Helvetica" pitchFamily="2" charset="0"/>
                </a:rPr>
                <a:t>Logistics, Listing, Sales</a:t>
              </a:r>
            </a:p>
            <a:p>
              <a:pPr defTabSz="913989"/>
              <a:endParaRPr lang="en-US" sz="900" b="0" kern="0">
                <a:solidFill>
                  <a:sysClr val="windowText" lastClr="000000"/>
                </a:solidFill>
                <a:latin typeface="Helvetica" pitchFamily="2" charset="0"/>
              </a:endParaRPr>
            </a:p>
          </p:txBody>
        </p:sp>
        <p:sp>
          <p:nvSpPr>
            <p:cNvPr id="206" name="AutoShape 22">
              <a:extLst>
                <a:ext uri="{FF2B5EF4-FFF2-40B4-BE49-F238E27FC236}">
                  <a16:creationId xmlns:a16="http://schemas.microsoft.com/office/drawing/2014/main" id="{BE00444A-7BCE-4748-A6F5-DE3F5E276419}"/>
                </a:ext>
              </a:extLst>
            </p:cNvPr>
            <p:cNvSpPr>
              <a:spLocks noChangeArrowheads="1"/>
            </p:cNvSpPr>
            <p:nvPr/>
          </p:nvSpPr>
          <p:spPr bwMode="gray">
            <a:xfrm>
              <a:off x="14641631" y="4419330"/>
              <a:ext cx="3065927" cy="485874"/>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Characteristics</a:t>
              </a:r>
              <a:br>
                <a:rPr lang="en-US" sz="900" kern="0">
                  <a:solidFill>
                    <a:schemeClr val="tx1"/>
                  </a:solidFill>
                  <a:latin typeface="Helvetica" pitchFamily="2" charset="0"/>
                </a:rPr>
              </a:br>
              <a:r>
                <a:rPr lang="en-US" sz="900" kern="0">
                  <a:solidFill>
                    <a:schemeClr val="tx1"/>
                  </a:solidFill>
                  <a:latin typeface="Helvetica" pitchFamily="2" charset="0"/>
                </a:rPr>
                <a:t>Assignment &amp; Variants</a:t>
              </a:r>
            </a:p>
          </p:txBody>
        </p:sp>
        <p:sp>
          <p:nvSpPr>
            <p:cNvPr id="207" name="AutoShape 22">
              <a:extLst>
                <a:ext uri="{FF2B5EF4-FFF2-40B4-BE49-F238E27FC236}">
                  <a16:creationId xmlns:a16="http://schemas.microsoft.com/office/drawing/2014/main" id="{57A4A5F8-8C0B-4014-B220-56733E56ED60}"/>
                </a:ext>
              </a:extLst>
            </p:cNvPr>
            <p:cNvSpPr>
              <a:spLocks noChangeArrowheads="1"/>
            </p:cNvSpPr>
            <p:nvPr/>
          </p:nvSpPr>
          <p:spPr bwMode="gray">
            <a:xfrm>
              <a:off x="14641629" y="3131779"/>
              <a:ext cx="134964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Descriptions</a:t>
              </a:r>
            </a:p>
          </p:txBody>
        </p:sp>
        <p:sp>
          <p:nvSpPr>
            <p:cNvPr id="208" name="AutoShape 22">
              <a:extLst>
                <a:ext uri="{FF2B5EF4-FFF2-40B4-BE49-F238E27FC236}">
                  <a16:creationId xmlns:a16="http://schemas.microsoft.com/office/drawing/2014/main" id="{9E14AB36-5362-4081-ABB6-7E15F10ECA79}"/>
                </a:ext>
              </a:extLst>
            </p:cNvPr>
            <p:cNvSpPr>
              <a:spLocks noChangeArrowheads="1"/>
            </p:cNvSpPr>
            <p:nvPr/>
          </p:nvSpPr>
          <p:spPr bwMode="gray">
            <a:xfrm>
              <a:off x="14641629" y="3484553"/>
              <a:ext cx="134964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Tax</a:t>
              </a:r>
            </a:p>
          </p:txBody>
        </p:sp>
        <p:sp>
          <p:nvSpPr>
            <p:cNvPr id="209" name="AutoShape 22">
              <a:extLst>
                <a:ext uri="{FF2B5EF4-FFF2-40B4-BE49-F238E27FC236}">
                  <a16:creationId xmlns:a16="http://schemas.microsoft.com/office/drawing/2014/main" id="{AD0327A8-1E4E-4C0E-8C2F-34B6AA7B6BCB}"/>
                </a:ext>
              </a:extLst>
            </p:cNvPr>
            <p:cNvSpPr>
              <a:spLocks noChangeArrowheads="1"/>
            </p:cNvSpPr>
            <p:nvPr/>
          </p:nvSpPr>
          <p:spPr bwMode="gray">
            <a:xfrm>
              <a:off x="14641630" y="6325366"/>
              <a:ext cx="1349651"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Stores</a:t>
              </a:r>
            </a:p>
          </p:txBody>
        </p:sp>
        <p:sp>
          <p:nvSpPr>
            <p:cNvPr id="210" name="AutoShape 22">
              <a:extLst>
                <a:ext uri="{FF2B5EF4-FFF2-40B4-BE49-F238E27FC236}">
                  <a16:creationId xmlns:a16="http://schemas.microsoft.com/office/drawing/2014/main" id="{5EBDA161-50F4-418D-B7D8-6E957288DDA6}"/>
                </a:ext>
              </a:extLst>
            </p:cNvPr>
            <p:cNvSpPr>
              <a:spLocks noChangeArrowheads="1"/>
            </p:cNvSpPr>
            <p:nvPr/>
          </p:nvSpPr>
          <p:spPr bwMode="gray">
            <a:xfrm>
              <a:off x="14641629" y="7257865"/>
              <a:ext cx="134964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Assortment</a:t>
              </a:r>
            </a:p>
          </p:txBody>
        </p:sp>
        <p:sp>
          <p:nvSpPr>
            <p:cNvPr id="211" name="AutoShape 22">
              <a:extLst>
                <a:ext uri="{FF2B5EF4-FFF2-40B4-BE49-F238E27FC236}">
                  <a16:creationId xmlns:a16="http://schemas.microsoft.com/office/drawing/2014/main" id="{4ACB032C-245C-4AB0-BD93-9F44F1C2A1AE}"/>
                </a:ext>
              </a:extLst>
            </p:cNvPr>
            <p:cNvSpPr>
              <a:spLocks noChangeArrowheads="1"/>
            </p:cNvSpPr>
            <p:nvPr/>
          </p:nvSpPr>
          <p:spPr bwMode="gray">
            <a:xfrm>
              <a:off x="14641629" y="6947032"/>
              <a:ext cx="134964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Point of Sales</a:t>
              </a:r>
            </a:p>
          </p:txBody>
        </p:sp>
        <p:sp>
          <p:nvSpPr>
            <p:cNvPr id="212" name="AutoShape 22">
              <a:extLst>
                <a:ext uri="{FF2B5EF4-FFF2-40B4-BE49-F238E27FC236}">
                  <a16:creationId xmlns:a16="http://schemas.microsoft.com/office/drawing/2014/main" id="{F70EECB7-4220-47C9-9CBD-04EF5ED461BB}"/>
                </a:ext>
              </a:extLst>
            </p:cNvPr>
            <p:cNvSpPr>
              <a:spLocks noChangeArrowheads="1"/>
            </p:cNvSpPr>
            <p:nvPr/>
          </p:nvSpPr>
          <p:spPr bwMode="gray">
            <a:xfrm>
              <a:off x="14641629" y="7879531"/>
              <a:ext cx="134964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Substitution</a:t>
              </a:r>
            </a:p>
          </p:txBody>
        </p:sp>
        <p:sp>
          <p:nvSpPr>
            <p:cNvPr id="213" name="AutoShape 22">
              <a:extLst>
                <a:ext uri="{FF2B5EF4-FFF2-40B4-BE49-F238E27FC236}">
                  <a16:creationId xmlns:a16="http://schemas.microsoft.com/office/drawing/2014/main" id="{ADC99F76-66EE-4FCE-BDF2-AC76011B296A}"/>
                </a:ext>
              </a:extLst>
            </p:cNvPr>
            <p:cNvSpPr>
              <a:spLocks noChangeArrowheads="1"/>
            </p:cNvSpPr>
            <p:nvPr/>
          </p:nvSpPr>
          <p:spPr bwMode="gray">
            <a:xfrm>
              <a:off x="14641629" y="6636199"/>
              <a:ext cx="134964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Listing</a:t>
              </a:r>
            </a:p>
          </p:txBody>
        </p:sp>
        <p:sp>
          <p:nvSpPr>
            <p:cNvPr id="214" name="Text Box 98">
              <a:extLst>
                <a:ext uri="{FF2B5EF4-FFF2-40B4-BE49-F238E27FC236}">
                  <a16:creationId xmlns:a16="http://schemas.microsoft.com/office/drawing/2014/main" id="{7B08F1CA-75D2-4EA7-AC7D-E5663BBF0AF8}"/>
                </a:ext>
              </a:extLst>
            </p:cNvPr>
            <p:cNvSpPr txBox="1">
              <a:spLocks noChangeArrowheads="1"/>
            </p:cNvSpPr>
            <p:nvPr/>
          </p:nvSpPr>
          <p:spPr bwMode="gray">
            <a:xfrm>
              <a:off x="14284391" y="5432198"/>
              <a:ext cx="3594893" cy="755804"/>
            </a:xfrm>
            <a:prstGeom prst="rect">
              <a:avLst/>
            </a:prstGeom>
            <a:solidFill>
              <a:schemeClr val="bg1">
                <a:alpha val="81175"/>
              </a:schemeClr>
            </a:solidFill>
            <a:ln w="12700" algn="ctr">
              <a:solidFill>
                <a:schemeClr val="tx1"/>
              </a:solidFill>
              <a:miter lim="800000"/>
              <a:headEnd/>
              <a:tailEnd/>
            </a:ln>
          </p:spPr>
          <p:txBody>
            <a:bodyPr vert="vert270" wrap="none" lIns="35991" tIns="0" rIns="35991" bIns="0">
              <a:noAutofit/>
            </a:bodyPr>
            <a:lstStyle>
              <a:defPPr>
                <a:defRPr lang="de-DE"/>
              </a:defPPr>
              <a:lvl1pPr algn="ctr">
                <a:spcBef>
                  <a:spcPct val="50000"/>
                </a:spcBef>
                <a:defRPr sz="1000" b="1"/>
              </a:lvl1pPr>
            </a:lstStyle>
            <a:p>
              <a:pPr defTabSz="913989"/>
              <a:r>
                <a:rPr lang="en-US" sz="900" b="0" kern="0">
                  <a:solidFill>
                    <a:sysClr val="windowText" lastClr="000000"/>
                  </a:solidFill>
                  <a:latin typeface="Helvetica" pitchFamily="2" charset="0"/>
                </a:rPr>
                <a:t>Purch.</a:t>
              </a:r>
            </a:p>
            <a:p>
              <a:pPr defTabSz="913989"/>
              <a:endParaRPr lang="en-US" sz="900" b="0" kern="0">
                <a:solidFill>
                  <a:sysClr val="windowText" lastClr="000000"/>
                </a:solidFill>
                <a:latin typeface="Helvetica" pitchFamily="2" charset="0"/>
              </a:endParaRPr>
            </a:p>
          </p:txBody>
        </p:sp>
        <p:sp>
          <p:nvSpPr>
            <p:cNvPr id="215" name="AutoShape 22">
              <a:extLst>
                <a:ext uri="{FF2B5EF4-FFF2-40B4-BE49-F238E27FC236}">
                  <a16:creationId xmlns:a16="http://schemas.microsoft.com/office/drawing/2014/main" id="{6DE71760-38FA-40B4-B913-CB9011834F29}"/>
                </a:ext>
              </a:extLst>
            </p:cNvPr>
            <p:cNvSpPr>
              <a:spLocks noChangeArrowheads="1"/>
            </p:cNvSpPr>
            <p:nvPr/>
          </p:nvSpPr>
          <p:spPr bwMode="gray">
            <a:xfrm>
              <a:off x="14641631" y="5497450"/>
              <a:ext cx="3065927"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Purchase Info Record</a:t>
              </a:r>
            </a:p>
          </p:txBody>
        </p:sp>
        <p:sp>
          <p:nvSpPr>
            <p:cNvPr id="216" name="AutoShape 22">
              <a:extLst>
                <a:ext uri="{FF2B5EF4-FFF2-40B4-BE49-F238E27FC236}">
                  <a16:creationId xmlns:a16="http://schemas.microsoft.com/office/drawing/2014/main" id="{EB285D54-F20D-4DE4-8AFF-BADE7E9B8775}"/>
                </a:ext>
              </a:extLst>
            </p:cNvPr>
            <p:cNvSpPr>
              <a:spLocks noChangeArrowheads="1"/>
            </p:cNvSpPr>
            <p:nvPr/>
          </p:nvSpPr>
          <p:spPr bwMode="gray">
            <a:xfrm>
              <a:off x="14641631" y="5859116"/>
              <a:ext cx="3065927"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Purchasing Org / Vendor / Site</a:t>
              </a:r>
            </a:p>
          </p:txBody>
        </p:sp>
        <p:sp>
          <p:nvSpPr>
            <p:cNvPr id="217" name="AutoShape 5">
              <a:extLst>
                <a:ext uri="{FF2B5EF4-FFF2-40B4-BE49-F238E27FC236}">
                  <a16:creationId xmlns:a16="http://schemas.microsoft.com/office/drawing/2014/main" id="{3F927CBF-1A12-4213-915E-8A976A4445D4}"/>
                </a:ext>
              </a:extLst>
            </p:cNvPr>
            <p:cNvSpPr>
              <a:spLocks noChangeArrowheads="1"/>
            </p:cNvSpPr>
            <p:nvPr/>
          </p:nvSpPr>
          <p:spPr bwMode="gray">
            <a:xfrm rot="5400000">
              <a:off x="15877695" y="887726"/>
              <a:ext cx="809607" cy="3400323"/>
            </a:xfrm>
            <a:prstGeom prst="homePlate">
              <a:avLst>
                <a:gd name="adj" fmla="val 41606"/>
              </a:avLst>
            </a:prstGeom>
            <a:solidFill>
              <a:schemeClr val="bg1"/>
            </a:solidFill>
            <a:ln w="12700">
              <a:solidFill>
                <a:schemeClr val="tx1"/>
              </a:solidFill>
            </a:ln>
          </p:spPr>
          <p:txBody>
            <a:bodyPr vert="vert270" wrap="none" lIns="89956" tIns="71964" rIns="89956" bIns="71964" rtlCol="0" anchor="ctr"/>
            <a:lstStyle/>
            <a:p>
              <a:pPr algn="ctr" defTabSz="913989" fontAlgn="base">
                <a:spcBef>
                  <a:spcPct val="50000"/>
                </a:spcBef>
                <a:spcAft>
                  <a:spcPct val="0"/>
                </a:spcAft>
                <a:buClr>
                  <a:srgbClr val="F0AB00"/>
                </a:buClr>
                <a:buSzPct val="80000"/>
              </a:pPr>
              <a:r>
                <a:rPr lang="en-US" sz="1200" kern="0" dirty="0">
                  <a:latin typeface="Helvetica" pitchFamily="2" charset="0"/>
                  <a:cs typeface="Open Sans" panose="020B0606030504020204" pitchFamily="34" charset="0"/>
                </a:rPr>
                <a:t> Retail &amp; Fashion Mgmt.</a:t>
              </a:r>
            </a:p>
          </p:txBody>
        </p:sp>
        <p:sp>
          <p:nvSpPr>
            <p:cNvPr id="218" name="Text Box 98">
              <a:extLst>
                <a:ext uri="{FF2B5EF4-FFF2-40B4-BE49-F238E27FC236}">
                  <a16:creationId xmlns:a16="http://schemas.microsoft.com/office/drawing/2014/main" id="{354E58BD-1247-422D-8EC4-37435E4B7803}"/>
                </a:ext>
              </a:extLst>
            </p:cNvPr>
            <p:cNvSpPr txBox="1">
              <a:spLocks noChangeArrowheads="1"/>
            </p:cNvSpPr>
            <p:nvPr/>
          </p:nvSpPr>
          <p:spPr bwMode="gray">
            <a:xfrm>
              <a:off x="5967809" y="8140889"/>
              <a:ext cx="4083365" cy="859553"/>
            </a:xfrm>
            <a:prstGeom prst="rect">
              <a:avLst/>
            </a:prstGeom>
            <a:solidFill>
              <a:schemeClr val="bg1">
                <a:alpha val="81175"/>
              </a:schemeClr>
            </a:solidFill>
            <a:ln w="12700" algn="ctr">
              <a:solidFill>
                <a:srgbClr val="4D68FB"/>
              </a:solidFill>
              <a:miter lim="800000"/>
              <a:headEnd/>
              <a:tailEnd/>
            </a:ln>
          </p:spPr>
          <p:txBody>
            <a:bodyPr vert="horz" wrap="square" lIns="89956" tIns="46777" rIns="89956" bIns="46777">
              <a:noAutofit/>
            </a:bodyPr>
            <a:lstStyle/>
            <a:p>
              <a:pPr algn="ctr" defTabSz="913989">
                <a:spcBef>
                  <a:spcPct val="50000"/>
                </a:spcBef>
              </a:pPr>
              <a:r>
                <a:rPr lang="en-US" sz="900" b="1" kern="0">
                  <a:solidFill>
                    <a:sysClr val="windowText" lastClr="000000"/>
                  </a:solidFill>
                  <a:latin typeface="Helvetica" pitchFamily="2" charset="0"/>
                </a:rPr>
                <a:t>Contract Account Attributes</a:t>
              </a:r>
            </a:p>
          </p:txBody>
        </p:sp>
        <p:sp>
          <p:nvSpPr>
            <p:cNvPr id="219" name="AutoShape 22">
              <a:extLst>
                <a:ext uri="{FF2B5EF4-FFF2-40B4-BE49-F238E27FC236}">
                  <a16:creationId xmlns:a16="http://schemas.microsoft.com/office/drawing/2014/main" id="{F0A43105-BC52-4022-B6C9-EEC7829DD98B}"/>
                </a:ext>
              </a:extLst>
            </p:cNvPr>
            <p:cNvSpPr>
              <a:spLocks noChangeArrowheads="1"/>
            </p:cNvSpPr>
            <p:nvPr/>
          </p:nvSpPr>
          <p:spPr bwMode="gray">
            <a:xfrm>
              <a:off x="6067070" y="8537601"/>
              <a:ext cx="1737045" cy="377901"/>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General Data</a:t>
              </a:r>
            </a:p>
          </p:txBody>
        </p:sp>
        <p:sp>
          <p:nvSpPr>
            <p:cNvPr id="220" name="AutoShape 22">
              <a:extLst>
                <a:ext uri="{FF2B5EF4-FFF2-40B4-BE49-F238E27FC236}">
                  <a16:creationId xmlns:a16="http://schemas.microsoft.com/office/drawing/2014/main" id="{9FB374F2-0918-4993-971E-451008F78D1B}"/>
                </a:ext>
              </a:extLst>
            </p:cNvPr>
            <p:cNvSpPr>
              <a:spLocks noChangeArrowheads="1"/>
            </p:cNvSpPr>
            <p:nvPr/>
          </p:nvSpPr>
          <p:spPr bwMode="gray">
            <a:xfrm>
              <a:off x="7941953" y="8537601"/>
              <a:ext cx="1933265" cy="377901"/>
            </a:xfrm>
            <a:prstGeom prst="rect">
              <a:avLst/>
            </a:prstGeom>
            <a:noFill/>
            <a:ln w="12700">
              <a:solidFill>
                <a:srgbClr val="4D68FB"/>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dirty="0">
                  <a:solidFill>
                    <a:schemeClr val="tx1"/>
                  </a:solidFill>
                  <a:latin typeface="Helvetica" pitchFamily="2" charset="0"/>
                </a:rPr>
                <a:t>Partner-specific Data</a:t>
              </a:r>
            </a:p>
          </p:txBody>
        </p:sp>
        <p:sp>
          <p:nvSpPr>
            <p:cNvPr id="221" name="AutoShape 22">
              <a:extLst>
                <a:ext uri="{FF2B5EF4-FFF2-40B4-BE49-F238E27FC236}">
                  <a16:creationId xmlns:a16="http://schemas.microsoft.com/office/drawing/2014/main" id="{6D279237-0FC4-4042-97D2-1F5AF346878E}"/>
                </a:ext>
              </a:extLst>
            </p:cNvPr>
            <p:cNvSpPr>
              <a:spLocks noChangeArrowheads="1"/>
            </p:cNvSpPr>
            <p:nvPr/>
          </p:nvSpPr>
          <p:spPr bwMode="gray">
            <a:xfrm>
              <a:off x="10882118" y="4997330"/>
              <a:ext cx="2553536" cy="377901"/>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Maintenance Plans</a:t>
              </a:r>
            </a:p>
          </p:txBody>
        </p:sp>
        <p:sp>
          <p:nvSpPr>
            <p:cNvPr id="222" name="AutoShape 22">
              <a:extLst>
                <a:ext uri="{FF2B5EF4-FFF2-40B4-BE49-F238E27FC236}">
                  <a16:creationId xmlns:a16="http://schemas.microsoft.com/office/drawing/2014/main" id="{55272720-130D-42E8-AD7F-2F74CB2B4E51}"/>
                </a:ext>
              </a:extLst>
            </p:cNvPr>
            <p:cNvSpPr>
              <a:spLocks noChangeArrowheads="1"/>
            </p:cNvSpPr>
            <p:nvPr/>
          </p:nvSpPr>
          <p:spPr bwMode="gray">
            <a:xfrm>
              <a:off x="10882118" y="5430417"/>
              <a:ext cx="2553536" cy="377901"/>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Maintenance Items</a:t>
              </a:r>
            </a:p>
          </p:txBody>
        </p:sp>
        <p:sp>
          <p:nvSpPr>
            <p:cNvPr id="223" name="AutoShape 22">
              <a:extLst>
                <a:ext uri="{FF2B5EF4-FFF2-40B4-BE49-F238E27FC236}">
                  <a16:creationId xmlns:a16="http://schemas.microsoft.com/office/drawing/2014/main" id="{278EB460-CA61-4CE8-BD13-9E6BABC351D2}"/>
                </a:ext>
              </a:extLst>
            </p:cNvPr>
            <p:cNvSpPr>
              <a:spLocks noChangeArrowheads="1"/>
            </p:cNvSpPr>
            <p:nvPr/>
          </p:nvSpPr>
          <p:spPr bwMode="gray">
            <a:xfrm>
              <a:off x="10882118" y="5863506"/>
              <a:ext cx="2553536" cy="377901"/>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dirty="0">
                  <a:solidFill>
                    <a:schemeClr val="tx1"/>
                  </a:solidFill>
                  <a:latin typeface="Helvetica" pitchFamily="2" charset="0"/>
                </a:rPr>
                <a:t>Measuring Points</a:t>
              </a:r>
            </a:p>
          </p:txBody>
        </p:sp>
        <p:sp>
          <p:nvSpPr>
            <p:cNvPr id="224" name="AutoShape 22">
              <a:extLst>
                <a:ext uri="{FF2B5EF4-FFF2-40B4-BE49-F238E27FC236}">
                  <a16:creationId xmlns:a16="http://schemas.microsoft.com/office/drawing/2014/main" id="{A0C84452-41BF-459A-9985-DE8374004CBC}"/>
                </a:ext>
              </a:extLst>
            </p:cNvPr>
            <p:cNvSpPr>
              <a:spLocks noChangeArrowheads="1"/>
            </p:cNvSpPr>
            <p:nvPr/>
          </p:nvSpPr>
          <p:spPr bwMode="gray">
            <a:xfrm>
              <a:off x="10882118" y="6296595"/>
              <a:ext cx="3001718" cy="377901"/>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Task Lists</a:t>
              </a:r>
            </a:p>
          </p:txBody>
        </p:sp>
        <p:sp>
          <p:nvSpPr>
            <p:cNvPr id="225" name="AutoShape 22">
              <a:extLst>
                <a:ext uri="{FF2B5EF4-FFF2-40B4-BE49-F238E27FC236}">
                  <a16:creationId xmlns:a16="http://schemas.microsoft.com/office/drawing/2014/main" id="{29266B05-FD8C-4211-BAD2-22EE81094EA2}"/>
                </a:ext>
              </a:extLst>
            </p:cNvPr>
            <p:cNvSpPr>
              <a:spLocks noChangeArrowheads="1"/>
            </p:cNvSpPr>
            <p:nvPr/>
          </p:nvSpPr>
          <p:spPr bwMode="gray">
            <a:xfrm>
              <a:off x="10882118" y="6729684"/>
              <a:ext cx="3001718" cy="377901"/>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Service Master</a:t>
              </a:r>
            </a:p>
          </p:txBody>
        </p:sp>
        <p:sp>
          <p:nvSpPr>
            <p:cNvPr id="226" name="AutoShape 22">
              <a:extLst>
                <a:ext uri="{FF2B5EF4-FFF2-40B4-BE49-F238E27FC236}">
                  <a16:creationId xmlns:a16="http://schemas.microsoft.com/office/drawing/2014/main" id="{3F13A67E-AB58-4067-9AEA-45EB5FEE1677}"/>
                </a:ext>
              </a:extLst>
            </p:cNvPr>
            <p:cNvSpPr>
              <a:spLocks noChangeArrowheads="1"/>
            </p:cNvSpPr>
            <p:nvPr/>
          </p:nvSpPr>
          <p:spPr bwMode="gray">
            <a:xfrm>
              <a:off x="820018" y="7394841"/>
              <a:ext cx="2080856" cy="377814"/>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Company</a:t>
              </a:r>
            </a:p>
          </p:txBody>
        </p:sp>
        <p:sp>
          <p:nvSpPr>
            <p:cNvPr id="227" name="AutoShape 22">
              <a:extLst>
                <a:ext uri="{FF2B5EF4-FFF2-40B4-BE49-F238E27FC236}">
                  <a16:creationId xmlns:a16="http://schemas.microsoft.com/office/drawing/2014/main" id="{0558A6FC-F010-400B-A5A2-6C3DE0202322}"/>
                </a:ext>
              </a:extLst>
            </p:cNvPr>
            <p:cNvSpPr>
              <a:spLocks noChangeArrowheads="1"/>
            </p:cNvSpPr>
            <p:nvPr/>
          </p:nvSpPr>
          <p:spPr bwMode="gray">
            <a:xfrm>
              <a:off x="814622" y="7844549"/>
              <a:ext cx="2080856" cy="1079720"/>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Consolidation: </a:t>
              </a:r>
              <a:br>
                <a:rPr lang="en-US" sz="900" kern="0" dirty="0">
                  <a:latin typeface="Helvetica" pitchFamily="2" charset="0"/>
                  <a:cs typeface="Open Sans" panose="020B0606030504020204" pitchFamily="34" charset="0"/>
                </a:rPr>
              </a:br>
              <a:r>
                <a:rPr lang="en-US" sz="900" kern="0" dirty="0">
                  <a:latin typeface="Helvetica" pitchFamily="2" charset="0"/>
                  <a:cs typeface="Open Sans" panose="020B0606030504020204" pitchFamily="34" charset="0"/>
                </a:rPr>
                <a:t>Item, Group &amp; </a:t>
              </a:r>
              <a:br>
                <a:rPr lang="en-US" sz="900" kern="0" dirty="0">
                  <a:latin typeface="Helvetica" pitchFamily="2" charset="0"/>
                  <a:cs typeface="Open Sans" panose="020B0606030504020204" pitchFamily="34" charset="0"/>
                </a:rPr>
              </a:br>
              <a:r>
                <a:rPr lang="en-US" sz="900" kern="0" dirty="0">
                  <a:latin typeface="Helvetica" pitchFamily="2" charset="0"/>
                  <a:cs typeface="Open Sans" panose="020B0606030504020204" pitchFamily="34" charset="0"/>
                </a:rPr>
                <a:t>Hierarchies, Unit, </a:t>
              </a:r>
              <a:br>
                <a:rPr lang="en-US" sz="900" kern="0" dirty="0">
                  <a:latin typeface="Helvetica" pitchFamily="2" charset="0"/>
                  <a:cs typeface="Open Sans" panose="020B0606030504020204" pitchFamily="34" charset="0"/>
                </a:rPr>
              </a:br>
              <a:r>
                <a:rPr lang="en-US" sz="900" kern="0" dirty="0">
                  <a:latin typeface="Helvetica" pitchFamily="2" charset="0"/>
                  <a:cs typeface="Open Sans" panose="020B0606030504020204" pitchFamily="34" charset="0"/>
                </a:rPr>
                <a:t>Break Down Category</a:t>
              </a:r>
            </a:p>
          </p:txBody>
        </p:sp>
        <p:sp>
          <p:nvSpPr>
            <p:cNvPr id="228" name="AutoShape 22">
              <a:extLst>
                <a:ext uri="{FF2B5EF4-FFF2-40B4-BE49-F238E27FC236}">
                  <a16:creationId xmlns:a16="http://schemas.microsoft.com/office/drawing/2014/main" id="{FD21ADA2-8C41-4377-87D9-342E9646D1A5}"/>
                </a:ext>
              </a:extLst>
            </p:cNvPr>
            <p:cNvSpPr>
              <a:spLocks noChangeArrowheads="1"/>
            </p:cNvSpPr>
            <p:nvPr/>
          </p:nvSpPr>
          <p:spPr bwMode="gray">
            <a:xfrm>
              <a:off x="814622" y="3797381"/>
              <a:ext cx="2080856" cy="593846"/>
            </a:xfrm>
            <a:prstGeom prst="rect">
              <a:avLst/>
            </a:prstGeom>
            <a:solidFill>
              <a:schemeClr val="bg1"/>
            </a:solidFill>
            <a:ln w="12700">
              <a:solidFill>
                <a:schemeClr val="tx1"/>
              </a:solidFill>
            </a:ln>
          </p:spPr>
          <p:txBody>
            <a:bodyPr lIns="0" tIns="0" rIns="0" bIns="0" rtlCol="0" anchor="ctr"/>
            <a:lstStyle/>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Cost Element* / </a:t>
              </a:r>
            </a:p>
            <a:p>
              <a:pPr algn="ctr" defTabSz="913989" fontAlgn="base">
                <a:spcAft>
                  <a:spcPct val="0"/>
                </a:spcAft>
                <a:buClr>
                  <a:srgbClr val="F0AB00"/>
                </a:buClr>
                <a:buSzPct val="80000"/>
              </a:pPr>
              <a:r>
                <a:rPr lang="en-US" sz="900" kern="0" dirty="0">
                  <a:latin typeface="Helvetica" pitchFamily="2" charset="0"/>
                  <a:cs typeface="Open Sans" panose="020B0606030504020204" pitchFamily="34" charset="0"/>
                </a:rPr>
                <a:t>Hierarchies</a:t>
              </a:r>
            </a:p>
          </p:txBody>
        </p:sp>
        <p:cxnSp>
          <p:nvCxnSpPr>
            <p:cNvPr id="229" name="Straight Connector 228">
              <a:extLst>
                <a:ext uri="{FF2B5EF4-FFF2-40B4-BE49-F238E27FC236}">
                  <a16:creationId xmlns:a16="http://schemas.microsoft.com/office/drawing/2014/main" id="{AC970079-7E31-48C4-9449-7852579AB0A2}"/>
                </a:ext>
              </a:extLst>
            </p:cNvPr>
            <p:cNvCxnSpPr>
              <a:cxnSpLocks/>
            </p:cNvCxnSpPr>
            <p:nvPr/>
          </p:nvCxnSpPr>
          <p:spPr>
            <a:xfrm>
              <a:off x="2727872" y="3310677"/>
              <a:ext cx="0" cy="701817"/>
            </a:xfrm>
            <a:prstGeom prst="line">
              <a:avLst/>
            </a:prstGeom>
            <a:solidFill>
              <a:schemeClr val="bg1"/>
            </a:solidFill>
            <a:ln w="12700">
              <a:solidFill>
                <a:schemeClr val="tx1"/>
              </a:solidFill>
              <a:headEnd type="oval" w="sm" len="sm"/>
              <a:tailEnd type="oval" w="sm" len="sm"/>
            </a:ln>
          </p:spPr>
        </p:cxnSp>
        <p:sp>
          <p:nvSpPr>
            <p:cNvPr id="230" name="AutoShape 22">
              <a:extLst>
                <a:ext uri="{FF2B5EF4-FFF2-40B4-BE49-F238E27FC236}">
                  <a16:creationId xmlns:a16="http://schemas.microsoft.com/office/drawing/2014/main" id="{E90607C2-5C1F-4670-BF97-18F92565A624}"/>
                </a:ext>
              </a:extLst>
            </p:cNvPr>
            <p:cNvSpPr>
              <a:spLocks noChangeArrowheads="1"/>
            </p:cNvSpPr>
            <p:nvPr/>
          </p:nvSpPr>
          <p:spPr bwMode="gray">
            <a:xfrm>
              <a:off x="14641631" y="3846183"/>
              <a:ext cx="3065927" cy="485874"/>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Textile Components </a:t>
              </a:r>
              <a:br>
                <a:rPr lang="en-US" sz="900" kern="0">
                  <a:solidFill>
                    <a:schemeClr val="tx1"/>
                  </a:solidFill>
                  <a:latin typeface="Helvetica" pitchFamily="2" charset="0"/>
                </a:rPr>
              </a:br>
              <a:r>
                <a:rPr lang="en-US" sz="900" kern="0">
                  <a:solidFill>
                    <a:schemeClr val="tx1"/>
                  </a:solidFill>
                  <a:latin typeface="Helvetica" pitchFamily="2" charset="0"/>
                </a:rPr>
                <a:t>&amp; Fiber Codes</a:t>
              </a:r>
            </a:p>
          </p:txBody>
        </p:sp>
        <p:sp>
          <p:nvSpPr>
            <p:cNvPr id="231" name="AutoShape 22">
              <a:extLst>
                <a:ext uri="{FF2B5EF4-FFF2-40B4-BE49-F238E27FC236}">
                  <a16:creationId xmlns:a16="http://schemas.microsoft.com/office/drawing/2014/main" id="{3C28F153-2A25-43FD-88FD-7FE67A953A44}"/>
                </a:ext>
              </a:extLst>
            </p:cNvPr>
            <p:cNvSpPr>
              <a:spLocks noChangeArrowheads="1"/>
            </p:cNvSpPr>
            <p:nvPr/>
          </p:nvSpPr>
          <p:spPr bwMode="gray">
            <a:xfrm>
              <a:off x="14641631" y="4992475"/>
              <a:ext cx="3065927"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Distribution Curve</a:t>
              </a:r>
            </a:p>
          </p:txBody>
        </p:sp>
        <p:sp>
          <p:nvSpPr>
            <p:cNvPr id="232" name="Text Box 98">
              <a:extLst>
                <a:ext uri="{FF2B5EF4-FFF2-40B4-BE49-F238E27FC236}">
                  <a16:creationId xmlns:a16="http://schemas.microsoft.com/office/drawing/2014/main" id="{3334DE12-6262-4DE7-9D5C-6BCA105E787E}"/>
                </a:ext>
              </a:extLst>
            </p:cNvPr>
            <p:cNvSpPr txBox="1">
              <a:spLocks noChangeArrowheads="1"/>
            </p:cNvSpPr>
            <p:nvPr/>
          </p:nvSpPr>
          <p:spPr bwMode="gray">
            <a:xfrm>
              <a:off x="14284391" y="8599007"/>
              <a:ext cx="3594893" cy="400178"/>
            </a:xfrm>
            <a:prstGeom prst="rect">
              <a:avLst/>
            </a:prstGeom>
            <a:solidFill>
              <a:schemeClr val="bg1">
                <a:alpha val="81175"/>
              </a:schemeClr>
            </a:solidFill>
            <a:ln w="12700" algn="ctr">
              <a:solidFill>
                <a:schemeClr val="tx1"/>
              </a:solidFill>
              <a:miter lim="800000"/>
              <a:headEnd/>
              <a:tailEnd/>
            </a:ln>
          </p:spPr>
          <p:txBody>
            <a:bodyPr vert="vert270" wrap="none" lIns="35991" tIns="0" rIns="35991" bIns="0">
              <a:noAutofit/>
            </a:bodyPr>
            <a:lstStyle>
              <a:defPPr>
                <a:defRPr lang="de-DE"/>
              </a:defPPr>
              <a:lvl1pPr algn="ctr">
                <a:spcBef>
                  <a:spcPct val="50000"/>
                </a:spcBef>
                <a:defRPr sz="1000" b="1"/>
              </a:lvl1pPr>
            </a:lstStyle>
            <a:p>
              <a:pPr defTabSz="913989"/>
              <a:r>
                <a:rPr lang="en-US" sz="800" b="0" kern="0">
                  <a:solidFill>
                    <a:sysClr val="windowText" lastClr="000000"/>
                  </a:solidFill>
                  <a:latin typeface="Helvetica" pitchFamily="2" charset="0"/>
                </a:rPr>
                <a:t>FMS</a:t>
              </a:r>
            </a:p>
            <a:p>
              <a:pPr defTabSz="913989"/>
              <a:endParaRPr lang="en-US" sz="900" b="0" kern="0">
                <a:solidFill>
                  <a:sysClr val="windowText" lastClr="000000"/>
                </a:solidFill>
                <a:latin typeface="Helvetica" pitchFamily="2" charset="0"/>
              </a:endParaRPr>
            </a:p>
          </p:txBody>
        </p:sp>
        <p:sp>
          <p:nvSpPr>
            <p:cNvPr id="233" name="AutoShape 22">
              <a:extLst>
                <a:ext uri="{FF2B5EF4-FFF2-40B4-BE49-F238E27FC236}">
                  <a16:creationId xmlns:a16="http://schemas.microsoft.com/office/drawing/2014/main" id="{7204FC33-1A96-4ED8-8EE7-BD1DF2475304}"/>
                </a:ext>
              </a:extLst>
            </p:cNvPr>
            <p:cNvSpPr>
              <a:spLocks noChangeArrowheads="1"/>
            </p:cNvSpPr>
            <p:nvPr/>
          </p:nvSpPr>
          <p:spPr bwMode="gray">
            <a:xfrm>
              <a:off x="14641629" y="8664131"/>
              <a:ext cx="134964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Segmentation</a:t>
              </a:r>
            </a:p>
          </p:txBody>
        </p:sp>
        <p:sp>
          <p:nvSpPr>
            <p:cNvPr id="234" name="AutoShape 22">
              <a:extLst>
                <a:ext uri="{FF2B5EF4-FFF2-40B4-BE49-F238E27FC236}">
                  <a16:creationId xmlns:a16="http://schemas.microsoft.com/office/drawing/2014/main" id="{7C509943-E62A-40D5-AC34-8F2EBD39662F}"/>
                </a:ext>
              </a:extLst>
            </p:cNvPr>
            <p:cNvSpPr>
              <a:spLocks noChangeArrowheads="1"/>
            </p:cNvSpPr>
            <p:nvPr/>
          </p:nvSpPr>
          <p:spPr bwMode="gray">
            <a:xfrm>
              <a:off x="16087978" y="8664131"/>
              <a:ext cx="161957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Seasons</a:t>
              </a:r>
            </a:p>
          </p:txBody>
        </p:sp>
        <p:sp>
          <p:nvSpPr>
            <p:cNvPr id="235" name="AutoShape 22">
              <a:extLst>
                <a:ext uri="{FF2B5EF4-FFF2-40B4-BE49-F238E27FC236}">
                  <a16:creationId xmlns:a16="http://schemas.microsoft.com/office/drawing/2014/main" id="{3FB1FEF5-C72C-4D6A-AF53-54AE9128BF62}"/>
                </a:ext>
              </a:extLst>
            </p:cNvPr>
            <p:cNvSpPr>
              <a:spLocks noChangeArrowheads="1"/>
            </p:cNvSpPr>
            <p:nvPr/>
          </p:nvSpPr>
          <p:spPr bwMode="gray">
            <a:xfrm>
              <a:off x="14641629" y="7568698"/>
              <a:ext cx="134964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Additionals</a:t>
              </a:r>
            </a:p>
          </p:txBody>
        </p:sp>
        <p:sp>
          <p:nvSpPr>
            <p:cNvPr id="236" name="AutoShape 22">
              <a:extLst>
                <a:ext uri="{FF2B5EF4-FFF2-40B4-BE49-F238E27FC236}">
                  <a16:creationId xmlns:a16="http://schemas.microsoft.com/office/drawing/2014/main" id="{7BFD9E48-3C8D-4734-9084-EFEA1D4D2637}"/>
                </a:ext>
              </a:extLst>
            </p:cNvPr>
            <p:cNvSpPr>
              <a:spLocks noChangeArrowheads="1"/>
            </p:cNvSpPr>
            <p:nvPr/>
          </p:nvSpPr>
          <p:spPr bwMode="gray">
            <a:xfrm>
              <a:off x="14641631" y="8189354"/>
              <a:ext cx="3065927"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Document Management System</a:t>
              </a:r>
            </a:p>
          </p:txBody>
        </p:sp>
        <p:sp>
          <p:nvSpPr>
            <p:cNvPr id="237" name="AutoShape 22">
              <a:extLst>
                <a:ext uri="{FF2B5EF4-FFF2-40B4-BE49-F238E27FC236}">
                  <a16:creationId xmlns:a16="http://schemas.microsoft.com/office/drawing/2014/main" id="{F0186389-41D6-44CC-9267-F80A2FD02093}"/>
                </a:ext>
              </a:extLst>
            </p:cNvPr>
            <p:cNvSpPr>
              <a:spLocks noChangeArrowheads="1"/>
            </p:cNvSpPr>
            <p:nvPr/>
          </p:nvSpPr>
          <p:spPr bwMode="gray">
            <a:xfrm>
              <a:off x="16087978" y="6325366"/>
              <a:ext cx="161957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Distribution Cntrs.</a:t>
              </a:r>
            </a:p>
          </p:txBody>
        </p:sp>
        <p:sp>
          <p:nvSpPr>
            <p:cNvPr id="238" name="AutoShape 22">
              <a:extLst>
                <a:ext uri="{FF2B5EF4-FFF2-40B4-BE49-F238E27FC236}">
                  <a16:creationId xmlns:a16="http://schemas.microsoft.com/office/drawing/2014/main" id="{85A00BE1-30D5-4F4B-BEE1-7E450810C8CF}"/>
                </a:ext>
              </a:extLst>
            </p:cNvPr>
            <p:cNvSpPr>
              <a:spLocks noChangeArrowheads="1"/>
            </p:cNvSpPr>
            <p:nvPr/>
          </p:nvSpPr>
          <p:spPr bwMode="gray">
            <a:xfrm>
              <a:off x="16087978" y="6636199"/>
              <a:ext cx="161957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Layout Module</a:t>
              </a:r>
            </a:p>
          </p:txBody>
        </p:sp>
        <p:sp>
          <p:nvSpPr>
            <p:cNvPr id="239" name="AutoShape 22">
              <a:extLst>
                <a:ext uri="{FF2B5EF4-FFF2-40B4-BE49-F238E27FC236}">
                  <a16:creationId xmlns:a16="http://schemas.microsoft.com/office/drawing/2014/main" id="{142D7F42-CC53-48FF-8A03-C0D119FBF414}"/>
                </a:ext>
              </a:extLst>
            </p:cNvPr>
            <p:cNvSpPr>
              <a:spLocks noChangeArrowheads="1"/>
            </p:cNvSpPr>
            <p:nvPr/>
          </p:nvSpPr>
          <p:spPr bwMode="gray">
            <a:xfrm>
              <a:off x="16087978" y="6947032"/>
              <a:ext cx="161957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Sales Org. Data</a:t>
              </a:r>
            </a:p>
          </p:txBody>
        </p:sp>
        <p:sp>
          <p:nvSpPr>
            <p:cNvPr id="240" name="AutoShape 22">
              <a:extLst>
                <a:ext uri="{FF2B5EF4-FFF2-40B4-BE49-F238E27FC236}">
                  <a16:creationId xmlns:a16="http://schemas.microsoft.com/office/drawing/2014/main" id="{3C7C1786-C969-4975-9F79-7E2B254FD43D}"/>
                </a:ext>
              </a:extLst>
            </p:cNvPr>
            <p:cNvSpPr>
              <a:spLocks noChangeArrowheads="1"/>
            </p:cNvSpPr>
            <p:nvPr/>
          </p:nvSpPr>
          <p:spPr bwMode="gray">
            <a:xfrm>
              <a:off x="16087979" y="7257865"/>
              <a:ext cx="161957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Season Assignmt.</a:t>
              </a:r>
            </a:p>
          </p:txBody>
        </p:sp>
        <p:sp>
          <p:nvSpPr>
            <p:cNvPr id="241" name="AutoShape 22">
              <a:extLst>
                <a:ext uri="{FF2B5EF4-FFF2-40B4-BE49-F238E27FC236}">
                  <a16:creationId xmlns:a16="http://schemas.microsoft.com/office/drawing/2014/main" id="{6A803385-104C-4B07-BDA1-5E8957CB9881}"/>
                </a:ext>
              </a:extLst>
            </p:cNvPr>
            <p:cNvSpPr>
              <a:spLocks noChangeArrowheads="1"/>
            </p:cNvSpPr>
            <p:nvPr/>
          </p:nvSpPr>
          <p:spPr bwMode="gray">
            <a:xfrm>
              <a:off x="16087978" y="7568698"/>
              <a:ext cx="161957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Article Hierarchy</a:t>
              </a:r>
            </a:p>
          </p:txBody>
        </p:sp>
        <p:sp>
          <p:nvSpPr>
            <p:cNvPr id="242" name="AutoShape 22">
              <a:extLst>
                <a:ext uri="{FF2B5EF4-FFF2-40B4-BE49-F238E27FC236}">
                  <a16:creationId xmlns:a16="http://schemas.microsoft.com/office/drawing/2014/main" id="{309C1368-F187-44BF-BD1C-4A5EBEDD3000}"/>
                </a:ext>
              </a:extLst>
            </p:cNvPr>
            <p:cNvSpPr>
              <a:spLocks noChangeArrowheads="1"/>
            </p:cNvSpPr>
            <p:nvPr/>
          </p:nvSpPr>
          <p:spPr bwMode="gray">
            <a:xfrm>
              <a:off x="16087979" y="7879531"/>
              <a:ext cx="161957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Additional Texts</a:t>
              </a:r>
            </a:p>
          </p:txBody>
        </p:sp>
        <p:sp>
          <p:nvSpPr>
            <p:cNvPr id="243" name="AutoShape 22">
              <a:extLst>
                <a:ext uri="{FF2B5EF4-FFF2-40B4-BE49-F238E27FC236}">
                  <a16:creationId xmlns:a16="http://schemas.microsoft.com/office/drawing/2014/main" id="{FB537883-1431-4F91-A834-0DE915B2F4B2}"/>
                </a:ext>
              </a:extLst>
            </p:cNvPr>
            <p:cNvSpPr>
              <a:spLocks noChangeArrowheads="1"/>
            </p:cNvSpPr>
            <p:nvPr/>
          </p:nvSpPr>
          <p:spPr bwMode="gray">
            <a:xfrm>
              <a:off x="16087978" y="3131779"/>
              <a:ext cx="161957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Units of Measure</a:t>
              </a:r>
            </a:p>
          </p:txBody>
        </p:sp>
        <p:sp>
          <p:nvSpPr>
            <p:cNvPr id="244" name="AutoShape 22">
              <a:extLst>
                <a:ext uri="{FF2B5EF4-FFF2-40B4-BE49-F238E27FC236}">
                  <a16:creationId xmlns:a16="http://schemas.microsoft.com/office/drawing/2014/main" id="{2FC9D093-F1AA-4578-9876-50962F621B67}"/>
                </a:ext>
              </a:extLst>
            </p:cNvPr>
            <p:cNvSpPr>
              <a:spLocks noChangeArrowheads="1"/>
            </p:cNvSpPr>
            <p:nvPr/>
          </p:nvSpPr>
          <p:spPr bwMode="gray">
            <a:xfrm>
              <a:off x="16087978" y="3488981"/>
              <a:ext cx="1619579" cy="269930"/>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Bill of Material</a:t>
              </a:r>
            </a:p>
          </p:txBody>
        </p:sp>
        <p:sp>
          <p:nvSpPr>
            <p:cNvPr id="245" name="AutoShape 22">
              <a:extLst>
                <a:ext uri="{FF2B5EF4-FFF2-40B4-BE49-F238E27FC236}">
                  <a16:creationId xmlns:a16="http://schemas.microsoft.com/office/drawing/2014/main" id="{A880AF9C-FEBA-4C9D-B27D-AA9AFB90C477}"/>
                </a:ext>
              </a:extLst>
            </p:cNvPr>
            <p:cNvSpPr>
              <a:spLocks noChangeArrowheads="1"/>
            </p:cNvSpPr>
            <p:nvPr/>
          </p:nvSpPr>
          <p:spPr bwMode="gray">
            <a:xfrm>
              <a:off x="10882118" y="4401423"/>
              <a:ext cx="2553536" cy="377901"/>
            </a:xfrm>
            <a:prstGeom prst="rect">
              <a:avLst/>
            </a:prstGeom>
            <a:no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wrap="none" lIns="0" tIns="0" rIns="0" bIns="0" anchor="ctr"/>
            <a:lstStyle/>
            <a:p>
              <a:pPr algn="ctr" defTabSz="913989"/>
              <a:r>
                <a:rPr lang="en-US" sz="900" kern="0">
                  <a:solidFill>
                    <a:schemeClr val="tx1"/>
                  </a:solidFill>
                  <a:latin typeface="Helvetica" pitchFamily="2" charset="0"/>
                </a:rPr>
                <a:t>Object Links and Networks</a:t>
              </a:r>
            </a:p>
          </p:txBody>
        </p:sp>
        <p:sp>
          <p:nvSpPr>
            <p:cNvPr id="246" name="AutoShape 22">
              <a:extLst>
                <a:ext uri="{FF2B5EF4-FFF2-40B4-BE49-F238E27FC236}">
                  <a16:creationId xmlns:a16="http://schemas.microsoft.com/office/drawing/2014/main" id="{CF977CF8-C590-473C-B014-46307AF69DA7}"/>
                </a:ext>
              </a:extLst>
            </p:cNvPr>
            <p:cNvSpPr>
              <a:spLocks noChangeArrowheads="1"/>
            </p:cNvSpPr>
            <p:nvPr/>
          </p:nvSpPr>
          <p:spPr bwMode="gray">
            <a:xfrm>
              <a:off x="13505936" y="3548644"/>
              <a:ext cx="377901" cy="2684786"/>
            </a:xfrm>
            <a:prstGeom prst="rect">
              <a:avLst/>
            </a:prstGeom>
            <a:solidFill>
              <a:schemeClr val="bg1"/>
            </a:solidFill>
            <a:ln w="12700">
              <a:solidFill>
                <a:schemeClr val="tx1"/>
              </a:solidFill>
              <a:headEnd/>
              <a:tailEnd/>
            </a:ln>
            <a:effectLst/>
          </p:spPr>
          <p:style>
            <a:lnRef idx="1">
              <a:schemeClr val="accent3"/>
            </a:lnRef>
            <a:fillRef idx="3">
              <a:schemeClr val="accent3"/>
            </a:fillRef>
            <a:effectRef idx="2">
              <a:schemeClr val="accent3"/>
            </a:effectRef>
            <a:fontRef idx="minor">
              <a:schemeClr val="lt1"/>
            </a:fontRef>
          </p:style>
          <p:txBody>
            <a:bodyPr vert="vert" wrap="none" lIns="0" tIns="0" rIns="0" bIns="0" anchor="ctr"/>
            <a:lstStyle/>
            <a:p>
              <a:pPr algn="ctr" defTabSz="913989"/>
              <a:r>
                <a:rPr lang="en-US" sz="900" kern="0">
                  <a:solidFill>
                    <a:schemeClr val="tx1"/>
                  </a:solidFill>
                  <a:latin typeface="Helvetica" pitchFamily="2" charset="0"/>
                </a:rPr>
                <a:t>Linear Asset Capabilities</a:t>
              </a:r>
            </a:p>
          </p:txBody>
        </p:sp>
        <p:sp>
          <p:nvSpPr>
            <p:cNvPr id="248" name="Rectangle 247">
              <a:extLst>
                <a:ext uri="{FF2B5EF4-FFF2-40B4-BE49-F238E27FC236}">
                  <a16:creationId xmlns:a16="http://schemas.microsoft.com/office/drawing/2014/main" id="{688BAFD4-0CB1-4217-84D4-E5DECAC8C183}"/>
                </a:ext>
              </a:extLst>
            </p:cNvPr>
            <p:cNvSpPr/>
            <p:nvPr/>
          </p:nvSpPr>
          <p:spPr>
            <a:xfrm>
              <a:off x="11205698" y="9163374"/>
              <a:ext cx="6859248" cy="216083"/>
            </a:xfrm>
            <a:prstGeom prst="rect">
              <a:avLst/>
            </a:prstGeom>
            <a:ln>
              <a:noFill/>
            </a:ln>
          </p:spPr>
          <p:txBody>
            <a:bodyPr wrap="none" lIns="17991" tIns="17991" rIns="17991" bIns="17991">
              <a:spAutoFit/>
            </a:bodyPr>
            <a:lstStyle/>
            <a:p>
              <a:pPr algn="ctr" defTabSz="913989"/>
              <a:r>
                <a:rPr lang="en-US" sz="700" kern="0" dirty="0">
                  <a:solidFill>
                    <a:sysClr val="windowText" lastClr="000000"/>
                  </a:solidFill>
                  <a:latin typeface="Helvetica" pitchFamily="2" charset="0"/>
                </a:rPr>
                <a:t>*</a:t>
              </a:r>
              <a:r>
                <a:rPr lang="en-US" sz="700" kern="0" baseline="30000" dirty="0">
                  <a:solidFill>
                    <a:sysClr val="windowText" lastClr="000000"/>
                  </a:solidFill>
                  <a:latin typeface="Helvetica" pitchFamily="2" charset="0"/>
                </a:rPr>
                <a:t> </a:t>
              </a:r>
              <a:r>
                <a:rPr lang="en-US" sz="700" kern="0" dirty="0">
                  <a:solidFill>
                    <a:sysClr val="windowText" lastClr="000000"/>
                  </a:solidFill>
                  <a:latin typeface="Helvetica" pitchFamily="2" charset="0"/>
                </a:rPr>
                <a:t>User interface integration between GL Account and Cost Element only supported in SAP MDG </a:t>
              </a:r>
              <a:r>
                <a:rPr lang="en-US" sz="700" u="sng" kern="0" dirty="0">
                  <a:solidFill>
                    <a:sysClr val="windowText" lastClr="000000"/>
                  </a:solidFill>
                  <a:latin typeface="Helvetica" pitchFamily="2" charset="0"/>
                </a:rPr>
                <a:t>on SAP S/4HANA</a:t>
              </a:r>
            </a:p>
          </p:txBody>
        </p:sp>
      </p:grpSp>
      <p:sp>
        <p:nvSpPr>
          <p:cNvPr id="7" name="Text Placeholder 6">
            <a:extLst>
              <a:ext uri="{FF2B5EF4-FFF2-40B4-BE49-F238E27FC236}">
                <a16:creationId xmlns:a16="http://schemas.microsoft.com/office/drawing/2014/main" id="{8E56E2EC-7692-EB61-4D46-34A638300AE6}"/>
              </a:ext>
            </a:extLst>
          </p:cNvPr>
          <p:cNvSpPr txBox="1">
            <a:spLocks/>
          </p:cNvSpPr>
          <p:nvPr/>
        </p:nvSpPr>
        <p:spPr>
          <a:xfrm>
            <a:off x="390366" y="576410"/>
            <a:ext cx="8965588" cy="6701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1C1D3B"/>
                </a:solidFill>
                <a:latin typeface="Helvetica" pitchFamily="2" charset="0"/>
              </a:rPr>
              <a:t>SAP MDG – Integrated Object Model</a:t>
            </a:r>
          </a:p>
        </p:txBody>
      </p:sp>
    </p:spTree>
    <p:extLst>
      <p:ext uri="{BB962C8B-B14F-4D97-AF65-F5344CB8AC3E}">
        <p14:creationId xmlns:p14="http://schemas.microsoft.com/office/powerpoint/2010/main" val="1768638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86">
            <a:extLst>
              <a:ext uri="{FF2B5EF4-FFF2-40B4-BE49-F238E27FC236}">
                <a16:creationId xmlns:a16="http://schemas.microsoft.com/office/drawing/2014/main" id="{E0E45B43-8F14-0450-9363-05099C70794D}"/>
              </a:ext>
            </a:extLst>
          </p:cNvPr>
          <p:cNvGrpSpPr/>
          <p:nvPr/>
        </p:nvGrpSpPr>
        <p:grpSpPr>
          <a:xfrm>
            <a:off x="315255" y="3624893"/>
            <a:ext cx="702878" cy="702878"/>
            <a:chOff x="0" y="0"/>
            <a:chExt cx="1365549" cy="1365549"/>
          </a:xfrm>
        </p:grpSpPr>
        <p:grpSp>
          <p:nvGrpSpPr>
            <p:cNvPr id="32" name="Group 87">
              <a:extLst>
                <a:ext uri="{FF2B5EF4-FFF2-40B4-BE49-F238E27FC236}">
                  <a16:creationId xmlns:a16="http://schemas.microsoft.com/office/drawing/2014/main" id="{A66E03A2-0BAF-07ED-41AC-5F2ED930CC75}"/>
                </a:ext>
              </a:extLst>
            </p:cNvPr>
            <p:cNvGrpSpPr/>
            <p:nvPr/>
          </p:nvGrpSpPr>
          <p:grpSpPr>
            <a:xfrm>
              <a:off x="0" y="0"/>
              <a:ext cx="1365549" cy="1365549"/>
              <a:chOff x="0" y="0"/>
              <a:chExt cx="812800" cy="812800"/>
            </a:xfrm>
          </p:grpSpPr>
          <p:sp>
            <p:nvSpPr>
              <p:cNvPr id="56" name="Freeform 88">
                <a:extLst>
                  <a:ext uri="{FF2B5EF4-FFF2-40B4-BE49-F238E27FC236}">
                    <a16:creationId xmlns:a16="http://schemas.microsoft.com/office/drawing/2014/main" id="{68C74CED-CAE7-3A03-B95A-05F058550AC1}"/>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32941"/>
                </a:srgbClr>
              </a:solidFill>
            </p:spPr>
            <p:txBody>
              <a:bodyPr/>
              <a:lstStyle/>
              <a:p>
                <a:endParaRPr lang="en-US" sz="1200">
                  <a:latin typeface="Helvetica" pitchFamily="2" charset="0"/>
                </a:endParaRPr>
              </a:p>
            </p:txBody>
          </p:sp>
          <p:sp>
            <p:nvSpPr>
              <p:cNvPr id="57" name="TextBox 89">
                <a:extLst>
                  <a:ext uri="{FF2B5EF4-FFF2-40B4-BE49-F238E27FC236}">
                    <a16:creationId xmlns:a16="http://schemas.microsoft.com/office/drawing/2014/main" id="{4F71134A-428B-CCBC-0034-0222B3E6FBE7}"/>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33" name="Group 90">
              <a:extLst>
                <a:ext uri="{FF2B5EF4-FFF2-40B4-BE49-F238E27FC236}">
                  <a16:creationId xmlns:a16="http://schemas.microsoft.com/office/drawing/2014/main" id="{19EA8D08-D955-F14B-635B-9265BA80B8E0}"/>
                </a:ext>
              </a:extLst>
            </p:cNvPr>
            <p:cNvGrpSpPr/>
            <p:nvPr/>
          </p:nvGrpSpPr>
          <p:grpSpPr>
            <a:xfrm>
              <a:off x="70670" y="70670"/>
              <a:ext cx="1224209" cy="1224209"/>
              <a:chOff x="0" y="0"/>
              <a:chExt cx="812800" cy="812800"/>
            </a:xfrm>
          </p:grpSpPr>
          <p:sp>
            <p:nvSpPr>
              <p:cNvPr id="51" name="Freeform 91">
                <a:extLst>
                  <a:ext uri="{FF2B5EF4-FFF2-40B4-BE49-F238E27FC236}">
                    <a16:creationId xmlns:a16="http://schemas.microsoft.com/office/drawing/2014/main" id="{BED45348-DDBE-526E-BF0D-6C45C2AA636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58824"/>
                </a:srgbClr>
              </a:solidFill>
            </p:spPr>
            <p:txBody>
              <a:bodyPr/>
              <a:lstStyle/>
              <a:p>
                <a:endParaRPr lang="en-US" sz="1200">
                  <a:latin typeface="Helvetica" pitchFamily="2" charset="0"/>
                </a:endParaRPr>
              </a:p>
            </p:txBody>
          </p:sp>
          <p:sp>
            <p:nvSpPr>
              <p:cNvPr id="55" name="TextBox 92">
                <a:extLst>
                  <a:ext uri="{FF2B5EF4-FFF2-40B4-BE49-F238E27FC236}">
                    <a16:creationId xmlns:a16="http://schemas.microsoft.com/office/drawing/2014/main" id="{FC9EC5A4-2176-4155-E1DE-337997822BB4}"/>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34" name="Group 93">
              <a:extLst>
                <a:ext uri="{FF2B5EF4-FFF2-40B4-BE49-F238E27FC236}">
                  <a16:creationId xmlns:a16="http://schemas.microsoft.com/office/drawing/2014/main" id="{0C4ACF5A-274C-7C24-3E9C-17DB6B30A6C3}"/>
                </a:ext>
              </a:extLst>
            </p:cNvPr>
            <p:cNvGrpSpPr/>
            <p:nvPr/>
          </p:nvGrpSpPr>
          <p:grpSpPr>
            <a:xfrm>
              <a:off x="167565" y="167565"/>
              <a:ext cx="1030419" cy="1030419"/>
              <a:chOff x="0" y="0"/>
              <a:chExt cx="812800" cy="812800"/>
            </a:xfrm>
          </p:grpSpPr>
          <p:sp>
            <p:nvSpPr>
              <p:cNvPr id="35" name="Freeform 94">
                <a:extLst>
                  <a:ext uri="{FF2B5EF4-FFF2-40B4-BE49-F238E27FC236}">
                    <a16:creationId xmlns:a16="http://schemas.microsoft.com/office/drawing/2014/main" id="{CFBCF3DB-A140-84CF-3907-3D936607D55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solidFill>
            </p:spPr>
            <p:txBody>
              <a:bodyPr/>
              <a:lstStyle/>
              <a:p>
                <a:endParaRPr lang="en-US" sz="1200" dirty="0">
                  <a:latin typeface="Helvetica" pitchFamily="2" charset="0"/>
                </a:endParaRPr>
              </a:p>
            </p:txBody>
          </p:sp>
          <p:sp>
            <p:nvSpPr>
              <p:cNvPr id="49" name="TextBox 95">
                <a:extLst>
                  <a:ext uri="{FF2B5EF4-FFF2-40B4-BE49-F238E27FC236}">
                    <a16:creationId xmlns:a16="http://schemas.microsoft.com/office/drawing/2014/main" id="{75630E8D-321B-3881-8113-696A49903470}"/>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grpSp>
        <p:nvGrpSpPr>
          <p:cNvPr id="58" name="Group 86">
            <a:extLst>
              <a:ext uri="{FF2B5EF4-FFF2-40B4-BE49-F238E27FC236}">
                <a16:creationId xmlns:a16="http://schemas.microsoft.com/office/drawing/2014/main" id="{209DFC37-562C-94C4-D6BD-E1F285650973}"/>
              </a:ext>
            </a:extLst>
          </p:cNvPr>
          <p:cNvGrpSpPr/>
          <p:nvPr/>
        </p:nvGrpSpPr>
        <p:grpSpPr>
          <a:xfrm>
            <a:off x="2125024" y="3393666"/>
            <a:ext cx="702878" cy="702878"/>
            <a:chOff x="0" y="0"/>
            <a:chExt cx="1365549" cy="1365549"/>
          </a:xfrm>
        </p:grpSpPr>
        <p:grpSp>
          <p:nvGrpSpPr>
            <p:cNvPr id="59" name="Group 87">
              <a:extLst>
                <a:ext uri="{FF2B5EF4-FFF2-40B4-BE49-F238E27FC236}">
                  <a16:creationId xmlns:a16="http://schemas.microsoft.com/office/drawing/2014/main" id="{ADECE9FD-0D0A-31A9-E8AD-32E021F6C877}"/>
                </a:ext>
              </a:extLst>
            </p:cNvPr>
            <p:cNvGrpSpPr/>
            <p:nvPr/>
          </p:nvGrpSpPr>
          <p:grpSpPr>
            <a:xfrm>
              <a:off x="0" y="0"/>
              <a:ext cx="1365549" cy="1365549"/>
              <a:chOff x="0" y="0"/>
              <a:chExt cx="812800" cy="812800"/>
            </a:xfrm>
          </p:grpSpPr>
          <p:sp>
            <p:nvSpPr>
              <p:cNvPr id="66" name="Freeform 88">
                <a:extLst>
                  <a:ext uri="{FF2B5EF4-FFF2-40B4-BE49-F238E27FC236}">
                    <a16:creationId xmlns:a16="http://schemas.microsoft.com/office/drawing/2014/main" id="{E60491EA-6A66-50A5-4B5E-47EF3E9D8C8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32941"/>
                </a:srgbClr>
              </a:solidFill>
            </p:spPr>
            <p:txBody>
              <a:bodyPr/>
              <a:lstStyle/>
              <a:p>
                <a:endParaRPr lang="en-US" sz="1200">
                  <a:latin typeface="Helvetica" pitchFamily="2" charset="0"/>
                </a:endParaRPr>
              </a:p>
            </p:txBody>
          </p:sp>
          <p:sp>
            <p:nvSpPr>
              <p:cNvPr id="67" name="TextBox 89">
                <a:extLst>
                  <a:ext uri="{FF2B5EF4-FFF2-40B4-BE49-F238E27FC236}">
                    <a16:creationId xmlns:a16="http://schemas.microsoft.com/office/drawing/2014/main" id="{7601BB8E-38C7-4340-177F-AD6C4995707E}"/>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60" name="Group 90">
              <a:extLst>
                <a:ext uri="{FF2B5EF4-FFF2-40B4-BE49-F238E27FC236}">
                  <a16:creationId xmlns:a16="http://schemas.microsoft.com/office/drawing/2014/main" id="{D4D5FFD1-A8DB-1A29-65A9-05EA421D0CD1}"/>
                </a:ext>
              </a:extLst>
            </p:cNvPr>
            <p:cNvGrpSpPr/>
            <p:nvPr/>
          </p:nvGrpSpPr>
          <p:grpSpPr>
            <a:xfrm>
              <a:off x="70670" y="70670"/>
              <a:ext cx="1224209" cy="1224209"/>
              <a:chOff x="0" y="0"/>
              <a:chExt cx="812800" cy="812800"/>
            </a:xfrm>
          </p:grpSpPr>
          <p:sp>
            <p:nvSpPr>
              <p:cNvPr id="64" name="Freeform 91">
                <a:extLst>
                  <a:ext uri="{FF2B5EF4-FFF2-40B4-BE49-F238E27FC236}">
                    <a16:creationId xmlns:a16="http://schemas.microsoft.com/office/drawing/2014/main" id="{F94E5C54-E3C8-9554-5DC7-A5C7F0EE84E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58824"/>
                </a:srgbClr>
              </a:solidFill>
            </p:spPr>
            <p:txBody>
              <a:bodyPr/>
              <a:lstStyle/>
              <a:p>
                <a:endParaRPr lang="en-US" sz="1200">
                  <a:latin typeface="Helvetica" pitchFamily="2" charset="0"/>
                </a:endParaRPr>
              </a:p>
            </p:txBody>
          </p:sp>
          <p:sp>
            <p:nvSpPr>
              <p:cNvPr id="65" name="TextBox 92">
                <a:extLst>
                  <a:ext uri="{FF2B5EF4-FFF2-40B4-BE49-F238E27FC236}">
                    <a16:creationId xmlns:a16="http://schemas.microsoft.com/office/drawing/2014/main" id="{EEA54887-A7F2-7FB4-83DC-421B3EF983C0}"/>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61" name="Group 93">
              <a:extLst>
                <a:ext uri="{FF2B5EF4-FFF2-40B4-BE49-F238E27FC236}">
                  <a16:creationId xmlns:a16="http://schemas.microsoft.com/office/drawing/2014/main" id="{97790AA0-DBEF-9985-F4E5-A8BB2FED6011}"/>
                </a:ext>
              </a:extLst>
            </p:cNvPr>
            <p:cNvGrpSpPr/>
            <p:nvPr/>
          </p:nvGrpSpPr>
          <p:grpSpPr>
            <a:xfrm>
              <a:off x="167565" y="167565"/>
              <a:ext cx="1030419" cy="1030419"/>
              <a:chOff x="0" y="0"/>
              <a:chExt cx="812800" cy="812800"/>
            </a:xfrm>
          </p:grpSpPr>
          <p:sp>
            <p:nvSpPr>
              <p:cNvPr id="62" name="Freeform 94">
                <a:extLst>
                  <a:ext uri="{FF2B5EF4-FFF2-40B4-BE49-F238E27FC236}">
                    <a16:creationId xmlns:a16="http://schemas.microsoft.com/office/drawing/2014/main" id="{49869DC3-D0A6-933B-DB9C-2C4BB565DD0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solidFill>
            </p:spPr>
            <p:txBody>
              <a:bodyPr/>
              <a:lstStyle/>
              <a:p>
                <a:endParaRPr lang="en-US" sz="1200" dirty="0">
                  <a:latin typeface="Helvetica" pitchFamily="2" charset="0"/>
                </a:endParaRPr>
              </a:p>
            </p:txBody>
          </p:sp>
          <p:sp>
            <p:nvSpPr>
              <p:cNvPr id="63" name="TextBox 95">
                <a:extLst>
                  <a:ext uri="{FF2B5EF4-FFF2-40B4-BE49-F238E27FC236}">
                    <a16:creationId xmlns:a16="http://schemas.microsoft.com/office/drawing/2014/main" id="{D46E6C26-8021-A5F0-7E08-8FC23AA5E9C4}"/>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grpSp>
        <p:nvGrpSpPr>
          <p:cNvPr id="68" name="Group 86">
            <a:extLst>
              <a:ext uri="{FF2B5EF4-FFF2-40B4-BE49-F238E27FC236}">
                <a16:creationId xmlns:a16="http://schemas.microsoft.com/office/drawing/2014/main" id="{35A2FE70-592E-F20B-A77A-1CDDDCB58605}"/>
              </a:ext>
            </a:extLst>
          </p:cNvPr>
          <p:cNvGrpSpPr/>
          <p:nvPr/>
        </p:nvGrpSpPr>
        <p:grpSpPr>
          <a:xfrm>
            <a:off x="3934793" y="3624893"/>
            <a:ext cx="702878" cy="702878"/>
            <a:chOff x="0" y="0"/>
            <a:chExt cx="1365549" cy="1365549"/>
          </a:xfrm>
        </p:grpSpPr>
        <p:grpSp>
          <p:nvGrpSpPr>
            <p:cNvPr id="69" name="Group 87">
              <a:extLst>
                <a:ext uri="{FF2B5EF4-FFF2-40B4-BE49-F238E27FC236}">
                  <a16:creationId xmlns:a16="http://schemas.microsoft.com/office/drawing/2014/main" id="{16A3CF93-128B-9563-96DD-A3F27801CCA4}"/>
                </a:ext>
              </a:extLst>
            </p:cNvPr>
            <p:cNvGrpSpPr/>
            <p:nvPr/>
          </p:nvGrpSpPr>
          <p:grpSpPr>
            <a:xfrm>
              <a:off x="0" y="0"/>
              <a:ext cx="1365549" cy="1365549"/>
              <a:chOff x="0" y="0"/>
              <a:chExt cx="812800" cy="812800"/>
            </a:xfrm>
          </p:grpSpPr>
          <p:sp>
            <p:nvSpPr>
              <p:cNvPr id="77" name="Freeform 88">
                <a:extLst>
                  <a:ext uri="{FF2B5EF4-FFF2-40B4-BE49-F238E27FC236}">
                    <a16:creationId xmlns:a16="http://schemas.microsoft.com/office/drawing/2014/main" id="{4962A23A-7EDF-5532-7A5B-4B2DB85B8BF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32941"/>
                </a:srgbClr>
              </a:solidFill>
            </p:spPr>
            <p:txBody>
              <a:bodyPr/>
              <a:lstStyle/>
              <a:p>
                <a:endParaRPr lang="en-US" sz="1200">
                  <a:latin typeface="Helvetica" pitchFamily="2" charset="0"/>
                </a:endParaRPr>
              </a:p>
            </p:txBody>
          </p:sp>
          <p:sp>
            <p:nvSpPr>
              <p:cNvPr id="78" name="TextBox 89">
                <a:extLst>
                  <a:ext uri="{FF2B5EF4-FFF2-40B4-BE49-F238E27FC236}">
                    <a16:creationId xmlns:a16="http://schemas.microsoft.com/office/drawing/2014/main" id="{B7B61BAE-EE99-6175-38CC-E40A9509960B}"/>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70" name="Group 90">
              <a:extLst>
                <a:ext uri="{FF2B5EF4-FFF2-40B4-BE49-F238E27FC236}">
                  <a16:creationId xmlns:a16="http://schemas.microsoft.com/office/drawing/2014/main" id="{276D7799-65E6-ED6D-7BA7-591170C19136}"/>
                </a:ext>
              </a:extLst>
            </p:cNvPr>
            <p:cNvGrpSpPr/>
            <p:nvPr/>
          </p:nvGrpSpPr>
          <p:grpSpPr>
            <a:xfrm>
              <a:off x="70670" y="70670"/>
              <a:ext cx="1224209" cy="1224209"/>
              <a:chOff x="0" y="0"/>
              <a:chExt cx="812800" cy="812800"/>
            </a:xfrm>
          </p:grpSpPr>
          <p:sp>
            <p:nvSpPr>
              <p:cNvPr id="75" name="Freeform 91">
                <a:extLst>
                  <a:ext uri="{FF2B5EF4-FFF2-40B4-BE49-F238E27FC236}">
                    <a16:creationId xmlns:a16="http://schemas.microsoft.com/office/drawing/2014/main" id="{84C44757-1043-FC89-BA2D-27DC416BB7E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58824"/>
                </a:srgbClr>
              </a:solidFill>
            </p:spPr>
            <p:txBody>
              <a:bodyPr/>
              <a:lstStyle/>
              <a:p>
                <a:endParaRPr lang="en-US" sz="1200">
                  <a:latin typeface="Helvetica" pitchFamily="2" charset="0"/>
                </a:endParaRPr>
              </a:p>
            </p:txBody>
          </p:sp>
          <p:sp>
            <p:nvSpPr>
              <p:cNvPr id="76" name="TextBox 92">
                <a:extLst>
                  <a:ext uri="{FF2B5EF4-FFF2-40B4-BE49-F238E27FC236}">
                    <a16:creationId xmlns:a16="http://schemas.microsoft.com/office/drawing/2014/main" id="{4581EFB8-7FDB-0D44-4AE7-A025FF9319FC}"/>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71" name="Group 93">
              <a:extLst>
                <a:ext uri="{FF2B5EF4-FFF2-40B4-BE49-F238E27FC236}">
                  <a16:creationId xmlns:a16="http://schemas.microsoft.com/office/drawing/2014/main" id="{FB812B21-DA61-8ECD-1814-5FBFD999A3F6}"/>
                </a:ext>
              </a:extLst>
            </p:cNvPr>
            <p:cNvGrpSpPr/>
            <p:nvPr/>
          </p:nvGrpSpPr>
          <p:grpSpPr>
            <a:xfrm>
              <a:off x="167565" y="167565"/>
              <a:ext cx="1030419" cy="1030419"/>
              <a:chOff x="0" y="0"/>
              <a:chExt cx="812800" cy="812800"/>
            </a:xfrm>
          </p:grpSpPr>
          <p:sp>
            <p:nvSpPr>
              <p:cNvPr id="72" name="Freeform 94">
                <a:extLst>
                  <a:ext uri="{FF2B5EF4-FFF2-40B4-BE49-F238E27FC236}">
                    <a16:creationId xmlns:a16="http://schemas.microsoft.com/office/drawing/2014/main" id="{CF320933-76B9-4195-CD64-EE170EEF403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solidFill>
            </p:spPr>
            <p:txBody>
              <a:bodyPr/>
              <a:lstStyle/>
              <a:p>
                <a:endParaRPr lang="en-US" sz="1200" dirty="0">
                  <a:latin typeface="Helvetica" pitchFamily="2" charset="0"/>
                </a:endParaRPr>
              </a:p>
            </p:txBody>
          </p:sp>
          <p:sp>
            <p:nvSpPr>
              <p:cNvPr id="74" name="TextBox 95">
                <a:extLst>
                  <a:ext uri="{FF2B5EF4-FFF2-40B4-BE49-F238E27FC236}">
                    <a16:creationId xmlns:a16="http://schemas.microsoft.com/office/drawing/2014/main" id="{F75AEB82-9200-82F5-650B-7225A62A5CD5}"/>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grpSp>
        <p:nvGrpSpPr>
          <p:cNvPr id="79" name="Group 86">
            <a:extLst>
              <a:ext uri="{FF2B5EF4-FFF2-40B4-BE49-F238E27FC236}">
                <a16:creationId xmlns:a16="http://schemas.microsoft.com/office/drawing/2014/main" id="{636D056A-CB3D-7B11-50B7-EB734605792D}"/>
              </a:ext>
            </a:extLst>
          </p:cNvPr>
          <p:cNvGrpSpPr/>
          <p:nvPr/>
        </p:nvGrpSpPr>
        <p:grpSpPr>
          <a:xfrm>
            <a:off x="5744562" y="3393666"/>
            <a:ext cx="702878" cy="702878"/>
            <a:chOff x="0" y="0"/>
            <a:chExt cx="1365549" cy="1365549"/>
          </a:xfrm>
        </p:grpSpPr>
        <p:grpSp>
          <p:nvGrpSpPr>
            <p:cNvPr id="80" name="Group 87">
              <a:extLst>
                <a:ext uri="{FF2B5EF4-FFF2-40B4-BE49-F238E27FC236}">
                  <a16:creationId xmlns:a16="http://schemas.microsoft.com/office/drawing/2014/main" id="{A910F63C-2CA9-B5AD-04AF-BEEA79D0B50E}"/>
                </a:ext>
              </a:extLst>
            </p:cNvPr>
            <p:cNvGrpSpPr/>
            <p:nvPr/>
          </p:nvGrpSpPr>
          <p:grpSpPr>
            <a:xfrm>
              <a:off x="0" y="0"/>
              <a:ext cx="1365549" cy="1365549"/>
              <a:chOff x="0" y="0"/>
              <a:chExt cx="812800" cy="812800"/>
            </a:xfrm>
          </p:grpSpPr>
          <p:sp>
            <p:nvSpPr>
              <p:cNvPr id="87" name="Freeform 88">
                <a:extLst>
                  <a:ext uri="{FF2B5EF4-FFF2-40B4-BE49-F238E27FC236}">
                    <a16:creationId xmlns:a16="http://schemas.microsoft.com/office/drawing/2014/main" id="{75E53A71-5BB3-B5D9-8B5C-D6A1501CB65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32941"/>
                </a:srgbClr>
              </a:solidFill>
            </p:spPr>
            <p:txBody>
              <a:bodyPr/>
              <a:lstStyle/>
              <a:p>
                <a:endParaRPr lang="en-US" sz="1200">
                  <a:latin typeface="Helvetica" pitchFamily="2" charset="0"/>
                </a:endParaRPr>
              </a:p>
            </p:txBody>
          </p:sp>
          <p:sp>
            <p:nvSpPr>
              <p:cNvPr id="88" name="TextBox 89">
                <a:extLst>
                  <a:ext uri="{FF2B5EF4-FFF2-40B4-BE49-F238E27FC236}">
                    <a16:creationId xmlns:a16="http://schemas.microsoft.com/office/drawing/2014/main" id="{B9731DD7-38D1-CC5B-DEB1-5469A863C65A}"/>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81" name="Group 90">
              <a:extLst>
                <a:ext uri="{FF2B5EF4-FFF2-40B4-BE49-F238E27FC236}">
                  <a16:creationId xmlns:a16="http://schemas.microsoft.com/office/drawing/2014/main" id="{83DEABA2-4870-2E69-E608-785D01A1BEDE}"/>
                </a:ext>
              </a:extLst>
            </p:cNvPr>
            <p:cNvGrpSpPr/>
            <p:nvPr/>
          </p:nvGrpSpPr>
          <p:grpSpPr>
            <a:xfrm>
              <a:off x="70670" y="70670"/>
              <a:ext cx="1224209" cy="1224209"/>
              <a:chOff x="0" y="0"/>
              <a:chExt cx="812800" cy="812800"/>
            </a:xfrm>
          </p:grpSpPr>
          <p:sp>
            <p:nvSpPr>
              <p:cNvPr id="85" name="Freeform 91">
                <a:extLst>
                  <a:ext uri="{FF2B5EF4-FFF2-40B4-BE49-F238E27FC236}">
                    <a16:creationId xmlns:a16="http://schemas.microsoft.com/office/drawing/2014/main" id="{C408A2A5-3190-66F1-82B1-BF98CC304E2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58824"/>
                </a:srgbClr>
              </a:solidFill>
            </p:spPr>
            <p:txBody>
              <a:bodyPr/>
              <a:lstStyle/>
              <a:p>
                <a:endParaRPr lang="en-US" sz="1200">
                  <a:latin typeface="Helvetica" pitchFamily="2" charset="0"/>
                </a:endParaRPr>
              </a:p>
            </p:txBody>
          </p:sp>
          <p:sp>
            <p:nvSpPr>
              <p:cNvPr id="86" name="TextBox 92">
                <a:extLst>
                  <a:ext uri="{FF2B5EF4-FFF2-40B4-BE49-F238E27FC236}">
                    <a16:creationId xmlns:a16="http://schemas.microsoft.com/office/drawing/2014/main" id="{1D15288E-02E8-CED6-38BD-7E65C1690A13}"/>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82" name="Group 93">
              <a:extLst>
                <a:ext uri="{FF2B5EF4-FFF2-40B4-BE49-F238E27FC236}">
                  <a16:creationId xmlns:a16="http://schemas.microsoft.com/office/drawing/2014/main" id="{8F97B7C2-BD97-09D4-4BEB-899273E90615}"/>
                </a:ext>
              </a:extLst>
            </p:cNvPr>
            <p:cNvGrpSpPr/>
            <p:nvPr/>
          </p:nvGrpSpPr>
          <p:grpSpPr>
            <a:xfrm>
              <a:off x="167565" y="167565"/>
              <a:ext cx="1030419" cy="1030419"/>
              <a:chOff x="0" y="0"/>
              <a:chExt cx="812800" cy="812800"/>
            </a:xfrm>
          </p:grpSpPr>
          <p:sp>
            <p:nvSpPr>
              <p:cNvPr id="83" name="Freeform 94">
                <a:extLst>
                  <a:ext uri="{FF2B5EF4-FFF2-40B4-BE49-F238E27FC236}">
                    <a16:creationId xmlns:a16="http://schemas.microsoft.com/office/drawing/2014/main" id="{2D29BB58-16C2-AAED-9035-F5A17596371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solidFill>
            </p:spPr>
            <p:txBody>
              <a:bodyPr/>
              <a:lstStyle/>
              <a:p>
                <a:endParaRPr lang="en-US" sz="1200" dirty="0">
                  <a:latin typeface="Helvetica" pitchFamily="2" charset="0"/>
                </a:endParaRPr>
              </a:p>
            </p:txBody>
          </p:sp>
          <p:sp>
            <p:nvSpPr>
              <p:cNvPr id="84" name="TextBox 95">
                <a:extLst>
                  <a:ext uri="{FF2B5EF4-FFF2-40B4-BE49-F238E27FC236}">
                    <a16:creationId xmlns:a16="http://schemas.microsoft.com/office/drawing/2014/main" id="{4A73D81C-AFA1-63A3-FF8D-891CBC5D89B8}"/>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grpSp>
        <p:nvGrpSpPr>
          <p:cNvPr id="89" name="Group 86">
            <a:extLst>
              <a:ext uri="{FF2B5EF4-FFF2-40B4-BE49-F238E27FC236}">
                <a16:creationId xmlns:a16="http://schemas.microsoft.com/office/drawing/2014/main" id="{71FA00D6-5EFF-F313-A447-C0A192324C1C}"/>
              </a:ext>
            </a:extLst>
          </p:cNvPr>
          <p:cNvGrpSpPr/>
          <p:nvPr/>
        </p:nvGrpSpPr>
        <p:grpSpPr>
          <a:xfrm>
            <a:off x="7554331" y="3624893"/>
            <a:ext cx="702878" cy="702878"/>
            <a:chOff x="0" y="0"/>
            <a:chExt cx="1365549" cy="1365549"/>
          </a:xfrm>
        </p:grpSpPr>
        <p:grpSp>
          <p:nvGrpSpPr>
            <p:cNvPr id="90" name="Group 87">
              <a:extLst>
                <a:ext uri="{FF2B5EF4-FFF2-40B4-BE49-F238E27FC236}">
                  <a16:creationId xmlns:a16="http://schemas.microsoft.com/office/drawing/2014/main" id="{656F3198-1740-62EE-D9AA-0693862D791E}"/>
                </a:ext>
              </a:extLst>
            </p:cNvPr>
            <p:cNvGrpSpPr/>
            <p:nvPr/>
          </p:nvGrpSpPr>
          <p:grpSpPr>
            <a:xfrm>
              <a:off x="0" y="0"/>
              <a:ext cx="1365549" cy="1365549"/>
              <a:chOff x="0" y="0"/>
              <a:chExt cx="812800" cy="812800"/>
            </a:xfrm>
          </p:grpSpPr>
          <p:sp>
            <p:nvSpPr>
              <p:cNvPr id="97" name="Freeform 88">
                <a:extLst>
                  <a:ext uri="{FF2B5EF4-FFF2-40B4-BE49-F238E27FC236}">
                    <a16:creationId xmlns:a16="http://schemas.microsoft.com/office/drawing/2014/main" id="{C1F24953-B250-7517-617A-591D4317063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32941"/>
                </a:srgbClr>
              </a:solidFill>
            </p:spPr>
            <p:txBody>
              <a:bodyPr/>
              <a:lstStyle/>
              <a:p>
                <a:endParaRPr lang="en-US" sz="1200">
                  <a:latin typeface="Helvetica" pitchFamily="2" charset="0"/>
                </a:endParaRPr>
              </a:p>
            </p:txBody>
          </p:sp>
          <p:sp>
            <p:nvSpPr>
              <p:cNvPr id="98" name="TextBox 89">
                <a:extLst>
                  <a:ext uri="{FF2B5EF4-FFF2-40B4-BE49-F238E27FC236}">
                    <a16:creationId xmlns:a16="http://schemas.microsoft.com/office/drawing/2014/main" id="{C97C1766-04FF-6473-3FBC-EF0D2F793D7D}"/>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91" name="Group 90">
              <a:extLst>
                <a:ext uri="{FF2B5EF4-FFF2-40B4-BE49-F238E27FC236}">
                  <a16:creationId xmlns:a16="http://schemas.microsoft.com/office/drawing/2014/main" id="{D83BA254-AD56-1FF0-267F-E5C683E3D346}"/>
                </a:ext>
              </a:extLst>
            </p:cNvPr>
            <p:cNvGrpSpPr/>
            <p:nvPr/>
          </p:nvGrpSpPr>
          <p:grpSpPr>
            <a:xfrm>
              <a:off x="70670" y="70670"/>
              <a:ext cx="1224209" cy="1224209"/>
              <a:chOff x="0" y="0"/>
              <a:chExt cx="812800" cy="812800"/>
            </a:xfrm>
          </p:grpSpPr>
          <p:sp>
            <p:nvSpPr>
              <p:cNvPr id="95" name="Freeform 91">
                <a:extLst>
                  <a:ext uri="{FF2B5EF4-FFF2-40B4-BE49-F238E27FC236}">
                    <a16:creationId xmlns:a16="http://schemas.microsoft.com/office/drawing/2014/main" id="{336715FA-FEB2-95A9-A59C-808716AB37D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58824"/>
                </a:srgbClr>
              </a:solidFill>
            </p:spPr>
            <p:txBody>
              <a:bodyPr/>
              <a:lstStyle/>
              <a:p>
                <a:endParaRPr lang="en-US" sz="1200">
                  <a:latin typeface="Helvetica" pitchFamily="2" charset="0"/>
                </a:endParaRPr>
              </a:p>
            </p:txBody>
          </p:sp>
          <p:sp>
            <p:nvSpPr>
              <p:cNvPr id="96" name="TextBox 92">
                <a:extLst>
                  <a:ext uri="{FF2B5EF4-FFF2-40B4-BE49-F238E27FC236}">
                    <a16:creationId xmlns:a16="http://schemas.microsoft.com/office/drawing/2014/main" id="{D2DD4670-7D12-4645-1E8E-C978EB2DA825}"/>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92" name="Group 93">
              <a:extLst>
                <a:ext uri="{FF2B5EF4-FFF2-40B4-BE49-F238E27FC236}">
                  <a16:creationId xmlns:a16="http://schemas.microsoft.com/office/drawing/2014/main" id="{0010BC50-D0C0-1802-4083-04D6AE3F7C8C}"/>
                </a:ext>
              </a:extLst>
            </p:cNvPr>
            <p:cNvGrpSpPr/>
            <p:nvPr/>
          </p:nvGrpSpPr>
          <p:grpSpPr>
            <a:xfrm>
              <a:off x="167565" y="167565"/>
              <a:ext cx="1030419" cy="1030419"/>
              <a:chOff x="0" y="0"/>
              <a:chExt cx="812800" cy="812800"/>
            </a:xfrm>
          </p:grpSpPr>
          <p:sp>
            <p:nvSpPr>
              <p:cNvPr id="93" name="Freeform 94">
                <a:extLst>
                  <a:ext uri="{FF2B5EF4-FFF2-40B4-BE49-F238E27FC236}">
                    <a16:creationId xmlns:a16="http://schemas.microsoft.com/office/drawing/2014/main" id="{1CF63CD7-9371-3AFD-C784-E3D18286870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solidFill>
            </p:spPr>
            <p:txBody>
              <a:bodyPr/>
              <a:lstStyle/>
              <a:p>
                <a:endParaRPr lang="en-US" sz="1200" dirty="0">
                  <a:latin typeface="Helvetica" pitchFamily="2" charset="0"/>
                </a:endParaRPr>
              </a:p>
            </p:txBody>
          </p:sp>
          <p:sp>
            <p:nvSpPr>
              <p:cNvPr id="94" name="TextBox 95">
                <a:extLst>
                  <a:ext uri="{FF2B5EF4-FFF2-40B4-BE49-F238E27FC236}">
                    <a16:creationId xmlns:a16="http://schemas.microsoft.com/office/drawing/2014/main" id="{1786EA74-D13F-D0D0-233A-C818C23BA3A6}"/>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grpSp>
        <p:nvGrpSpPr>
          <p:cNvPr id="99" name="Group 86">
            <a:extLst>
              <a:ext uri="{FF2B5EF4-FFF2-40B4-BE49-F238E27FC236}">
                <a16:creationId xmlns:a16="http://schemas.microsoft.com/office/drawing/2014/main" id="{23597B64-091B-CC42-5EC6-D24C88C10996}"/>
              </a:ext>
            </a:extLst>
          </p:cNvPr>
          <p:cNvGrpSpPr/>
          <p:nvPr/>
        </p:nvGrpSpPr>
        <p:grpSpPr>
          <a:xfrm>
            <a:off x="9364100" y="3393666"/>
            <a:ext cx="702878" cy="702878"/>
            <a:chOff x="0" y="0"/>
            <a:chExt cx="1365549" cy="1365549"/>
          </a:xfrm>
        </p:grpSpPr>
        <p:grpSp>
          <p:nvGrpSpPr>
            <p:cNvPr id="100" name="Group 87">
              <a:extLst>
                <a:ext uri="{FF2B5EF4-FFF2-40B4-BE49-F238E27FC236}">
                  <a16:creationId xmlns:a16="http://schemas.microsoft.com/office/drawing/2014/main" id="{0C0A8996-D4E1-8409-74A9-EF44D58531ED}"/>
                </a:ext>
              </a:extLst>
            </p:cNvPr>
            <p:cNvGrpSpPr/>
            <p:nvPr/>
          </p:nvGrpSpPr>
          <p:grpSpPr>
            <a:xfrm>
              <a:off x="0" y="0"/>
              <a:ext cx="1365549" cy="1365549"/>
              <a:chOff x="0" y="0"/>
              <a:chExt cx="812800" cy="812800"/>
            </a:xfrm>
          </p:grpSpPr>
          <p:sp>
            <p:nvSpPr>
              <p:cNvPr id="107" name="Freeform 88">
                <a:extLst>
                  <a:ext uri="{FF2B5EF4-FFF2-40B4-BE49-F238E27FC236}">
                    <a16:creationId xmlns:a16="http://schemas.microsoft.com/office/drawing/2014/main" id="{1459E7FB-0684-0911-E9DF-31A9BEF94CC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32941"/>
                </a:srgbClr>
              </a:solidFill>
            </p:spPr>
            <p:txBody>
              <a:bodyPr/>
              <a:lstStyle/>
              <a:p>
                <a:endParaRPr lang="en-US" sz="1200">
                  <a:latin typeface="Helvetica" pitchFamily="2" charset="0"/>
                </a:endParaRPr>
              </a:p>
            </p:txBody>
          </p:sp>
          <p:sp>
            <p:nvSpPr>
              <p:cNvPr id="108" name="TextBox 89">
                <a:extLst>
                  <a:ext uri="{FF2B5EF4-FFF2-40B4-BE49-F238E27FC236}">
                    <a16:creationId xmlns:a16="http://schemas.microsoft.com/office/drawing/2014/main" id="{95B2F921-7EF6-8F9B-9567-47F718EDD033}"/>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101" name="Group 100">
              <a:extLst>
                <a:ext uri="{FF2B5EF4-FFF2-40B4-BE49-F238E27FC236}">
                  <a16:creationId xmlns:a16="http://schemas.microsoft.com/office/drawing/2014/main" id="{B1635498-E0FC-B11A-E982-7F9A8A9B33BB}"/>
                </a:ext>
              </a:extLst>
            </p:cNvPr>
            <p:cNvGrpSpPr/>
            <p:nvPr/>
          </p:nvGrpSpPr>
          <p:grpSpPr>
            <a:xfrm>
              <a:off x="70670" y="70670"/>
              <a:ext cx="1224209" cy="1224209"/>
              <a:chOff x="0" y="0"/>
              <a:chExt cx="812800" cy="812800"/>
            </a:xfrm>
          </p:grpSpPr>
          <p:sp>
            <p:nvSpPr>
              <p:cNvPr id="105" name="Freeform 91">
                <a:extLst>
                  <a:ext uri="{FF2B5EF4-FFF2-40B4-BE49-F238E27FC236}">
                    <a16:creationId xmlns:a16="http://schemas.microsoft.com/office/drawing/2014/main" id="{CA0CAED9-F0F8-E125-9362-A3B6D77B55A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58824"/>
                </a:srgbClr>
              </a:solidFill>
            </p:spPr>
            <p:txBody>
              <a:bodyPr/>
              <a:lstStyle/>
              <a:p>
                <a:endParaRPr lang="en-US" sz="1200">
                  <a:latin typeface="Helvetica" pitchFamily="2" charset="0"/>
                </a:endParaRPr>
              </a:p>
            </p:txBody>
          </p:sp>
          <p:sp>
            <p:nvSpPr>
              <p:cNvPr id="106" name="TextBox 92">
                <a:extLst>
                  <a:ext uri="{FF2B5EF4-FFF2-40B4-BE49-F238E27FC236}">
                    <a16:creationId xmlns:a16="http://schemas.microsoft.com/office/drawing/2014/main" id="{B6EC6B6A-069C-B103-2C6C-A5D8DD7FC16D}"/>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102" name="Group 93">
              <a:extLst>
                <a:ext uri="{FF2B5EF4-FFF2-40B4-BE49-F238E27FC236}">
                  <a16:creationId xmlns:a16="http://schemas.microsoft.com/office/drawing/2014/main" id="{34CBA438-F696-9164-B9EF-C909FDC8FACC}"/>
                </a:ext>
              </a:extLst>
            </p:cNvPr>
            <p:cNvGrpSpPr/>
            <p:nvPr/>
          </p:nvGrpSpPr>
          <p:grpSpPr>
            <a:xfrm>
              <a:off x="167565" y="167565"/>
              <a:ext cx="1030419" cy="1030419"/>
              <a:chOff x="0" y="0"/>
              <a:chExt cx="812800" cy="812800"/>
            </a:xfrm>
          </p:grpSpPr>
          <p:sp>
            <p:nvSpPr>
              <p:cNvPr id="103" name="Freeform 94">
                <a:extLst>
                  <a:ext uri="{FF2B5EF4-FFF2-40B4-BE49-F238E27FC236}">
                    <a16:creationId xmlns:a16="http://schemas.microsoft.com/office/drawing/2014/main" id="{B591648A-FE65-DDE4-DDD0-F71314DA1EE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solidFill>
            </p:spPr>
            <p:txBody>
              <a:bodyPr/>
              <a:lstStyle/>
              <a:p>
                <a:endParaRPr lang="en-US" sz="1200" dirty="0">
                  <a:latin typeface="Helvetica" pitchFamily="2" charset="0"/>
                </a:endParaRPr>
              </a:p>
            </p:txBody>
          </p:sp>
          <p:sp>
            <p:nvSpPr>
              <p:cNvPr id="104" name="TextBox 95">
                <a:extLst>
                  <a:ext uri="{FF2B5EF4-FFF2-40B4-BE49-F238E27FC236}">
                    <a16:creationId xmlns:a16="http://schemas.microsoft.com/office/drawing/2014/main" id="{88B95C00-379E-98B4-1F2F-1706DDB1DC25}"/>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grpSp>
        <p:nvGrpSpPr>
          <p:cNvPr id="109" name="Group 86">
            <a:extLst>
              <a:ext uri="{FF2B5EF4-FFF2-40B4-BE49-F238E27FC236}">
                <a16:creationId xmlns:a16="http://schemas.microsoft.com/office/drawing/2014/main" id="{3A75CB30-4357-867F-5A5F-1771CC857E59}"/>
              </a:ext>
            </a:extLst>
          </p:cNvPr>
          <p:cNvGrpSpPr/>
          <p:nvPr/>
        </p:nvGrpSpPr>
        <p:grpSpPr>
          <a:xfrm>
            <a:off x="11173867" y="3624893"/>
            <a:ext cx="702878" cy="702878"/>
            <a:chOff x="0" y="0"/>
            <a:chExt cx="1365549" cy="1365549"/>
          </a:xfrm>
        </p:grpSpPr>
        <p:grpSp>
          <p:nvGrpSpPr>
            <p:cNvPr id="110" name="Group 87">
              <a:extLst>
                <a:ext uri="{FF2B5EF4-FFF2-40B4-BE49-F238E27FC236}">
                  <a16:creationId xmlns:a16="http://schemas.microsoft.com/office/drawing/2014/main" id="{34C003B9-0265-6EE8-7DE8-65A41C5A4A0A}"/>
                </a:ext>
              </a:extLst>
            </p:cNvPr>
            <p:cNvGrpSpPr/>
            <p:nvPr/>
          </p:nvGrpSpPr>
          <p:grpSpPr>
            <a:xfrm>
              <a:off x="0" y="0"/>
              <a:ext cx="1365549" cy="1365549"/>
              <a:chOff x="0" y="0"/>
              <a:chExt cx="812800" cy="812800"/>
            </a:xfrm>
          </p:grpSpPr>
          <p:sp>
            <p:nvSpPr>
              <p:cNvPr id="117" name="Freeform 88">
                <a:extLst>
                  <a:ext uri="{FF2B5EF4-FFF2-40B4-BE49-F238E27FC236}">
                    <a16:creationId xmlns:a16="http://schemas.microsoft.com/office/drawing/2014/main" id="{19A0304C-0BF7-DC5F-5241-0946BC4AAE9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32941"/>
                </a:srgbClr>
              </a:solidFill>
            </p:spPr>
            <p:txBody>
              <a:bodyPr/>
              <a:lstStyle/>
              <a:p>
                <a:endParaRPr lang="en-US" sz="1200">
                  <a:latin typeface="Helvetica" pitchFamily="2" charset="0"/>
                </a:endParaRPr>
              </a:p>
            </p:txBody>
          </p:sp>
          <p:sp>
            <p:nvSpPr>
              <p:cNvPr id="118" name="TextBox 89">
                <a:extLst>
                  <a:ext uri="{FF2B5EF4-FFF2-40B4-BE49-F238E27FC236}">
                    <a16:creationId xmlns:a16="http://schemas.microsoft.com/office/drawing/2014/main" id="{8DED40A6-540A-F0B2-B2B7-84D6348E77D6}"/>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111" name="Group 110">
              <a:extLst>
                <a:ext uri="{FF2B5EF4-FFF2-40B4-BE49-F238E27FC236}">
                  <a16:creationId xmlns:a16="http://schemas.microsoft.com/office/drawing/2014/main" id="{BDA08517-5A15-3472-CEA6-6BD1AEB6BE53}"/>
                </a:ext>
              </a:extLst>
            </p:cNvPr>
            <p:cNvGrpSpPr/>
            <p:nvPr/>
          </p:nvGrpSpPr>
          <p:grpSpPr>
            <a:xfrm>
              <a:off x="70670" y="70670"/>
              <a:ext cx="1224209" cy="1224209"/>
              <a:chOff x="0" y="0"/>
              <a:chExt cx="812800" cy="812800"/>
            </a:xfrm>
          </p:grpSpPr>
          <p:sp>
            <p:nvSpPr>
              <p:cNvPr id="115" name="Freeform 91">
                <a:extLst>
                  <a:ext uri="{FF2B5EF4-FFF2-40B4-BE49-F238E27FC236}">
                    <a16:creationId xmlns:a16="http://schemas.microsoft.com/office/drawing/2014/main" id="{81558243-1385-464B-3C5E-5F1B02975CA2}"/>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58824"/>
                </a:srgbClr>
              </a:solidFill>
            </p:spPr>
            <p:txBody>
              <a:bodyPr/>
              <a:lstStyle/>
              <a:p>
                <a:endParaRPr lang="en-US" sz="1200">
                  <a:latin typeface="Helvetica" pitchFamily="2" charset="0"/>
                </a:endParaRPr>
              </a:p>
            </p:txBody>
          </p:sp>
          <p:sp>
            <p:nvSpPr>
              <p:cNvPr id="116" name="TextBox 92">
                <a:extLst>
                  <a:ext uri="{FF2B5EF4-FFF2-40B4-BE49-F238E27FC236}">
                    <a16:creationId xmlns:a16="http://schemas.microsoft.com/office/drawing/2014/main" id="{43741AA7-5B99-7691-49EC-F93DC1958405}"/>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112" name="Group 93">
              <a:extLst>
                <a:ext uri="{FF2B5EF4-FFF2-40B4-BE49-F238E27FC236}">
                  <a16:creationId xmlns:a16="http://schemas.microsoft.com/office/drawing/2014/main" id="{8F37E57C-C746-4A28-4C5F-076958F82BD5}"/>
                </a:ext>
              </a:extLst>
            </p:cNvPr>
            <p:cNvGrpSpPr/>
            <p:nvPr/>
          </p:nvGrpSpPr>
          <p:grpSpPr>
            <a:xfrm>
              <a:off x="167565" y="167565"/>
              <a:ext cx="1030419" cy="1030419"/>
              <a:chOff x="0" y="0"/>
              <a:chExt cx="812800" cy="812800"/>
            </a:xfrm>
          </p:grpSpPr>
          <p:sp>
            <p:nvSpPr>
              <p:cNvPr id="113" name="Freeform 94">
                <a:extLst>
                  <a:ext uri="{FF2B5EF4-FFF2-40B4-BE49-F238E27FC236}">
                    <a16:creationId xmlns:a16="http://schemas.microsoft.com/office/drawing/2014/main" id="{613D7315-5B20-9BC9-92A7-FC3CDBED479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solidFill>
            </p:spPr>
            <p:txBody>
              <a:bodyPr/>
              <a:lstStyle/>
              <a:p>
                <a:endParaRPr lang="en-US" sz="1200" dirty="0">
                  <a:latin typeface="Helvetica" pitchFamily="2" charset="0"/>
                </a:endParaRPr>
              </a:p>
            </p:txBody>
          </p:sp>
          <p:sp>
            <p:nvSpPr>
              <p:cNvPr id="114" name="TextBox 95">
                <a:extLst>
                  <a:ext uri="{FF2B5EF4-FFF2-40B4-BE49-F238E27FC236}">
                    <a16:creationId xmlns:a16="http://schemas.microsoft.com/office/drawing/2014/main" id="{43DB2D44-B82E-694F-22D2-5D9FE827AE17}"/>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sp>
        <p:nvSpPr>
          <p:cNvPr id="19" name="TextBox 18">
            <a:extLst>
              <a:ext uri="{FF2B5EF4-FFF2-40B4-BE49-F238E27FC236}">
                <a16:creationId xmlns:a16="http://schemas.microsoft.com/office/drawing/2014/main" id="{DA207B93-FE2C-304F-3991-18384578D050}"/>
              </a:ext>
            </a:extLst>
          </p:cNvPr>
          <p:cNvSpPr txBox="1"/>
          <p:nvPr/>
        </p:nvSpPr>
        <p:spPr>
          <a:xfrm>
            <a:off x="246974" y="4477073"/>
            <a:ext cx="2589238" cy="338554"/>
          </a:xfrm>
          <a:prstGeom prst="rect">
            <a:avLst/>
          </a:prstGeom>
          <a:noFill/>
          <a:effectLst/>
        </p:spPr>
        <p:txBody>
          <a:bodyPr wrap="square">
            <a:spAutoFit/>
          </a:bodyPr>
          <a:lstStyle/>
          <a:p>
            <a:pPr defTabSz="914446">
              <a:defRPr/>
            </a:pPr>
            <a:r>
              <a:rPr lang="en-US" sz="1600" b="1" dirty="0">
                <a:latin typeface="Helvetica" pitchFamily="2" charset="0"/>
              </a:rPr>
              <a:t>1. Project Preparation</a:t>
            </a:r>
            <a:endParaRPr lang="en-US" sz="1600" b="1" dirty="0">
              <a:solidFill>
                <a:prstClr val="black"/>
              </a:solidFill>
              <a:latin typeface="Helvetica" pitchFamily="2" charset="0"/>
            </a:endParaRPr>
          </a:p>
        </p:txBody>
      </p:sp>
      <p:sp>
        <p:nvSpPr>
          <p:cNvPr id="26" name="TextBox 25">
            <a:extLst>
              <a:ext uri="{FF2B5EF4-FFF2-40B4-BE49-F238E27FC236}">
                <a16:creationId xmlns:a16="http://schemas.microsoft.com/office/drawing/2014/main" id="{6DF347A4-C2CD-4029-78E5-132BD52D29DA}"/>
              </a:ext>
            </a:extLst>
          </p:cNvPr>
          <p:cNvSpPr txBox="1"/>
          <p:nvPr/>
        </p:nvSpPr>
        <p:spPr>
          <a:xfrm>
            <a:off x="261512" y="4801454"/>
            <a:ext cx="2589238" cy="1302472"/>
          </a:xfrm>
          <a:prstGeom prst="rect">
            <a:avLst/>
          </a:prstGeom>
          <a:noFill/>
          <a:effectLst/>
        </p:spPr>
        <p:txBody>
          <a:bodyPr wrap="square">
            <a:spAutoFit/>
          </a:bodyPr>
          <a:lstStyle/>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Define project scope, objectives, and goals.</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Identify and assemble the project team.</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Establish project governance and communication plans.</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Develop the project plan and schedule.</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Set up the project infrastructure.</a:t>
            </a:r>
          </a:p>
        </p:txBody>
      </p:sp>
      <p:pic>
        <p:nvPicPr>
          <p:cNvPr id="16" name="Graphic 15" descr="Rocket with solid fill">
            <a:extLst>
              <a:ext uri="{FF2B5EF4-FFF2-40B4-BE49-F238E27FC236}">
                <a16:creationId xmlns:a16="http://schemas.microsoft.com/office/drawing/2014/main" id="{97EAAB0E-E455-BAED-DDFB-0DD2B0D789E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90303" y="3794423"/>
            <a:ext cx="418352" cy="398245"/>
          </a:xfrm>
          <a:prstGeom prst="rect">
            <a:avLst/>
          </a:prstGeom>
        </p:spPr>
      </p:pic>
      <p:pic>
        <p:nvPicPr>
          <p:cNvPr id="27" name="Graphic 26" descr="Decision chart with solid fill">
            <a:extLst>
              <a:ext uri="{FF2B5EF4-FFF2-40B4-BE49-F238E27FC236}">
                <a16:creationId xmlns:a16="http://schemas.microsoft.com/office/drawing/2014/main" id="{AB1C4001-00D6-31FB-6715-81FDF72AE01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93346" y="3529277"/>
            <a:ext cx="418352" cy="398245"/>
          </a:xfrm>
          <a:prstGeom prst="rect">
            <a:avLst/>
          </a:prstGeom>
        </p:spPr>
      </p:pic>
      <p:pic>
        <p:nvPicPr>
          <p:cNvPr id="29" name="Graphic 28" descr="Blueprint with solid fill">
            <a:extLst>
              <a:ext uri="{FF2B5EF4-FFF2-40B4-BE49-F238E27FC236}">
                <a16:creationId xmlns:a16="http://schemas.microsoft.com/office/drawing/2014/main" id="{F551C832-80A0-F646-7DDE-FEC3038E8CC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87947" y="3760622"/>
            <a:ext cx="418352" cy="398245"/>
          </a:xfrm>
          <a:prstGeom prst="rect">
            <a:avLst/>
          </a:prstGeom>
        </p:spPr>
      </p:pic>
      <p:pic>
        <p:nvPicPr>
          <p:cNvPr id="36" name="Graphic 35" descr="List with solid fill">
            <a:extLst>
              <a:ext uri="{FF2B5EF4-FFF2-40B4-BE49-F238E27FC236}">
                <a16:creationId xmlns:a16="http://schemas.microsoft.com/office/drawing/2014/main" id="{EF483BB9-ED5A-CF05-BD25-53F6BB5ACFD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68466" y="3541052"/>
            <a:ext cx="418352" cy="398245"/>
          </a:xfrm>
          <a:prstGeom prst="rect">
            <a:avLst/>
          </a:prstGeom>
        </p:spPr>
      </p:pic>
      <p:pic>
        <p:nvPicPr>
          <p:cNvPr id="38" name="Graphic 37" descr="Magnifying glass with solid fill">
            <a:extLst>
              <a:ext uri="{FF2B5EF4-FFF2-40B4-BE49-F238E27FC236}">
                <a16:creationId xmlns:a16="http://schemas.microsoft.com/office/drawing/2014/main" id="{7CF4E541-6814-77D9-655D-CEC2F1E3236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5197" y="3772280"/>
            <a:ext cx="418352" cy="398245"/>
          </a:xfrm>
          <a:prstGeom prst="rect">
            <a:avLst/>
          </a:prstGeom>
        </p:spPr>
      </p:pic>
      <p:sp>
        <p:nvSpPr>
          <p:cNvPr id="28" name="TextBox 27">
            <a:extLst>
              <a:ext uri="{FF2B5EF4-FFF2-40B4-BE49-F238E27FC236}">
                <a16:creationId xmlns:a16="http://schemas.microsoft.com/office/drawing/2014/main" id="{A247C7B4-74E7-2296-6212-A7F109BC965E}"/>
              </a:ext>
            </a:extLst>
          </p:cNvPr>
          <p:cNvSpPr txBox="1"/>
          <p:nvPr/>
        </p:nvSpPr>
        <p:spPr>
          <a:xfrm>
            <a:off x="1471980" y="1744133"/>
            <a:ext cx="1889746" cy="338554"/>
          </a:xfrm>
          <a:prstGeom prst="rect">
            <a:avLst/>
          </a:prstGeom>
          <a:noFill/>
          <a:effectLst/>
        </p:spPr>
        <p:txBody>
          <a:bodyPr wrap="square">
            <a:spAutoFit/>
          </a:bodyPr>
          <a:lstStyle/>
          <a:p>
            <a:pPr defTabSz="914446">
              <a:defRPr/>
            </a:pPr>
            <a:r>
              <a:rPr lang="en-US" sz="1600" b="1" dirty="0">
                <a:solidFill>
                  <a:prstClr val="black"/>
                </a:solidFill>
                <a:latin typeface="Helvetica" pitchFamily="2" charset="0"/>
              </a:rPr>
              <a:t>2. Discover</a:t>
            </a:r>
          </a:p>
        </p:txBody>
      </p:sp>
      <p:sp>
        <p:nvSpPr>
          <p:cNvPr id="30" name="TextBox 29">
            <a:extLst>
              <a:ext uri="{FF2B5EF4-FFF2-40B4-BE49-F238E27FC236}">
                <a16:creationId xmlns:a16="http://schemas.microsoft.com/office/drawing/2014/main" id="{4612E2C7-76B2-71D7-EBB7-989BC14F54CD}"/>
              </a:ext>
            </a:extLst>
          </p:cNvPr>
          <p:cNvSpPr txBox="1"/>
          <p:nvPr/>
        </p:nvSpPr>
        <p:spPr>
          <a:xfrm>
            <a:off x="1354855" y="2078523"/>
            <a:ext cx="3122142" cy="1158907"/>
          </a:xfrm>
          <a:prstGeom prst="rect">
            <a:avLst/>
          </a:prstGeom>
          <a:noFill/>
          <a:effectLst/>
        </p:spPr>
        <p:txBody>
          <a:bodyPr wrap="square">
            <a:spAutoFit/>
          </a:bodyPr>
          <a:lstStyle/>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Conduct workshops to understand business requirements.</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Document current state processes &amp; pain points.</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Identify master data objects and key data elements.</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Develop a high-level data model.</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Identify data quality issues and challenges.</a:t>
            </a:r>
          </a:p>
        </p:txBody>
      </p:sp>
      <p:sp>
        <p:nvSpPr>
          <p:cNvPr id="37" name="TextBox 36">
            <a:extLst>
              <a:ext uri="{FF2B5EF4-FFF2-40B4-BE49-F238E27FC236}">
                <a16:creationId xmlns:a16="http://schemas.microsoft.com/office/drawing/2014/main" id="{639D55C5-556C-D373-5CAD-606BA05EA966}"/>
              </a:ext>
            </a:extLst>
          </p:cNvPr>
          <p:cNvSpPr txBox="1"/>
          <p:nvPr/>
        </p:nvSpPr>
        <p:spPr>
          <a:xfrm>
            <a:off x="3650193" y="4383364"/>
            <a:ext cx="1392022" cy="338554"/>
          </a:xfrm>
          <a:prstGeom prst="rect">
            <a:avLst/>
          </a:prstGeom>
          <a:noFill/>
          <a:effectLst/>
        </p:spPr>
        <p:txBody>
          <a:bodyPr wrap="square">
            <a:spAutoFit/>
          </a:bodyPr>
          <a:lstStyle/>
          <a:p>
            <a:pPr defTabSz="914446">
              <a:defRPr/>
            </a:pPr>
            <a:r>
              <a:rPr lang="en-US" sz="1600" b="1" dirty="0">
                <a:solidFill>
                  <a:prstClr val="black"/>
                </a:solidFill>
                <a:latin typeface="Helvetica" pitchFamily="2" charset="0"/>
              </a:rPr>
              <a:t>3. Prepare</a:t>
            </a:r>
          </a:p>
        </p:txBody>
      </p:sp>
      <p:sp>
        <p:nvSpPr>
          <p:cNvPr id="39" name="TextBox 38">
            <a:extLst>
              <a:ext uri="{FF2B5EF4-FFF2-40B4-BE49-F238E27FC236}">
                <a16:creationId xmlns:a16="http://schemas.microsoft.com/office/drawing/2014/main" id="{884887F4-F69F-B8BD-C743-4D86B4326F7B}"/>
              </a:ext>
            </a:extLst>
          </p:cNvPr>
          <p:cNvSpPr txBox="1"/>
          <p:nvPr/>
        </p:nvSpPr>
        <p:spPr>
          <a:xfrm>
            <a:off x="3479350" y="4806801"/>
            <a:ext cx="2589238" cy="1589602"/>
          </a:xfrm>
          <a:prstGeom prst="rect">
            <a:avLst/>
          </a:prstGeom>
          <a:noFill/>
          <a:effectLst/>
        </p:spPr>
        <p:txBody>
          <a:bodyPr wrap="square">
            <a:spAutoFit/>
          </a:bodyPr>
          <a:lstStyle/>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Develop a detailed blueprint for the solution.</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Define master data processes and workflows.</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Configure SAP MDG based on blueprint specifications.</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Design and implement data models.</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Develop and configure data quality and validation rules.</a:t>
            </a:r>
          </a:p>
        </p:txBody>
      </p:sp>
      <p:sp>
        <p:nvSpPr>
          <p:cNvPr id="41" name="TextBox 40">
            <a:extLst>
              <a:ext uri="{FF2B5EF4-FFF2-40B4-BE49-F238E27FC236}">
                <a16:creationId xmlns:a16="http://schemas.microsoft.com/office/drawing/2014/main" id="{4D595D63-A516-F568-84A9-646C84D9A4F1}"/>
              </a:ext>
            </a:extLst>
          </p:cNvPr>
          <p:cNvSpPr txBox="1"/>
          <p:nvPr/>
        </p:nvSpPr>
        <p:spPr>
          <a:xfrm>
            <a:off x="6920326" y="4460470"/>
            <a:ext cx="1392022" cy="338554"/>
          </a:xfrm>
          <a:prstGeom prst="rect">
            <a:avLst/>
          </a:prstGeom>
          <a:noFill/>
          <a:effectLst/>
        </p:spPr>
        <p:txBody>
          <a:bodyPr wrap="square">
            <a:spAutoFit/>
          </a:bodyPr>
          <a:lstStyle/>
          <a:p>
            <a:pPr defTabSz="914446">
              <a:defRPr/>
            </a:pPr>
            <a:r>
              <a:rPr lang="en-US" sz="1600" b="1" dirty="0">
                <a:solidFill>
                  <a:prstClr val="black"/>
                </a:solidFill>
                <a:latin typeface="Helvetica" pitchFamily="2" charset="0"/>
              </a:rPr>
              <a:t>5. Deploy</a:t>
            </a:r>
          </a:p>
        </p:txBody>
      </p:sp>
      <p:sp>
        <p:nvSpPr>
          <p:cNvPr id="42" name="TextBox 41">
            <a:extLst>
              <a:ext uri="{FF2B5EF4-FFF2-40B4-BE49-F238E27FC236}">
                <a16:creationId xmlns:a16="http://schemas.microsoft.com/office/drawing/2014/main" id="{687785DF-7AC0-3A83-7699-21009B3F3B01}"/>
              </a:ext>
            </a:extLst>
          </p:cNvPr>
          <p:cNvSpPr txBox="1"/>
          <p:nvPr/>
        </p:nvSpPr>
        <p:spPr>
          <a:xfrm>
            <a:off x="6772005" y="4784851"/>
            <a:ext cx="2589238" cy="1446037"/>
          </a:xfrm>
          <a:prstGeom prst="rect">
            <a:avLst/>
          </a:prstGeom>
          <a:noFill/>
          <a:effectLst/>
        </p:spPr>
        <p:txBody>
          <a:bodyPr wrap="square">
            <a:spAutoFit/>
          </a:bodyPr>
          <a:lstStyle/>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Execute cutover activities to transition to the live system.</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Load and validate master data in the production system.</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Monitor system performance and resolve issues.</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Provide post-go-live support.</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Conduct training for support teams.</a:t>
            </a:r>
          </a:p>
        </p:txBody>
      </p:sp>
      <p:sp>
        <p:nvSpPr>
          <p:cNvPr id="43" name="TextBox 42">
            <a:extLst>
              <a:ext uri="{FF2B5EF4-FFF2-40B4-BE49-F238E27FC236}">
                <a16:creationId xmlns:a16="http://schemas.microsoft.com/office/drawing/2014/main" id="{E1E36933-25F2-6535-B3C8-8F4D92235958}"/>
              </a:ext>
            </a:extLst>
          </p:cNvPr>
          <p:cNvSpPr txBox="1"/>
          <p:nvPr/>
        </p:nvSpPr>
        <p:spPr>
          <a:xfrm>
            <a:off x="10076653" y="4477073"/>
            <a:ext cx="1991646" cy="338554"/>
          </a:xfrm>
          <a:prstGeom prst="rect">
            <a:avLst/>
          </a:prstGeom>
          <a:noFill/>
          <a:effectLst/>
        </p:spPr>
        <p:txBody>
          <a:bodyPr wrap="square">
            <a:spAutoFit/>
          </a:bodyPr>
          <a:lstStyle/>
          <a:p>
            <a:pPr defTabSz="914446">
              <a:defRPr/>
            </a:pPr>
            <a:r>
              <a:rPr lang="en-US" sz="1600" b="1" dirty="0">
                <a:solidFill>
                  <a:prstClr val="black"/>
                </a:solidFill>
                <a:latin typeface="Helvetica" pitchFamily="2" charset="0"/>
              </a:rPr>
              <a:t>7. </a:t>
            </a:r>
            <a:r>
              <a:rPr lang="en-US" sz="1600" b="1" dirty="0">
                <a:latin typeface="Helvetica" pitchFamily="2" charset="0"/>
              </a:rPr>
              <a:t>Review &amp; Close</a:t>
            </a:r>
            <a:endParaRPr lang="en-US" sz="1600" b="1" dirty="0">
              <a:solidFill>
                <a:prstClr val="black"/>
              </a:solidFill>
              <a:latin typeface="Helvetica" pitchFamily="2" charset="0"/>
            </a:endParaRPr>
          </a:p>
        </p:txBody>
      </p:sp>
      <p:sp>
        <p:nvSpPr>
          <p:cNvPr id="44" name="TextBox 43">
            <a:extLst>
              <a:ext uri="{FF2B5EF4-FFF2-40B4-BE49-F238E27FC236}">
                <a16:creationId xmlns:a16="http://schemas.microsoft.com/office/drawing/2014/main" id="{14E18329-40E9-1F0D-CD91-335277608AC2}"/>
              </a:ext>
            </a:extLst>
          </p:cNvPr>
          <p:cNvSpPr txBox="1"/>
          <p:nvPr/>
        </p:nvSpPr>
        <p:spPr>
          <a:xfrm>
            <a:off x="10050120" y="4795551"/>
            <a:ext cx="2202997" cy="1394741"/>
          </a:xfrm>
          <a:prstGeom prst="rect">
            <a:avLst/>
          </a:prstGeom>
          <a:noFill/>
          <a:effectLst/>
        </p:spPr>
        <p:txBody>
          <a:bodyPr wrap="square">
            <a:spAutoFit/>
          </a:bodyPr>
          <a:lstStyle/>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Conduct a project review to assess success and lessons learned.</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Finalize and close project documentation.</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Hand over the solution to the operational teams.</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Archive project information and knowledge.</a:t>
            </a:r>
          </a:p>
        </p:txBody>
      </p:sp>
      <p:sp>
        <p:nvSpPr>
          <p:cNvPr id="45" name="TextBox 44">
            <a:extLst>
              <a:ext uri="{FF2B5EF4-FFF2-40B4-BE49-F238E27FC236}">
                <a16:creationId xmlns:a16="http://schemas.microsoft.com/office/drawing/2014/main" id="{72C0FECD-8250-0229-EF6C-B240C0C4600A}"/>
              </a:ext>
            </a:extLst>
          </p:cNvPr>
          <p:cNvSpPr txBox="1"/>
          <p:nvPr/>
        </p:nvSpPr>
        <p:spPr>
          <a:xfrm>
            <a:off x="8277734" y="1777687"/>
            <a:ext cx="1889746" cy="338554"/>
          </a:xfrm>
          <a:prstGeom prst="rect">
            <a:avLst/>
          </a:prstGeom>
          <a:noFill/>
          <a:effectLst/>
        </p:spPr>
        <p:txBody>
          <a:bodyPr wrap="square">
            <a:spAutoFit/>
          </a:bodyPr>
          <a:lstStyle/>
          <a:p>
            <a:pPr defTabSz="914446">
              <a:defRPr/>
            </a:pPr>
            <a:r>
              <a:rPr lang="en-US" sz="1600" b="1" dirty="0">
                <a:solidFill>
                  <a:prstClr val="black"/>
                </a:solidFill>
                <a:latin typeface="Helvetica" pitchFamily="2" charset="0"/>
              </a:rPr>
              <a:t>6. Run</a:t>
            </a:r>
          </a:p>
        </p:txBody>
      </p:sp>
      <p:sp>
        <p:nvSpPr>
          <p:cNvPr id="46" name="TextBox 45">
            <a:extLst>
              <a:ext uri="{FF2B5EF4-FFF2-40B4-BE49-F238E27FC236}">
                <a16:creationId xmlns:a16="http://schemas.microsoft.com/office/drawing/2014/main" id="{F610D8A9-E016-D1D4-EE98-8C2223AFD6DD}"/>
              </a:ext>
            </a:extLst>
          </p:cNvPr>
          <p:cNvSpPr txBox="1"/>
          <p:nvPr/>
        </p:nvSpPr>
        <p:spPr>
          <a:xfrm>
            <a:off x="8252807" y="2112077"/>
            <a:ext cx="3254742" cy="1158907"/>
          </a:xfrm>
          <a:prstGeom prst="rect">
            <a:avLst/>
          </a:prstGeom>
          <a:noFill/>
          <a:effectLst/>
        </p:spPr>
        <p:txBody>
          <a:bodyPr wrap="square">
            <a:spAutoFit/>
          </a:bodyPr>
          <a:lstStyle/>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Establish ongoing support and maintenance processes.</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Monitor system performance and data quality.</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Address and resolve issues as they arise.</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Implement continuous improvement initiatives.</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Capture and analyze user feedback for future enhancements.</a:t>
            </a:r>
          </a:p>
        </p:txBody>
      </p:sp>
      <p:sp>
        <p:nvSpPr>
          <p:cNvPr id="47" name="TextBox 46">
            <a:extLst>
              <a:ext uri="{FF2B5EF4-FFF2-40B4-BE49-F238E27FC236}">
                <a16:creationId xmlns:a16="http://schemas.microsoft.com/office/drawing/2014/main" id="{9905F136-4067-F66F-2922-1051C26DE888}"/>
              </a:ext>
            </a:extLst>
          </p:cNvPr>
          <p:cNvSpPr txBox="1"/>
          <p:nvPr/>
        </p:nvSpPr>
        <p:spPr>
          <a:xfrm>
            <a:off x="4810521" y="1790907"/>
            <a:ext cx="1889746" cy="338554"/>
          </a:xfrm>
          <a:prstGeom prst="rect">
            <a:avLst/>
          </a:prstGeom>
          <a:noFill/>
          <a:effectLst/>
        </p:spPr>
        <p:txBody>
          <a:bodyPr wrap="square">
            <a:spAutoFit/>
          </a:bodyPr>
          <a:lstStyle/>
          <a:p>
            <a:pPr defTabSz="914446">
              <a:defRPr/>
            </a:pPr>
            <a:r>
              <a:rPr lang="en-US" sz="1600" b="1" dirty="0">
                <a:solidFill>
                  <a:prstClr val="black"/>
                </a:solidFill>
                <a:latin typeface="Helvetica" pitchFamily="2" charset="0"/>
              </a:rPr>
              <a:t>4. Explore</a:t>
            </a:r>
          </a:p>
        </p:txBody>
      </p:sp>
      <p:sp>
        <p:nvSpPr>
          <p:cNvPr id="48" name="TextBox 47">
            <a:extLst>
              <a:ext uri="{FF2B5EF4-FFF2-40B4-BE49-F238E27FC236}">
                <a16:creationId xmlns:a16="http://schemas.microsoft.com/office/drawing/2014/main" id="{2B9571E4-ADFA-DFCB-ABB4-1E46A99C032C}"/>
              </a:ext>
            </a:extLst>
          </p:cNvPr>
          <p:cNvSpPr txBox="1"/>
          <p:nvPr/>
        </p:nvSpPr>
        <p:spPr>
          <a:xfrm>
            <a:off x="4785595" y="2125296"/>
            <a:ext cx="2963943" cy="1158907"/>
          </a:xfrm>
          <a:prstGeom prst="rect">
            <a:avLst/>
          </a:prstGeom>
          <a:noFill/>
          <a:effectLst/>
        </p:spPr>
        <p:txBody>
          <a:bodyPr wrap="square">
            <a:spAutoFit/>
          </a:bodyPr>
          <a:lstStyle/>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Conduct integration and user acceptance testing.</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Fine-tune configurations based on testing feedback.</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Develop and deliver end-user training.</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Develop data migration and conversion plans.</a:t>
            </a:r>
          </a:p>
          <a:p>
            <a:pPr marL="121926" indent="-121926">
              <a:spcBef>
                <a:spcPts val="400"/>
              </a:spcBef>
              <a:buClr>
                <a:srgbClr val="000FFC"/>
              </a:buClr>
              <a:buSzPct val="80000"/>
              <a:buFont typeface="Wingdings" panose="05000000000000000000" pitchFamily="2" charset="2"/>
              <a:buChar char="§"/>
            </a:pPr>
            <a:r>
              <a:rPr lang="en-US" sz="933" dirty="0">
                <a:latin typeface="Helvetica" pitchFamily="2" charset="0"/>
              </a:rPr>
              <a:t>Finalize documentation for the solution.</a:t>
            </a:r>
          </a:p>
        </p:txBody>
      </p:sp>
      <p:pic>
        <p:nvPicPr>
          <p:cNvPr id="50" name="Graphic 49" descr="Handshake with solid fill">
            <a:extLst>
              <a:ext uri="{FF2B5EF4-FFF2-40B4-BE49-F238E27FC236}">
                <a16:creationId xmlns:a16="http://schemas.microsoft.com/office/drawing/2014/main" id="{DCAF57A9-A06F-8B37-02C8-E2BFC08A421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75525" y="3747507"/>
            <a:ext cx="499559" cy="510488"/>
          </a:xfrm>
          <a:prstGeom prst="rect">
            <a:avLst/>
          </a:prstGeom>
        </p:spPr>
      </p:pic>
      <p:pic>
        <p:nvPicPr>
          <p:cNvPr id="52" name="Graphic 51" descr="Run with solid fill">
            <a:extLst>
              <a:ext uri="{FF2B5EF4-FFF2-40B4-BE49-F238E27FC236}">
                <a16:creationId xmlns:a16="http://schemas.microsoft.com/office/drawing/2014/main" id="{18FE0A84-4B6F-E6DE-DC49-8EE48AE3ECB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87463" y="3545015"/>
            <a:ext cx="418352" cy="398245"/>
          </a:xfrm>
          <a:prstGeom prst="rect">
            <a:avLst/>
          </a:prstGeom>
        </p:spPr>
      </p:pic>
      <p:sp>
        <p:nvSpPr>
          <p:cNvPr id="24" name="Text Placeholder 23">
            <a:extLst>
              <a:ext uri="{FF2B5EF4-FFF2-40B4-BE49-F238E27FC236}">
                <a16:creationId xmlns:a16="http://schemas.microsoft.com/office/drawing/2014/main" id="{4543C92D-3DB1-2688-A023-132A1B067CAC}"/>
              </a:ext>
            </a:extLst>
          </p:cNvPr>
          <p:cNvSpPr>
            <a:spLocks noGrp="1"/>
          </p:cNvSpPr>
          <p:nvPr>
            <p:ph type="body" sz="quarter" idx="12"/>
          </p:nvPr>
        </p:nvSpPr>
        <p:spPr/>
        <p:txBody>
          <a:bodyPr/>
          <a:lstStyle/>
          <a:p>
            <a:r>
              <a:rPr lang="en-US" dirty="0"/>
              <a:t>Implementation Methodology</a:t>
            </a:r>
          </a:p>
        </p:txBody>
      </p:sp>
      <p:cxnSp>
        <p:nvCxnSpPr>
          <p:cNvPr id="119" name="Straight Connector 118">
            <a:extLst>
              <a:ext uri="{FF2B5EF4-FFF2-40B4-BE49-F238E27FC236}">
                <a16:creationId xmlns:a16="http://schemas.microsoft.com/office/drawing/2014/main" id="{C57E8960-DA0F-E11B-DD0F-5D520C61EDB5}"/>
              </a:ext>
            </a:extLst>
          </p:cNvPr>
          <p:cNvCxnSpPr>
            <a:cxnSpLocks/>
          </p:cNvCxnSpPr>
          <p:nvPr/>
        </p:nvCxnSpPr>
        <p:spPr>
          <a:xfrm>
            <a:off x="1066779" y="3856911"/>
            <a:ext cx="101140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EB44F606-1397-8F9E-0538-8A5C24B74F7A}"/>
              </a:ext>
            </a:extLst>
          </p:cNvPr>
          <p:cNvCxnSpPr>
            <a:cxnSpLocks/>
          </p:cNvCxnSpPr>
          <p:nvPr/>
        </p:nvCxnSpPr>
        <p:spPr>
          <a:xfrm>
            <a:off x="2864336" y="3856911"/>
            <a:ext cx="101140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E7CBECFA-5B97-BD34-D723-D6A82D500B2A}"/>
              </a:ext>
            </a:extLst>
          </p:cNvPr>
          <p:cNvCxnSpPr>
            <a:cxnSpLocks/>
          </p:cNvCxnSpPr>
          <p:nvPr/>
        </p:nvCxnSpPr>
        <p:spPr>
          <a:xfrm>
            <a:off x="4681429" y="3862282"/>
            <a:ext cx="101140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F6564FF7-B1C3-7A9B-F18F-4E05DD0D8294}"/>
              </a:ext>
            </a:extLst>
          </p:cNvPr>
          <p:cNvCxnSpPr>
            <a:cxnSpLocks/>
          </p:cNvCxnSpPr>
          <p:nvPr/>
        </p:nvCxnSpPr>
        <p:spPr>
          <a:xfrm>
            <a:off x="6478986" y="3862282"/>
            <a:ext cx="101140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D0163363-FFF7-3913-16E2-AFC0BCFE72A7}"/>
              </a:ext>
            </a:extLst>
          </p:cNvPr>
          <p:cNvCxnSpPr>
            <a:cxnSpLocks/>
          </p:cNvCxnSpPr>
          <p:nvPr/>
        </p:nvCxnSpPr>
        <p:spPr>
          <a:xfrm>
            <a:off x="8299876" y="3856911"/>
            <a:ext cx="101140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D20975E0-E2D1-260B-7917-FA7AE7CC405C}"/>
              </a:ext>
            </a:extLst>
          </p:cNvPr>
          <p:cNvCxnSpPr>
            <a:cxnSpLocks/>
          </p:cNvCxnSpPr>
          <p:nvPr/>
        </p:nvCxnSpPr>
        <p:spPr>
          <a:xfrm>
            <a:off x="10114060" y="3856911"/>
            <a:ext cx="1011404"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5521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A50B144-BC03-0569-5467-2248569DEE81}"/>
              </a:ext>
            </a:extLst>
          </p:cNvPr>
          <p:cNvSpPr>
            <a:spLocks noGrp="1"/>
          </p:cNvSpPr>
          <p:nvPr>
            <p:ph type="body" sz="quarter" idx="12"/>
          </p:nvPr>
        </p:nvSpPr>
        <p:spPr/>
        <p:txBody>
          <a:bodyPr/>
          <a:lstStyle/>
          <a:p>
            <a:r>
              <a:rPr lang="en-US" dirty="0"/>
              <a:t>3. Sustain</a:t>
            </a:r>
          </a:p>
        </p:txBody>
      </p:sp>
      <p:sp>
        <p:nvSpPr>
          <p:cNvPr id="10" name="Text Placeholder 2">
            <a:extLst>
              <a:ext uri="{FF2B5EF4-FFF2-40B4-BE49-F238E27FC236}">
                <a16:creationId xmlns:a16="http://schemas.microsoft.com/office/drawing/2014/main" id="{82F7CFC8-EE3A-70DE-A6F6-16497D058737}"/>
              </a:ext>
            </a:extLst>
          </p:cNvPr>
          <p:cNvSpPr>
            <a:spLocks noGrp="1"/>
          </p:cNvSpPr>
          <p:nvPr>
            <p:ph type="body" sz="quarter" idx="11"/>
          </p:nvPr>
        </p:nvSpPr>
        <p:spPr/>
        <p:txBody>
          <a:bodyPr>
            <a:noAutofit/>
          </a:bodyPr>
          <a:lstStyle/>
          <a:p>
            <a:pPr marL="0" indent="0">
              <a:buNone/>
            </a:pPr>
            <a:r>
              <a:rPr lang="en-US" sz="1600" spc="13" dirty="0"/>
              <a:t>Monitor &amp; maintain:</a:t>
            </a:r>
          </a:p>
          <a:p>
            <a:pPr marL="285750" indent="-285750">
              <a:buFont typeface="Arial" panose="020B0604020202020204" pitchFamily="34" charset="0"/>
              <a:buChar char="•"/>
            </a:pPr>
            <a:r>
              <a:rPr lang="en-US" sz="1500" spc="13" dirty="0"/>
              <a:t>Continuously monitor data quality to ensure ongoing adherence to standards.</a:t>
            </a:r>
          </a:p>
          <a:p>
            <a:pPr marL="285750" indent="-285750">
              <a:buFont typeface="Arial" panose="020B0604020202020204" pitchFamily="34" charset="0"/>
              <a:buChar char="•"/>
            </a:pPr>
            <a:r>
              <a:rPr lang="en-US" sz="1500" spc="13" dirty="0"/>
              <a:t>Regularly assess and optimize governance processes.</a:t>
            </a:r>
          </a:p>
          <a:p>
            <a:pPr marL="285750" indent="-285750">
              <a:buFont typeface="Arial" panose="020B0604020202020204" pitchFamily="34" charset="0"/>
              <a:buChar char="•"/>
            </a:pPr>
            <a:r>
              <a:rPr lang="en-US" sz="1500" spc="13" dirty="0"/>
              <a:t>Track KPIs to gauge and adjust the effectiveness.</a:t>
            </a:r>
          </a:p>
          <a:p>
            <a:pPr marL="285750" indent="-285750">
              <a:buFont typeface="Arial" panose="020B0604020202020204" pitchFamily="34" charset="0"/>
              <a:buChar char="•"/>
            </a:pPr>
            <a:r>
              <a:rPr lang="en-US" sz="1500" spc="13" dirty="0"/>
              <a:t>MDG Tool Maintenance: Ensure uninterrupted functionality through regular updates and fixes.</a:t>
            </a:r>
          </a:p>
          <a:p>
            <a:pPr marL="285750" indent="-285750">
              <a:buFont typeface="Arial" panose="020B0604020202020204" pitchFamily="34" charset="0"/>
              <a:buChar char="•"/>
            </a:pPr>
            <a:r>
              <a:rPr lang="en-US" sz="1500" spc="13" dirty="0"/>
              <a:t>Update governance strategies to meet evolving needs.</a:t>
            </a:r>
          </a:p>
          <a:p>
            <a:pPr marL="285750" indent="-285750">
              <a:buFont typeface="Arial" panose="020B0604020202020204" pitchFamily="34" charset="0"/>
              <a:buChar char="•"/>
            </a:pPr>
            <a:r>
              <a:rPr lang="en-US" sz="1500" spc="13" dirty="0"/>
              <a:t>Auritas’ </a:t>
            </a:r>
            <a:r>
              <a:rPr lang="en-US" sz="1500" spc="13" dirty="0" err="1"/>
              <a:t>AuriCare</a:t>
            </a:r>
            <a:endParaRPr lang="en-US" sz="1500" spc="13" dirty="0"/>
          </a:p>
        </p:txBody>
      </p:sp>
      <p:pic>
        <p:nvPicPr>
          <p:cNvPr id="12" name="Picture Placeholder 11" descr="Person using tablet">
            <a:extLst>
              <a:ext uri="{FF2B5EF4-FFF2-40B4-BE49-F238E27FC236}">
                <a16:creationId xmlns:a16="http://schemas.microsoft.com/office/drawing/2014/main" id="{5652A08E-C72A-4D1C-74BA-8BBD31615E49}"/>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t="7332" b="7332"/>
          <a:stretch/>
        </p:blipFill>
        <p:spPr/>
      </p:pic>
    </p:spTree>
    <p:extLst>
      <p:ext uri="{BB962C8B-B14F-4D97-AF65-F5344CB8AC3E}">
        <p14:creationId xmlns:p14="http://schemas.microsoft.com/office/powerpoint/2010/main" val="3869432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2CECB747-EFF9-5541-DDA6-8F965EED9072}"/>
              </a:ext>
            </a:extLst>
          </p:cNvPr>
          <p:cNvSpPr/>
          <p:nvPr/>
        </p:nvSpPr>
        <p:spPr>
          <a:xfrm rot="16200000">
            <a:off x="1048186" y="-397406"/>
            <a:ext cx="5539391" cy="7652810"/>
          </a:xfrm>
          <a:prstGeom prst="triangle">
            <a:avLst>
              <a:gd name="adj" fmla="val 57415"/>
            </a:avLst>
          </a:prstGeom>
          <a:gradFill flip="none" rotWithShape="1">
            <a:gsLst>
              <a:gs pos="100000">
                <a:schemeClr val="bg1">
                  <a:lumMod val="95000"/>
                </a:schemeClr>
              </a:gs>
              <a:gs pos="0">
                <a:srgbClr val="F9F9FA"/>
              </a:gs>
            </a:gsLst>
            <a:lin ang="48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0" name="Group 86">
            <a:extLst>
              <a:ext uri="{FF2B5EF4-FFF2-40B4-BE49-F238E27FC236}">
                <a16:creationId xmlns:a16="http://schemas.microsoft.com/office/drawing/2014/main" id="{0842E274-A266-C023-BE59-CAE4B95DDC2A}"/>
              </a:ext>
            </a:extLst>
          </p:cNvPr>
          <p:cNvGrpSpPr/>
          <p:nvPr/>
        </p:nvGrpSpPr>
        <p:grpSpPr>
          <a:xfrm>
            <a:off x="7134168" y="5395783"/>
            <a:ext cx="977517" cy="977517"/>
            <a:chOff x="0" y="0"/>
            <a:chExt cx="1365549" cy="1365549"/>
          </a:xfrm>
        </p:grpSpPr>
        <p:grpSp>
          <p:nvGrpSpPr>
            <p:cNvPr id="21" name="Group 87">
              <a:extLst>
                <a:ext uri="{FF2B5EF4-FFF2-40B4-BE49-F238E27FC236}">
                  <a16:creationId xmlns:a16="http://schemas.microsoft.com/office/drawing/2014/main" id="{62BEF3A5-0188-A1AB-7A2F-059B4A598C26}"/>
                </a:ext>
              </a:extLst>
            </p:cNvPr>
            <p:cNvGrpSpPr/>
            <p:nvPr/>
          </p:nvGrpSpPr>
          <p:grpSpPr>
            <a:xfrm>
              <a:off x="0" y="0"/>
              <a:ext cx="1365549" cy="1365549"/>
              <a:chOff x="0" y="0"/>
              <a:chExt cx="812800" cy="812800"/>
            </a:xfrm>
          </p:grpSpPr>
          <p:sp>
            <p:nvSpPr>
              <p:cNvPr id="36" name="Freeform 88">
                <a:extLst>
                  <a:ext uri="{FF2B5EF4-FFF2-40B4-BE49-F238E27FC236}">
                    <a16:creationId xmlns:a16="http://schemas.microsoft.com/office/drawing/2014/main" id="{D202CCBC-7A8A-D653-0847-F036A2E3EEA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4F45">
                  <a:alpha val="32941"/>
                </a:srgbClr>
              </a:solidFill>
            </p:spPr>
            <p:txBody>
              <a:bodyPr/>
              <a:lstStyle/>
              <a:p>
                <a:endParaRPr lang="en-US" sz="1200">
                  <a:latin typeface="Helvetica" pitchFamily="2" charset="0"/>
                </a:endParaRPr>
              </a:p>
            </p:txBody>
          </p:sp>
          <p:sp>
            <p:nvSpPr>
              <p:cNvPr id="37" name="TextBox 89">
                <a:extLst>
                  <a:ext uri="{FF2B5EF4-FFF2-40B4-BE49-F238E27FC236}">
                    <a16:creationId xmlns:a16="http://schemas.microsoft.com/office/drawing/2014/main" id="{DB92960C-DF82-DE8C-A796-46946C2DE37B}"/>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25" name="Group 90">
              <a:extLst>
                <a:ext uri="{FF2B5EF4-FFF2-40B4-BE49-F238E27FC236}">
                  <a16:creationId xmlns:a16="http://schemas.microsoft.com/office/drawing/2014/main" id="{83DCC4A5-DE2B-5F35-2747-979FA3C47DC0}"/>
                </a:ext>
              </a:extLst>
            </p:cNvPr>
            <p:cNvGrpSpPr/>
            <p:nvPr/>
          </p:nvGrpSpPr>
          <p:grpSpPr>
            <a:xfrm>
              <a:off x="70670" y="70670"/>
              <a:ext cx="1224209" cy="1224209"/>
              <a:chOff x="0" y="0"/>
              <a:chExt cx="812800" cy="812800"/>
            </a:xfrm>
          </p:grpSpPr>
          <p:sp>
            <p:nvSpPr>
              <p:cNvPr id="34" name="Freeform 91">
                <a:extLst>
                  <a:ext uri="{FF2B5EF4-FFF2-40B4-BE49-F238E27FC236}">
                    <a16:creationId xmlns:a16="http://schemas.microsoft.com/office/drawing/2014/main" id="{EEC7E20A-1AE2-884C-9056-D11158D23F4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4F45">
                  <a:alpha val="58824"/>
                </a:srgbClr>
              </a:solidFill>
            </p:spPr>
            <p:txBody>
              <a:bodyPr/>
              <a:lstStyle/>
              <a:p>
                <a:endParaRPr lang="en-US" sz="1200">
                  <a:latin typeface="Helvetica" pitchFamily="2" charset="0"/>
                </a:endParaRPr>
              </a:p>
            </p:txBody>
          </p:sp>
          <p:sp>
            <p:nvSpPr>
              <p:cNvPr id="35" name="TextBox 92">
                <a:extLst>
                  <a:ext uri="{FF2B5EF4-FFF2-40B4-BE49-F238E27FC236}">
                    <a16:creationId xmlns:a16="http://schemas.microsoft.com/office/drawing/2014/main" id="{D8E121BA-48F2-F180-CB57-AA1A59F963E0}"/>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31" name="Group 93">
              <a:extLst>
                <a:ext uri="{FF2B5EF4-FFF2-40B4-BE49-F238E27FC236}">
                  <a16:creationId xmlns:a16="http://schemas.microsoft.com/office/drawing/2014/main" id="{F59E943E-556E-F8EB-ADDB-10BB2F40B745}"/>
                </a:ext>
              </a:extLst>
            </p:cNvPr>
            <p:cNvGrpSpPr/>
            <p:nvPr/>
          </p:nvGrpSpPr>
          <p:grpSpPr>
            <a:xfrm>
              <a:off x="167565" y="167565"/>
              <a:ext cx="1030419" cy="1030419"/>
              <a:chOff x="0" y="0"/>
              <a:chExt cx="812800" cy="812800"/>
            </a:xfrm>
          </p:grpSpPr>
          <p:sp>
            <p:nvSpPr>
              <p:cNvPr id="32" name="Freeform 94">
                <a:extLst>
                  <a:ext uri="{FF2B5EF4-FFF2-40B4-BE49-F238E27FC236}">
                    <a16:creationId xmlns:a16="http://schemas.microsoft.com/office/drawing/2014/main" id="{5A046239-588B-AC7F-E6D7-2E55A644104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0606"/>
              </a:solidFill>
            </p:spPr>
            <p:txBody>
              <a:bodyPr/>
              <a:lstStyle/>
              <a:p>
                <a:endParaRPr lang="en-US" sz="1200" dirty="0">
                  <a:latin typeface="Helvetica" pitchFamily="2" charset="0"/>
                </a:endParaRPr>
              </a:p>
            </p:txBody>
          </p:sp>
          <p:sp>
            <p:nvSpPr>
              <p:cNvPr id="33" name="TextBox 95">
                <a:extLst>
                  <a:ext uri="{FF2B5EF4-FFF2-40B4-BE49-F238E27FC236}">
                    <a16:creationId xmlns:a16="http://schemas.microsoft.com/office/drawing/2014/main" id="{713F749A-72E5-F722-19BC-D734A8A736B9}"/>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grpSp>
        <p:nvGrpSpPr>
          <p:cNvPr id="89" name="Group 86">
            <a:extLst>
              <a:ext uri="{FF2B5EF4-FFF2-40B4-BE49-F238E27FC236}">
                <a16:creationId xmlns:a16="http://schemas.microsoft.com/office/drawing/2014/main" id="{3347E0F3-4B3D-0393-560D-488E2FBB9397}"/>
              </a:ext>
            </a:extLst>
          </p:cNvPr>
          <p:cNvGrpSpPr/>
          <p:nvPr/>
        </p:nvGrpSpPr>
        <p:grpSpPr>
          <a:xfrm>
            <a:off x="7134168" y="4146994"/>
            <a:ext cx="977517" cy="977517"/>
            <a:chOff x="0" y="0"/>
            <a:chExt cx="1365549" cy="1365549"/>
          </a:xfrm>
        </p:grpSpPr>
        <p:grpSp>
          <p:nvGrpSpPr>
            <p:cNvPr id="90" name="Group 87">
              <a:extLst>
                <a:ext uri="{FF2B5EF4-FFF2-40B4-BE49-F238E27FC236}">
                  <a16:creationId xmlns:a16="http://schemas.microsoft.com/office/drawing/2014/main" id="{CD454830-9F50-8D68-33DC-0A0543D0348E}"/>
                </a:ext>
              </a:extLst>
            </p:cNvPr>
            <p:cNvGrpSpPr/>
            <p:nvPr/>
          </p:nvGrpSpPr>
          <p:grpSpPr>
            <a:xfrm>
              <a:off x="0" y="0"/>
              <a:ext cx="1365549" cy="1365549"/>
              <a:chOff x="0" y="0"/>
              <a:chExt cx="812800" cy="812800"/>
            </a:xfrm>
          </p:grpSpPr>
          <p:sp>
            <p:nvSpPr>
              <p:cNvPr id="97" name="Freeform 88">
                <a:extLst>
                  <a:ext uri="{FF2B5EF4-FFF2-40B4-BE49-F238E27FC236}">
                    <a16:creationId xmlns:a16="http://schemas.microsoft.com/office/drawing/2014/main" id="{A47EBE77-815A-2DF9-3B53-F9E66DB0411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4F45">
                  <a:alpha val="32941"/>
                </a:srgbClr>
              </a:solidFill>
            </p:spPr>
            <p:txBody>
              <a:bodyPr/>
              <a:lstStyle/>
              <a:p>
                <a:endParaRPr lang="en-US" sz="1200">
                  <a:latin typeface="Helvetica" pitchFamily="2" charset="0"/>
                </a:endParaRPr>
              </a:p>
            </p:txBody>
          </p:sp>
          <p:sp>
            <p:nvSpPr>
              <p:cNvPr id="98" name="TextBox 89">
                <a:extLst>
                  <a:ext uri="{FF2B5EF4-FFF2-40B4-BE49-F238E27FC236}">
                    <a16:creationId xmlns:a16="http://schemas.microsoft.com/office/drawing/2014/main" id="{C0AD4F6A-8259-1CAF-51B3-E07CA70B2E2A}"/>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91" name="Group 90">
              <a:extLst>
                <a:ext uri="{FF2B5EF4-FFF2-40B4-BE49-F238E27FC236}">
                  <a16:creationId xmlns:a16="http://schemas.microsoft.com/office/drawing/2014/main" id="{571B6A86-70A3-D353-CA3F-16FD171E3F46}"/>
                </a:ext>
              </a:extLst>
            </p:cNvPr>
            <p:cNvGrpSpPr/>
            <p:nvPr/>
          </p:nvGrpSpPr>
          <p:grpSpPr>
            <a:xfrm>
              <a:off x="70670" y="70670"/>
              <a:ext cx="1224209" cy="1224209"/>
              <a:chOff x="0" y="0"/>
              <a:chExt cx="812800" cy="812800"/>
            </a:xfrm>
          </p:grpSpPr>
          <p:sp>
            <p:nvSpPr>
              <p:cNvPr id="95" name="Freeform 91">
                <a:extLst>
                  <a:ext uri="{FF2B5EF4-FFF2-40B4-BE49-F238E27FC236}">
                    <a16:creationId xmlns:a16="http://schemas.microsoft.com/office/drawing/2014/main" id="{2029E285-15D6-863E-45CB-FA4EEFA5C5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4F45">
                  <a:alpha val="58824"/>
                </a:srgbClr>
              </a:solidFill>
            </p:spPr>
            <p:txBody>
              <a:bodyPr/>
              <a:lstStyle/>
              <a:p>
                <a:endParaRPr lang="en-US" sz="1200">
                  <a:latin typeface="Helvetica" pitchFamily="2" charset="0"/>
                </a:endParaRPr>
              </a:p>
            </p:txBody>
          </p:sp>
          <p:sp>
            <p:nvSpPr>
              <p:cNvPr id="96" name="TextBox 92">
                <a:extLst>
                  <a:ext uri="{FF2B5EF4-FFF2-40B4-BE49-F238E27FC236}">
                    <a16:creationId xmlns:a16="http://schemas.microsoft.com/office/drawing/2014/main" id="{CBD7967E-BE5F-8E91-C2EE-A860C365E8EC}"/>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92" name="Group 93">
              <a:extLst>
                <a:ext uri="{FF2B5EF4-FFF2-40B4-BE49-F238E27FC236}">
                  <a16:creationId xmlns:a16="http://schemas.microsoft.com/office/drawing/2014/main" id="{14FED920-6762-6CE6-100A-5D2698FA733F}"/>
                </a:ext>
              </a:extLst>
            </p:cNvPr>
            <p:cNvGrpSpPr/>
            <p:nvPr/>
          </p:nvGrpSpPr>
          <p:grpSpPr>
            <a:xfrm>
              <a:off x="167565" y="167565"/>
              <a:ext cx="1030419" cy="1030419"/>
              <a:chOff x="0" y="0"/>
              <a:chExt cx="812800" cy="812800"/>
            </a:xfrm>
          </p:grpSpPr>
          <p:sp>
            <p:nvSpPr>
              <p:cNvPr id="93" name="Freeform 94">
                <a:extLst>
                  <a:ext uri="{FF2B5EF4-FFF2-40B4-BE49-F238E27FC236}">
                    <a16:creationId xmlns:a16="http://schemas.microsoft.com/office/drawing/2014/main" id="{20CA2FCE-DCD2-195F-6646-B6FFA34AB40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0606"/>
              </a:solidFill>
            </p:spPr>
            <p:txBody>
              <a:bodyPr/>
              <a:lstStyle/>
              <a:p>
                <a:endParaRPr lang="en-US" sz="1200" dirty="0">
                  <a:latin typeface="Helvetica" pitchFamily="2" charset="0"/>
                </a:endParaRPr>
              </a:p>
            </p:txBody>
          </p:sp>
          <p:sp>
            <p:nvSpPr>
              <p:cNvPr id="94" name="TextBox 95">
                <a:extLst>
                  <a:ext uri="{FF2B5EF4-FFF2-40B4-BE49-F238E27FC236}">
                    <a16:creationId xmlns:a16="http://schemas.microsoft.com/office/drawing/2014/main" id="{EA1AF5D7-BA73-2C30-620A-2EB85906134B}"/>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grpSp>
        <p:nvGrpSpPr>
          <p:cNvPr id="99" name="Group 86">
            <a:extLst>
              <a:ext uri="{FF2B5EF4-FFF2-40B4-BE49-F238E27FC236}">
                <a16:creationId xmlns:a16="http://schemas.microsoft.com/office/drawing/2014/main" id="{EA7FF634-1F91-EFF8-A024-D0B3D3F368C1}"/>
              </a:ext>
            </a:extLst>
          </p:cNvPr>
          <p:cNvGrpSpPr/>
          <p:nvPr/>
        </p:nvGrpSpPr>
        <p:grpSpPr>
          <a:xfrm>
            <a:off x="7134168" y="2898206"/>
            <a:ext cx="977517" cy="977517"/>
            <a:chOff x="0" y="0"/>
            <a:chExt cx="1365549" cy="1365549"/>
          </a:xfrm>
        </p:grpSpPr>
        <p:grpSp>
          <p:nvGrpSpPr>
            <p:cNvPr id="100" name="Group 87">
              <a:extLst>
                <a:ext uri="{FF2B5EF4-FFF2-40B4-BE49-F238E27FC236}">
                  <a16:creationId xmlns:a16="http://schemas.microsoft.com/office/drawing/2014/main" id="{C068A5A9-0183-9FB6-46B9-92F6FA4DAEA4}"/>
                </a:ext>
              </a:extLst>
            </p:cNvPr>
            <p:cNvGrpSpPr/>
            <p:nvPr/>
          </p:nvGrpSpPr>
          <p:grpSpPr>
            <a:xfrm>
              <a:off x="0" y="0"/>
              <a:ext cx="1365549" cy="1365549"/>
              <a:chOff x="0" y="0"/>
              <a:chExt cx="812800" cy="812800"/>
            </a:xfrm>
          </p:grpSpPr>
          <p:sp>
            <p:nvSpPr>
              <p:cNvPr id="107" name="Freeform 88">
                <a:extLst>
                  <a:ext uri="{FF2B5EF4-FFF2-40B4-BE49-F238E27FC236}">
                    <a16:creationId xmlns:a16="http://schemas.microsoft.com/office/drawing/2014/main" id="{734709FC-8619-6E60-D1F4-0EB510D639A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4F45">
                  <a:alpha val="32941"/>
                </a:srgbClr>
              </a:solidFill>
            </p:spPr>
            <p:txBody>
              <a:bodyPr/>
              <a:lstStyle/>
              <a:p>
                <a:endParaRPr lang="en-US" sz="1200">
                  <a:latin typeface="Helvetica" pitchFamily="2" charset="0"/>
                </a:endParaRPr>
              </a:p>
            </p:txBody>
          </p:sp>
          <p:sp>
            <p:nvSpPr>
              <p:cNvPr id="108" name="TextBox 89">
                <a:extLst>
                  <a:ext uri="{FF2B5EF4-FFF2-40B4-BE49-F238E27FC236}">
                    <a16:creationId xmlns:a16="http://schemas.microsoft.com/office/drawing/2014/main" id="{D9A9A3BC-E0BE-E84A-CCDB-F9139C4EE2BF}"/>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101" name="Group 100">
              <a:extLst>
                <a:ext uri="{FF2B5EF4-FFF2-40B4-BE49-F238E27FC236}">
                  <a16:creationId xmlns:a16="http://schemas.microsoft.com/office/drawing/2014/main" id="{4E866FA6-5316-32B1-1677-6B3AA0CFA9E6}"/>
                </a:ext>
              </a:extLst>
            </p:cNvPr>
            <p:cNvGrpSpPr/>
            <p:nvPr/>
          </p:nvGrpSpPr>
          <p:grpSpPr>
            <a:xfrm>
              <a:off x="70670" y="70670"/>
              <a:ext cx="1224209" cy="1224209"/>
              <a:chOff x="0" y="0"/>
              <a:chExt cx="812800" cy="812800"/>
            </a:xfrm>
          </p:grpSpPr>
          <p:sp>
            <p:nvSpPr>
              <p:cNvPr id="105" name="Freeform 91">
                <a:extLst>
                  <a:ext uri="{FF2B5EF4-FFF2-40B4-BE49-F238E27FC236}">
                    <a16:creationId xmlns:a16="http://schemas.microsoft.com/office/drawing/2014/main" id="{AA64CFD0-E333-D125-8EFA-C37D04473FB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4F45">
                  <a:alpha val="58824"/>
                </a:srgbClr>
              </a:solidFill>
            </p:spPr>
            <p:txBody>
              <a:bodyPr/>
              <a:lstStyle/>
              <a:p>
                <a:endParaRPr lang="en-US" sz="1200">
                  <a:latin typeface="Helvetica" pitchFamily="2" charset="0"/>
                </a:endParaRPr>
              </a:p>
            </p:txBody>
          </p:sp>
          <p:sp>
            <p:nvSpPr>
              <p:cNvPr id="106" name="TextBox 92">
                <a:extLst>
                  <a:ext uri="{FF2B5EF4-FFF2-40B4-BE49-F238E27FC236}">
                    <a16:creationId xmlns:a16="http://schemas.microsoft.com/office/drawing/2014/main" id="{0560E048-D61E-DC25-E24D-0E6823B52772}"/>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102" name="Group 93">
              <a:extLst>
                <a:ext uri="{FF2B5EF4-FFF2-40B4-BE49-F238E27FC236}">
                  <a16:creationId xmlns:a16="http://schemas.microsoft.com/office/drawing/2014/main" id="{E77A6CEA-D656-2029-6D2B-A23F15C49725}"/>
                </a:ext>
              </a:extLst>
            </p:cNvPr>
            <p:cNvGrpSpPr/>
            <p:nvPr/>
          </p:nvGrpSpPr>
          <p:grpSpPr>
            <a:xfrm>
              <a:off x="167565" y="167565"/>
              <a:ext cx="1030419" cy="1030419"/>
              <a:chOff x="0" y="0"/>
              <a:chExt cx="812800" cy="812800"/>
            </a:xfrm>
          </p:grpSpPr>
          <p:sp>
            <p:nvSpPr>
              <p:cNvPr id="103" name="Freeform 94">
                <a:extLst>
                  <a:ext uri="{FF2B5EF4-FFF2-40B4-BE49-F238E27FC236}">
                    <a16:creationId xmlns:a16="http://schemas.microsoft.com/office/drawing/2014/main" id="{2CFA68E4-9FCC-D8FC-65E6-710E714D8AA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0606"/>
              </a:solidFill>
            </p:spPr>
            <p:txBody>
              <a:bodyPr/>
              <a:lstStyle/>
              <a:p>
                <a:endParaRPr lang="en-US" sz="1200" dirty="0">
                  <a:latin typeface="Helvetica" pitchFamily="2" charset="0"/>
                </a:endParaRPr>
              </a:p>
            </p:txBody>
          </p:sp>
          <p:sp>
            <p:nvSpPr>
              <p:cNvPr id="104" name="TextBox 95">
                <a:extLst>
                  <a:ext uri="{FF2B5EF4-FFF2-40B4-BE49-F238E27FC236}">
                    <a16:creationId xmlns:a16="http://schemas.microsoft.com/office/drawing/2014/main" id="{031E7B40-ABA5-F4F8-9028-43E25AAFB33F}"/>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grpSp>
        <p:nvGrpSpPr>
          <p:cNvPr id="109" name="Group 86">
            <a:extLst>
              <a:ext uri="{FF2B5EF4-FFF2-40B4-BE49-F238E27FC236}">
                <a16:creationId xmlns:a16="http://schemas.microsoft.com/office/drawing/2014/main" id="{79B4E397-A7EC-6A05-D125-8617ED7018B8}"/>
              </a:ext>
            </a:extLst>
          </p:cNvPr>
          <p:cNvGrpSpPr/>
          <p:nvPr/>
        </p:nvGrpSpPr>
        <p:grpSpPr>
          <a:xfrm>
            <a:off x="7134168" y="1649418"/>
            <a:ext cx="977517" cy="977517"/>
            <a:chOff x="0" y="0"/>
            <a:chExt cx="1365549" cy="1365549"/>
          </a:xfrm>
        </p:grpSpPr>
        <p:grpSp>
          <p:nvGrpSpPr>
            <p:cNvPr id="110" name="Group 87">
              <a:extLst>
                <a:ext uri="{FF2B5EF4-FFF2-40B4-BE49-F238E27FC236}">
                  <a16:creationId xmlns:a16="http://schemas.microsoft.com/office/drawing/2014/main" id="{9FE4400C-F4B5-46FA-8E0A-F082550686E1}"/>
                </a:ext>
              </a:extLst>
            </p:cNvPr>
            <p:cNvGrpSpPr/>
            <p:nvPr/>
          </p:nvGrpSpPr>
          <p:grpSpPr>
            <a:xfrm>
              <a:off x="0" y="0"/>
              <a:ext cx="1365549" cy="1365549"/>
              <a:chOff x="0" y="0"/>
              <a:chExt cx="812800" cy="812800"/>
            </a:xfrm>
          </p:grpSpPr>
          <p:sp>
            <p:nvSpPr>
              <p:cNvPr id="117" name="Freeform 88">
                <a:extLst>
                  <a:ext uri="{FF2B5EF4-FFF2-40B4-BE49-F238E27FC236}">
                    <a16:creationId xmlns:a16="http://schemas.microsoft.com/office/drawing/2014/main" id="{A8F3E7FD-A278-82FB-AE5A-BFDF4170EA7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4F45">
                  <a:alpha val="32941"/>
                </a:srgbClr>
              </a:solidFill>
            </p:spPr>
            <p:txBody>
              <a:bodyPr/>
              <a:lstStyle/>
              <a:p>
                <a:endParaRPr lang="en-US" sz="1200">
                  <a:latin typeface="Helvetica" pitchFamily="2" charset="0"/>
                </a:endParaRPr>
              </a:p>
            </p:txBody>
          </p:sp>
          <p:sp>
            <p:nvSpPr>
              <p:cNvPr id="118" name="TextBox 89">
                <a:extLst>
                  <a:ext uri="{FF2B5EF4-FFF2-40B4-BE49-F238E27FC236}">
                    <a16:creationId xmlns:a16="http://schemas.microsoft.com/office/drawing/2014/main" id="{AD0C7684-F90E-21D0-A56D-6CFA5E7E0B88}"/>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111" name="Group 110">
              <a:extLst>
                <a:ext uri="{FF2B5EF4-FFF2-40B4-BE49-F238E27FC236}">
                  <a16:creationId xmlns:a16="http://schemas.microsoft.com/office/drawing/2014/main" id="{022D3567-C095-A680-5FB2-5165C2E00815}"/>
                </a:ext>
              </a:extLst>
            </p:cNvPr>
            <p:cNvGrpSpPr/>
            <p:nvPr/>
          </p:nvGrpSpPr>
          <p:grpSpPr>
            <a:xfrm>
              <a:off x="70670" y="70670"/>
              <a:ext cx="1224209" cy="1224209"/>
              <a:chOff x="0" y="0"/>
              <a:chExt cx="812800" cy="812800"/>
            </a:xfrm>
          </p:grpSpPr>
          <p:sp>
            <p:nvSpPr>
              <p:cNvPr id="115" name="Freeform 91">
                <a:extLst>
                  <a:ext uri="{FF2B5EF4-FFF2-40B4-BE49-F238E27FC236}">
                    <a16:creationId xmlns:a16="http://schemas.microsoft.com/office/drawing/2014/main" id="{E60875B2-A10B-F88D-AFBE-6DB7F34DA1F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4F45">
                  <a:alpha val="58824"/>
                </a:srgbClr>
              </a:solidFill>
            </p:spPr>
            <p:txBody>
              <a:bodyPr/>
              <a:lstStyle/>
              <a:p>
                <a:endParaRPr lang="en-US" sz="1200">
                  <a:latin typeface="Helvetica" pitchFamily="2" charset="0"/>
                </a:endParaRPr>
              </a:p>
            </p:txBody>
          </p:sp>
          <p:sp>
            <p:nvSpPr>
              <p:cNvPr id="116" name="TextBox 92">
                <a:extLst>
                  <a:ext uri="{FF2B5EF4-FFF2-40B4-BE49-F238E27FC236}">
                    <a16:creationId xmlns:a16="http://schemas.microsoft.com/office/drawing/2014/main" id="{AB6D04C1-FB02-F5F6-7FDA-AEE486D49E68}"/>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112" name="Group 93">
              <a:extLst>
                <a:ext uri="{FF2B5EF4-FFF2-40B4-BE49-F238E27FC236}">
                  <a16:creationId xmlns:a16="http://schemas.microsoft.com/office/drawing/2014/main" id="{09CF1422-C3DC-79DF-00AE-7647CF373D87}"/>
                </a:ext>
              </a:extLst>
            </p:cNvPr>
            <p:cNvGrpSpPr/>
            <p:nvPr/>
          </p:nvGrpSpPr>
          <p:grpSpPr>
            <a:xfrm>
              <a:off x="167565" y="167565"/>
              <a:ext cx="1030419" cy="1030419"/>
              <a:chOff x="0" y="0"/>
              <a:chExt cx="812800" cy="812800"/>
            </a:xfrm>
          </p:grpSpPr>
          <p:sp>
            <p:nvSpPr>
              <p:cNvPr id="113" name="Freeform 94">
                <a:extLst>
                  <a:ext uri="{FF2B5EF4-FFF2-40B4-BE49-F238E27FC236}">
                    <a16:creationId xmlns:a16="http://schemas.microsoft.com/office/drawing/2014/main" id="{B9EB4967-1F4B-C979-C82A-EFD28F93D8B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0606"/>
              </a:solidFill>
            </p:spPr>
            <p:txBody>
              <a:bodyPr/>
              <a:lstStyle/>
              <a:p>
                <a:endParaRPr lang="en-US" sz="1200" dirty="0">
                  <a:latin typeface="Helvetica" pitchFamily="2" charset="0"/>
                </a:endParaRPr>
              </a:p>
            </p:txBody>
          </p:sp>
          <p:sp>
            <p:nvSpPr>
              <p:cNvPr id="114" name="TextBox 95">
                <a:extLst>
                  <a:ext uri="{FF2B5EF4-FFF2-40B4-BE49-F238E27FC236}">
                    <a16:creationId xmlns:a16="http://schemas.microsoft.com/office/drawing/2014/main" id="{9A769406-9B96-B53E-E85E-87534504FE06}"/>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grpSp>
        <p:nvGrpSpPr>
          <p:cNvPr id="119" name="Group 86">
            <a:extLst>
              <a:ext uri="{FF2B5EF4-FFF2-40B4-BE49-F238E27FC236}">
                <a16:creationId xmlns:a16="http://schemas.microsoft.com/office/drawing/2014/main" id="{0741CCF8-E45B-975C-7C3D-6266657AEBB7}"/>
              </a:ext>
            </a:extLst>
          </p:cNvPr>
          <p:cNvGrpSpPr/>
          <p:nvPr/>
        </p:nvGrpSpPr>
        <p:grpSpPr>
          <a:xfrm>
            <a:off x="7134168" y="400630"/>
            <a:ext cx="977517" cy="977517"/>
            <a:chOff x="0" y="0"/>
            <a:chExt cx="1365549" cy="1365549"/>
          </a:xfrm>
        </p:grpSpPr>
        <p:grpSp>
          <p:nvGrpSpPr>
            <p:cNvPr id="120" name="Group 87">
              <a:extLst>
                <a:ext uri="{FF2B5EF4-FFF2-40B4-BE49-F238E27FC236}">
                  <a16:creationId xmlns:a16="http://schemas.microsoft.com/office/drawing/2014/main" id="{323322AB-42D5-5F56-3C8B-75C31D86F2DC}"/>
                </a:ext>
              </a:extLst>
            </p:cNvPr>
            <p:cNvGrpSpPr/>
            <p:nvPr/>
          </p:nvGrpSpPr>
          <p:grpSpPr>
            <a:xfrm>
              <a:off x="0" y="0"/>
              <a:ext cx="1365549" cy="1365549"/>
              <a:chOff x="0" y="0"/>
              <a:chExt cx="812800" cy="812800"/>
            </a:xfrm>
          </p:grpSpPr>
          <p:sp>
            <p:nvSpPr>
              <p:cNvPr id="127" name="Freeform 88">
                <a:extLst>
                  <a:ext uri="{FF2B5EF4-FFF2-40B4-BE49-F238E27FC236}">
                    <a16:creationId xmlns:a16="http://schemas.microsoft.com/office/drawing/2014/main" id="{2C29B398-E9B0-2FC0-3E09-CA9B1B7619A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4F45">
                  <a:alpha val="32941"/>
                </a:srgbClr>
              </a:solidFill>
            </p:spPr>
            <p:txBody>
              <a:bodyPr/>
              <a:lstStyle/>
              <a:p>
                <a:endParaRPr lang="en-US" sz="1200">
                  <a:latin typeface="Helvetica" pitchFamily="2" charset="0"/>
                </a:endParaRPr>
              </a:p>
            </p:txBody>
          </p:sp>
          <p:sp>
            <p:nvSpPr>
              <p:cNvPr id="128" name="TextBox 89">
                <a:extLst>
                  <a:ext uri="{FF2B5EF4-FFF2-40B4-BE49-F238E27FC236}">
                    <a16:creationId xmlns:a16="http://schemas.microsoft.com/office/drawing/2014/main" id="{E1815401-11C2-56C3-35CD-204CAE500B58}"/>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121" name="Group 120">
              <a:extLst>
                <a:ext uri="{FF2B5EF4-FFF2-40B4-BE49-F238E27FC236}">
                  <a16:creationId xmlns:a16="http://schemas.microsoft.com/office/drawing/2014/main" id="{C4DBD4DD-F6A5-A08C-5DC3-DB360EE85672}"/>
                </a:ext>
              </a:extLst>
            </p:cNvPr>
            <p:cNvGrpSpPr/>
            <p:nvPr/>
          </p:nvGrpSpPr>
          <p:grpSpPr>
            <a:xfrm>
              <a:off x="70670" y="70670"/>
              <a:ext cx="1224209" cy="1224209"/>
              <a:chOff x="0" y="0"/>
              <a:chExt cx="812800" cy="812800"/>
            </a:xfrm>
          </p:grpSpPr>
          <p:sp>
            <p:nvSpPr>
              <p:cNvPr id="125" name="Freeform 91">
                <a:extLst>
                  <a:ext uri="{FF2B5EF4-FFF2-40B4-BE49-F238E27FC236}">
                    <a16:creationId xmlns:a16="http://schemas.microsoft.com/office/drawing/2014/main" id="{39B99978-4F74-FA6D-05D4-FEF84CC5AC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F4F45">
                  <a:alpha val="58824"/>
                </a:srgbClr>
              </a:solidFill>
            </p:spPr>
            <p:txBody>
              <a:bodyPr/>
              <a:lstStyle/>
              <a:p>
                <a:endParaRPr lang="en-US" sz="1200">
                  <a:latin typeface="Helvetica" pitchFamily="2" charset="0"/>
                </a:endParaRPr>
              </a:p>
            </p:txBody>
          </p:sp>
          <p:sp>
            <p:nvSpPr>
              <p:cNvPr id="126" name="TextBox 92">
                <a:extLst>
                  <a:ext uri="{FF2B5EF4-FFF2-40B4-BE49-F238E27FC236}">
                    <a16:creationId xmlns:a16="http://schemas.microsoft.com/office/drawing/2014/main" id="{9A77A9A6-E289-5855-CA1E-8606681541B8}"/>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122" name="Group 93">
              <a:extLst>
                <a:ext uri="{FF2B5EF4-FFF2-40B4-BE49-F238E27FC236}">
                  <a16:creationId xmlns:a16="http://schemas.microsoft.com/office/drawing/2014/main" id="{3C9A467E-8EDB-4397-07D1-E741096D5948}"/>
                </a:ext>
              </a:extLst>
            </p:cNvPr>
            <p:cNvGrpSpPr/>
            <p:nvPr/>
          </p:nvGrpSpPr>
          <p:grpSpPr>
            <a:xfrm>
              <a:off x="167565" y="167565"/>
              <a:ext cx="1030419" cy="1030419"/>
              <a:chOff x="0" y="0"/>
              <a:chExt cx="812800" cy="812800"/>
            </a:xfrm>
          </p:grpSpPr>
          <p:sp>
            <p:nvSpPr>
              <p:cNvPr id="123" name="Freeform 94">
                <a:extLst>
                  <a:ext uri="{FF2B5EF4-FFF2-40B4-BE49-F238E27FC236}">
                    <a16:creationId xmlns:a16="http://schemas.microsoft.com/office/drawing/2014/main" id="{C349DB22-11BE-FE3A-938F-7DEF120DADE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40606"/>
              </a:solidFill>
            </p:spPr>
            <p:txBody>
              <a:bodyPr/>
              <a:lstStyle/>
              <a:p>
                <a:endParaRPr lang="en-US" sz="1200" dirty="0">
                  <a:latin typeface="Helvetica" pitchFamily="2" charset="0"/>
                </a:endParaRPr>
              </a:p>
            </p:txBody>
          </p:sp>
          <p:sp>
            <p:nvSpPr>
              <p:cNvPr id="124" name="TextBox 95">
                <a:extLst>
                  <a:ext uri="{FF2B5EF4-FFF2-40B4-BE49-F238E27FC236}">
                    <a16:creationId xmlns:a16="http://schemas.microsoft.com/office/drawing/2014/main" id="{BF27DEA9-D864-B72D-F7CA-848EE50831C9}"/>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pic>
        <p:nvPicPr>
          <p:cNvPr id="22" name="Picture 21" descr="A blue red and white logo&#10;&#10;Description automatically generated">
            <a:extLst>
              <a:ext uri="{FF2B5EF4-FFF2-40B4-BE49-F238E27FC236}">
                <a16:creationId xmlns:a16="http://schemas.microsoft.com/office/drawing/2014/main" id="{454A7432-F9BD-6BA4-B9B1-115F76C0AD5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089" y="1233475"/>
            <a:ext cx="3779391" cy="1140133"/>
          </a:xfrm>
          <a:prstGeom prst="rect">
            <a:avLst/>
          </a:prstGeom>
        </p:spPr>
      </p:pic>
      <p:sp>
        <p:nvSpPr>
          <p:cNvPr id="23" name="Text Placeholder 1">
            <a:extLst>
              <a:ext uri="{FF2B5EF4-FFF2-40B4-BE49-F238E27FC236}">
                <a16:creationId xmlns:a16="http://schemas.microsoft.com/office/drawing/2014/main" id="{707DDD0C-A196-E37A-657D-B1ACDCD5F77F}"/>
              </a:ext>
            </a:extLst>
          </p:cNvPr>
          <p:cNvSpPr txBox="1">
            <a:spLocks/>
          </p:cNvSpPr>
          <p:nvPr/>
        </p:nvSpPr>
        <p:spPr>
          <a:xfrm>
            <a:off x="556640" y="4220163"/>
            <a:ext cx="3838288" cy="463826"/>
          </a:xfrm>
          <a:prstGeom prst="rect">
            <a:avLst/>
          </a:prstGeom>
        </p:spPr>
        <p:txBody>
          <a:bodyPr/>
          <a:lstStyle>
            <a:lvl1pPr marL="0" indent="0" algn="l" defTabSz="1371600" rtl="0" eaLnBrk="1" latinLnBrk="0" hangingPunct="1">
              <a:lnSpc>
                <a:spcPct val="100000"/>
              </a:lnSpc>
              <a:spcBef>
                <a:spcPts val="1500"/>
              </a:spcBef>
              <a:buClr>
                <a:srgbClr val="F0AB00"/>
              </a:buClr>
              <a:buFont typeface="Arial" panose="020B0604020202020204" pitchFamily="34" charset="0"/>
              <a:buNone/>
              <a:defRPr sz="3600" kern="1200">
                <a:solidFill>
                  <a:schemeClr val="tx1"/>
                </a:solidFill>
                <a:latin typeface="+mn-lt"/>
                <a:ea typeface="+mn-ea"/>
                <a:cs typeface="Segoe UI" panose="020B0502040204020203" pitchFamily="34" charset="0"/>
              </a:defRPr>
            </a:lvl1pPr>
            <a:lvl2pPr marL="947738" indent="-354807" algn="l" defTabSz="1371600" rtl="0" eaLnBrk="1" latinLnBrk="0" hangingPunct="1">
              <a:lnSpc>
                <a:spcPct val="100000"/>
              </a:lnSpc>
              <a:spcBef>
                <a:spcPts val="750"/>
              </a:spcBef>
              <a:buClr>
                <a:srgbClr val="F0AB00"/>
              </a:buClr>
              <a:buFont typeface="Arial" panose="020B0604020202020204" pitchFamily="34" charset="0"/>
              <a:buChar char="•"/>
              <a:defRPr sz="3000" kern="1200">
                <a:solidFill>
                  <a:schemeClr val="tx1"/>
                </a:solidFill>
                <a:latin typeface="+mn-lt"/>
                <a:ea typeface="+mn-ea"/>
                <a:cs typeface="Segoe UI" panose="020B0502040204020203" pitchFamily="34" charset="0"/>
              </a:defRPr>
            </a:lvl2pPr>
            <a:lvl3pPr marL="1540670" indent="-338138" algn="l" defTabSz="1371600" rtl="0" eaLnBrk="1" latinLnBrk="0" hangingPunct="1">
              <a:lnSpc>
                <a:spcPct val="100000"/>
              </a:lnSpc>
              <a:spcBef>
                <a:spcPts val="750"/>
              </a:spcBef>
              <a:buClr>
                <a:srgbClr val="F0AB00"/>
              </a:buClr>
              <a:buFont typeface="Courier New" panose="02070309020205020404" pitchFamily="49" charset="0"/>
              <a:buChar char="o"/>
              <a:defRPr sz="2700" kern="1200">
                <a:solidFill>
                  <a:schemeClr val="tx1"/>
                </a:solidFill>
                <a:latin typeface="+mn-lt"/>
                <a:ea typeface="+mn-ea"/>
                <a:cs typeface="Segoe UI" panose="020B0502040204020203" pitchFamily="34" charset="0"/>
              </a:defRPr>
            </a:lvl3pPr>
            <a:lvl4pPr marL="2064545" indent="-352425" algn="l" defTabSz="1371600" rtl="0" eaLnBrk="1" latinLnBrk="0" hangingPunct="1">
              <a:lnSpc>
                <a:spcPct val="90000"/>
              </a:lnSpc>
              <a:spcBef>
                <a:spcPts val="750"/>
              </a:spcBef>
              <a:buClr>
                <a:srgbClr val="F0AB00"/>
              </a:buClr>
              <a:buFont typeface="Arial" panose="020B0604020202020204" pitchFamily="34" charset="0"/>
              <a:buChar char="•"/>
              <a:defRPr sz="2700" kern="1200">
                <a:solidFill>
                  <a:schemeClr val="tx1"/>
                </a:solidFill>
                <a:latin typeface="+mn-lt"/>
                <a:ea typeface="+mn-ea"/>
                <a:cs typeface="Segoe UI" panose="020B0502040204020203" pitchFamily="34" charset="0"/>
              </a:defRPr>
            </a:lvl4pPr>
            <a:lvl5pPr marL="2574132" indent="-340520" algn="l" defTabSz="1371600" rtl="0" eaLnBrk="1" latinLnBrk="0" hangingPunct="1">
              <a:lnSpc>
                <a:spcPct val="90000"/>
              </a:lnSpc>
              <a:spcBef>
                <a:spcPts val="750"/>
              </a:spcBef>
              <a:buClr>
                <a:srgbClr val="F0AB00"/>
              </a:buClr>
              <a:buFont typeface="Arial" panose="020B0604020202020204" pitchFamily="34" charset="0"/>
              <a:buChar char="•"/>
              <a:defRPr sz="2700" kern="1200">
                <a:solidFill>
                  <a:schemeClr val="tx1"/>
                </a:solidFill>
                <a:latin typeface="+mn-lt"/>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sz="1200" dirty="0">
                <a:solidFill>
                  <a:srgbClr val="1C1D3B"/>
                </a:solidFill>
                <a:latin typeface="Helvetica" pitchFamily="2" charset="0"/>
                <a:cs typeface="Open Sans" panose="020B0606030504020204" pitchFamily="34" charset="0"/>
              </a:rPr>
              <a:t>Our service structure ensures that you pay only for what you need without a compromise on quality.</a:t>
            </a:r>
          </a:p>
        </p:txBody>
      </p:sp>
      <p:sp>
        <p:nvSpPr>
          <p:cNvPr id="24" name="Title 2">
            <a:extLst>
              <a:ext uri="{FF2B5EF4-FFF2-40B4-BE49-F238E27FC236}">
                <a16:creationId xmlns:a16="http://schemas.microsoft.com/office/drawing/2014/main" id="{A59EF49D-F067-F1FD-530C-D507FD82BA85}"/>
              </a:ext>
            </a:extLst>
          </p:cNvPr>
          <p:cNvSpPr txBox="1">
            <a:spLocks/>
          </p:cNvSpPr>
          <p:nvPr/>
        </p:nvSpPr>
        <p:spPr>
          <a:xfrm>
            <a:off x="556640" y="2890685"/>
            <a:ext cx="4335369" cy="762000"/>
          </a:xfrm>
          <a:prstGeom prst="rect">
            <a:avLst/>
          </a:prstGeom>
        </p:spPr>
        <p:txBody>
          <a:bodyPr/>
          <a:lstStyle>
            <a:lvl1pPr algn="l" defTabSz="1371600" rtl="0" eaLnBrk="1" latinLnBrk="0" hangingPunct="1">
              <a:lnSpc>
                <a:spcPct val="90000"/>
              </a:lnSpc>
              <a:spcBef>
                <a:spcPct val="0"/>
              </a:spcBef>
              <a:buNone/>
              <a:defRPr sz="4200" b="1" kern="1200">
                <a:solidFill>
                  <a:schemeClr val="tx1"/>
                </a:solidFill>
                <a:latin typeface="+mn-lt"/>
                <a:ea typeface="+mj-ea"/>
                <a:cs typeface="Segoe UI" panose="020B0502040204020203" pitchFamily="34" charset="0"/>
              </a:defRPr>
            </a:lvl1pPr>
          </a:lstStyle>
          <a:p>
            <a:r>
              <a:rPr lang="en-US" sz="2933" b="0" dirty="0">
                <a:solidFill>
                  <a:srgbClr val="1C1D3B"/>
                </a:solidFill>
                <a:latin typeface="Helvetica" pitchFamily="2" charset="0"/>
                <a:cs typeface="Open Sans" panose="020B0606030504020204" pitchFamily="34" charset="0"/>
              </a:rPr>
              <a:t>Auritas Application Management Services for </a:t>
            </a:r>
            <a:r>
              <a:rPr lang="en-US" sz="2933" b="0" dirty="0">
                <a:solidFill>
                  <a:srgbClr val="000FFC"/>
                </a:solidFill>
                <a:latin typeface="Helvetica" pitchFamily="2" charset="0"/>
                <a:cs typeface="Open Sans" panose="020B0606030504020204" pitchFamily="34" charset="0"/>
              </a:rPr>
              <a:t>Ongoing Support</a:t>
            </a:r>
          </a:p>
        </p:txBody>
      </p:sp>
      <p:sp>
        <p:nvSpPr>
          <p:cNvPr id="68" name="Title 2">
            <a:extLst>
              <a:ext uri="{FF2B5EF4-FFF2-40B4-BE49-F238E27FC236}">
                <a16:creationId xmlns:a16="http://schemas.microsoft.com/office/drawing/2014/main" id="{4DF05E1C-9DB5-F481-D977-657AF2650940}"/>
              </a:ext>
            </a:extLst>
          </p:cNvPr>
          <p:cNvSpPr txBox="1">
            <a:spLocks/>
          </p:cNvSpPr>
          <p:nvPr/>
        </p:nvSpPr>
        <p:spPr>
          <a:xfrm>
            <a:off x="8253557" y="595492"/>
            <a:ext cx="3352354" cy="692638"/>
          </a:xfrm>
          <a:prstGeom prst="rect">
            <a:avLst/>
          </a:prstGeom>
        </p:spPr>
        <p:txBody>
          <a:bodyPr/>
          <a:lstStyle>
            <a:lvl1pPr algn="l" defTabSz="1371600" rtl="0" eaLnBrk="1" latinLnBrk="0" hangingPunct="1">
              <a:lnSpc>
                <a:spcPct val="90000"/>
              </a:lnSpc>
              <a:spcBef>
                <a:spcPct val="0"/>
              </a:spcBef>
              <a:buNone/>
              <a:defRPr sz="4200" b="1" kern="1200">
                <a:solidFill>
                  <a:schemeClr val="tx1"/>
                </a:solidFill>
                <a:latin typeface="+mn-lt"/>
                <a:ea typeface="+mj-ea"/>
                <a:cs typeface="Segoe UI" panose="020B0502040204020203" pitchFamily="34" charset="0"/>
              </a:defRPr>
            </a:lvl1pPr>
          </a:lstStyle>
          <a:p>
            <a:pPr lvl="0" algn="l"/>
            <a:r>
              <a:rPr lang="en-US" sz="2000" b="1" spc="30" dirty="0">
                <a:solidFill>
                  <a:srgbClr val="1C1D3B"/>
                </a:solidFill>
                <a:latin typeface="Helvetica" pitchFamily="2" charset="0"/>
                <a:cs typeface="Hadassah Friedlaender" panose="020F0502020204030204" pitchFamily="34" charset="0"/>
              </a:rPr>
              <a:t>System Administration &amp; Regular Maintenance</a:t>
            </a:r>
            <a:endParaRPr lang="en-US" sz="2000" b="1" dirty="0">
              <a:solidFill>
                <a:srgbClr val="1C1D3B"/>
              </a:solidFill>
              <a:latin typeface="Helvetica" pitchFamily="2" charset="0"/>
              <a:cs typeface="Hadassah Friedlaender" panose="020F0502020204030204" pitchFamily="34" charset="0"/>
            </a:endParaRPr>
          </a:p>
        </p:txBody>
      </p:sp>
      <p:sp>
        <p:nvSpPr>
          <p:cNvPr id="70" name="Title 2">
            <a:extLst>
              <a:ext uri="{FF2B5EF4-FFF2-40B4-BE49-F238E27FC236}">
                <a16:creationId xmlns:a16="http://schemas.microsoft.com/office/drawing/2014/main" id="{1ED91765-6721-25CF-E31A-01AA0B0A1740}"/>
              </a:ext>
            </a:extLst>
          </p:cNvPr>
          <p:cNvSpPr txBox="1">
            <a:spLocks/>
          </p:cNvSpPr>
          <p:nvPr/>
        </p:nvSpPr>
        <p:spPr>
          <a:xfrm>
            <a:off x="8253557" y="1843874"/>
            <a:ext cx="3352354" cy="692638"/>
          </a:xfrm>
          <a:prstGeom prst="rect">
            <a:avLst/>
          </a:prstGeom>
        </p:spPr>
        <p:txBody>
          <a:bodyPr/>
          <a:lstStyle>
            <a:lvl1pPr algn="l" defTabSz="1371600" rtl="0" eaLnBrk="1" latinLnBrk="0" hangingPunct="1">
              <a:lnSpc>
                <a:spcPct val="90000"/>
              </a:lnSpc>
              <a:spcBef>
                <a:spcPct val="0"/>
              </a:spcBef>
              <a:buNone/>
              <a:defRPr sz="4200" b="1" kern="1200">
                <a:solidFill>
                  <a:schemeClr val="tx1"/>
                </a:solidFill>
                <a:latin typeface="+mn-lt"/>
                <a:ea typeface="+mj-ea"/>
                <a:cs typeface="Segoe UI" panose="020B0502040204020203" pitchFamily="34" charset="0"/>
              </a:defRPr>
            </a:lvl1pPr>
          </a:lstStyle>
          <a:p>
            <a:r>
              <a:rPr lang="en-US" sz="2000" b="1" spc="30" dirty="0">
                <a:solidFill>
                  <a:srgbClr val="1C1D3B"/>
                </a:solidFill>
                <a:latin typeface="Helvetica" pitchFamily="2" charset="0"/>
                <a:cs typeface="Hadassah Friedlaender" panose="020F0502020204030204" pitchFamily="34" charset="0"/>
              </a:rPr>
              <a:t>Guidance, Break Fix &amp; Technical Support</a:t>
            </a:r>
          </a:p>
        </p:txBody>
      </p:sp>
      <p:sp>
        <p:nvSpPr>
          <p:cNvPr id="71" name="Title 2">
            <a:extLst>
              <a:ext uri="{FF2B5EF4-FFF2-40B4-BE49-F238E27FC236}">
                <a16:creationId xmlns:a16="http://schemas.microsoft.com/office/drawing/2014/main" id="{A6A4FA92-F163-20A2-58E7-62DFC20B119F}"/>
              </a:ext>
            </a:extLst>
          </p:cNvPr>
          <p:cNvSpPr txBox="1">
            <a:spLocks/>
          </p:cNvSpPr>
          <p:nvPr/>
        </p:nvSpPr>
        <p:spPr>
          <a:xfrm>
            <a:off x="8253557" y="5722374"/>
            <a:ext cx="3352354" cy="559284"/>
          </a:xfrm>
          <a:prstGeom prst="rect">
            <a:avLst/>
          </a:prstGeom>
        </p:spPr>
        <p:txBody>
          <a:bodyPr/>
          <a:lstStyle>
            <a:lvl1pPr algn="l" defTabSz="1371600" rtl="0" eaLnBrk="1" latinLnBrk="0" hangingPunct="1">
              <a:lnSpc>
                <a:spcPct val="90000"/>
              </a:lnSpc>
              <a:spcBef>
                <a:spcPct val="0"/>
              </a:spcBef>
              <a:buNone/>
              <a:defRPr sz="4200" b="1" kern="1200">
                <a:solidFill>
                  <a:schemeClr val="tx1"/>
                </a:solidFill>
                <a:latin typeface="+mn-lt"/>
                <a:ea typeface="+mj-ea"/>
                <a:cs typeface="Segoe UI" panose="020B0502040204020203" pitchFamily="34" charset="0"/>
              </a:defRPr>
            </a:lvl1pPr>
          </a:lstStyle>
          <a:p>
            <a:r>
              <a:rPr lang="en-US" sz="2000" b="1" spc="30" dirty="0">
                <a:solidFill>
                  <a:srgbClr val="1C1D3B"/>
                </a:solidFill>
                <a:latin typeface="Helvetica" pitchFamily="2" charset="0"/>
                <a:cs typeface="Hadassah Friedlaender" panose="020F0502020204030204" pitchFamily="34" charset="0"/>
              </a:rPr>
              <a:t>On-Demand Packages</a:t>
            </a:r>
          </a:p>
          <a:p>
            <a:endParaRPr lang="en-US" sz="2000" b="1" dirty="0">
              <a:solidFill>
                <a:srgbClr val="1C1D3B"/>
              </a:solidFill>
              <a:latin typeface="Helvetica" pitchFamily="2" charset="0"/>
              <a:cs typeface="Hadassah Friedlaender" panose="020F0502020204030204" pitchFamily="34" charset="0"/>
            </a:endParaRPr>
          </a:p>
        </p:txBody>
      </p:sp>
      <p:sp>
        <p:nvSpPr>
          <p:cNvPr id="72" name="Title 2">
            <a:extLst>
              <a:ext uri="{FF2B5EF4-FFF2-40B4-BE49-F238E27FC236}">
                <a16:creationId xmlns:a16="http://schemas.microsoft.com/office/drawing/2014/main" id="{4BDB09A5-8BE0-1A7B-3054-94AECAE95C20}"/>
              </a:ext>
            </a:extLst>
          </p:cNvPr>
          <p:cNvSpPr txBox="1">
            <a:spLocks/>
          </p:cNvSpPr>
          <p:nvPr/>
        </p:nvSpPr>
        <p:spPr>
          <a:xfrm>
            <a:off x="8283006" y="4340638"/>
            <a:ext cx="3352354" cy="692638"/>
          </a:xfrm>
          <a:prstGeom prst="rect">
            <a:avLst/>
          </a:prstGeom>
        </p:spPr>
        <p:txBody>
          <a:bodyPr/>
          <a:lstStyle>
            <a:lvl1pPr algn="l" defTabSz="1371600" rtl="0" eaLnBrk="1" latinLnBrk="0" hangingPunct="1">
              <a:lnSpc>
                <a:spcPct val="90000"/>
              </a:lnSpc>
              <a:spcBef>
                <a:spcPct val="0"/>
              </a:spcBef>
              <a:buNone/>
              <a:defRPr sz="4200" b="1" kern="1200">
                <a:solidFill>
                  <a:schemeClr val="tx1"/>
                </a:solidFill>
                <a:latin typeface="+mn-lt"/>
                <a:ea typeface="+mj-ea"/>
                <a:cs typeface="Segoe UI" panose="020B0502040204020203" pitchFamily="34" charset="0"/>
              </a:defRPr>
            </a:lvl1pPr>
          </a:lstStyle>
          <a:p>
            <a:r>
              <a:rPr lang="en-US" sz="2000" b="1" spc="30" dirty="0">
                <a:solidFill>
                  <a:srgbClr val="1C1D3B"/>
                </a:solidFill>
                <a:latin typeface="Helvetica" pitchFamily="2" charset="0"/>
                <a:cs typeface="Hadassah Friedlaender" panose="020F0502020204030204" pitchFamily="34" charset="0"/>
              </a:rPr>
              <a:t>System Upgrade Advisory</a:t>
            </a:r>
          </a:p>
        </p:txBody>
      </p:sp>
      <p:sp>
        <p:nvSpPr>
          <p:cNvPr id="73" name="Title 2">
            <a:extLst>
              <a:ext uri="{FF2B5EF4-FFF2-40B4-BE49-F238E27FC236}">
                <a16:creationId xmlns:a16="http://schemas.microsoft.com/office/drawing/2014/main" id="{54AFBB24-3BAD-7F0B-60D7-C3EEC05AF887}"/>
              </a:ext>
            </a:extLst>
          </p:cNvPr>
          <p:cNvSpPr txBox="1">
            <a:spLocks/>
          </p:cNvSpPr>
          <p:nvPr/>
        </p:nvSpPr>
        <p:spPr>
          <a:xfrm>
            <a:off x="8283006" y="3092256"/>
            <a:ext cx="3352354" cy="692638"/>
          </a:xfrm>
          <a:prstGeom prst="rect">
            <a:avLst/>
          </a:prstGeom>
        </p:spPr>
        <p:txBody>
          <a:bodyPr/>
          <a:lstStyle>
            <a:lvl1pPr algn="l" defTabSz="1371600" rtl="0" eaLnBrk="1" latinLnBrk="0" hangingPunct="1">
              <a:lnSpc>
                <a:spcPct val="90000"/>
              </a:lnSpc>
              <a:spcBef>
                <a:spcPct val="0"/>
              </a:spcBef>
              <a:buNone/>
              <a:defRPr sz="4200" b="1" kern="1200">
                <a:solidFill>
                  <a:schemeClr val="tx1"/>
                </a:solidFill>
                <a:latin typeface="+mn-lt"/>
                <a:ea typeface="+mj-ea"/>
                <a:cs typeface="Segoe UI" panose="020B0502040204020203" pitchFamily="34" charset="0"/>
              </a:defRPr>
            </a:lvl1pPr>
          </a:lstStyle>
          <a:p>
            <a:r>
              <a:rPr lang="en-US" sz="2000" b="1" spc="30" dirty="0">
                <a:solidFill>
                  <a:srgbClr val="1C1D3B"/>
                </a:solidFill>
                <a:latin typeface="Helvetica" pitchFamily="2" charset="0"/>
                <a:cs typeface="Hadassah Friedlaender" panose="020F0502020204030204" pitchFamily="34" charset="0"/>
              </a:rPr>
              <a:t>System Performance &amp; Health Advisory</a:t>
            </a:r>
          </a:p>
        </p:txBody>
      </p:sp>
      <p:pic>
        <p:nvPicPr>
          <p:cNvPr id="80" name="Graphic 79" descr="Medical with solid fill">
            <a:extLst>
              <a:ext uri="{FF2B5EF4-FFF2-40B4-BE49-F238E27FC236}">
                <a16:creationId xmlns:a16="http://schemas.microsoft.com/office/drawing/2014/main" id="{5D87B809-5898-4CC0-D676-4097354D2EE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346242" y="3115333"/>
            <a:ext cx="565239" cy="565239"/>
          </a:xfrm>
          <a:prstGeom prst="rect">
            <a:avLst/>
          </a:prstGeom>
        </p:spPr>
      </p:pic>
      <p:pic>
        <p:nvPicPr>
          <p:cNvPr id="82" name="Graphic 81" descr="Handshake with solid fill">
            <a:extLst>
              <a:ext uri="{FF2B5EF4-FFF2-40B4-BE49-F238E27FC236}">
                <a16:creationId xmlns:a16="http://schemas.microsoft.com/office/drawing/2014/main" id="{98F72166-073A-D997-A087-AC068649E62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314177" y="1877175"/>
            <a:ext cx="618010" cy="618010"/>
          </a:xfrm>
          <a:prstGeom prst="rect">
            <a:avLst/>
          </a:prstGeom>
        </p:spPr>
      </p:pic>
      <p:pic>
        <p:nvPicPr>
          <p:cNvPr id="84" name="Graphic 83" descr="Tools with solid fill">
            <a:extLst>
              <a:ext uri="{FF2B5EF4-FFF2-40B4-BE49-F238E27FC236}">
                <a16:creationId xmlns:a16="http://schemas.microsoft.com/office/drawing/2014/main" id="{22AB0C6F-A043-A107-39C7-6DAAF430D6D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396415" y="666622"/>
            <a:ext cx="453535" cy="453535"/>
          </a:xfrm>
          <a:prstGeom prst="rect">
            <a:avLst/>
          </a:prstGeom>
        </p:spPr>
      </p:pic>
      <p:pic>
        <p:nvPicPr>
          <p:cNvPr id="86" name="Graphic 85" descr="Clipboard Checked with solid fill">
            <a:extLst>
              <a:ext uri="{FF2B5EF4-FFF2-40B4-BE49-F238E27FC236}">
                <a16:creationId xmlns:a16="http://schemas.microsoft.com/office/drawing/2014/main" id="{9C35D584-7460-DC42-04A0-07C4833A424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346242" y="5575990"/>
            <a:ext cx="565239" cy="565239"/>
          </a:xfrm>
          <a:prstGeom prst="rect">
            <a:avLst/>
          </a:prstGeom>
        </p:spPr>
      </p:pic>
      <p:pic>
        <p:nvPicPr>
          <p:cNvPr id="88" name="Graphic 87" descr="Call center with solid fill">
            <a:extLst>
              <a:ext uri="{FF2B5EF4-FFF2-40B4-BE49-F238E27FC236}">
                <a16:creationId xmlns:a16="http://schemas.microsoft.com/office/drawing/2014/main" id="{10812371-731E-845D-88D3-C86A0B40D28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7332404" y="4340638"/>
            <a:ext cx="565239" cy="565239"/>
          </a:xfrm>
          <a:prstGeom prst="rect">
            <a:avLst/>
          </a:prstGeom>
        </p:spPr>
      </p:pic>
    </p:spTree>
    <p:extLst>
      <p:ext uri="{BB962C8B-B14F-4D97-AF65-F5344CB8AC3E}">
        <p14:creationId xmlns:p14="http://schemas.microsoft.com/office/powerpoint/2010/main" val="501615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7">
            <a:extLst>
              <a:ext uri="{FF2B5EF4-FFF2-40B4-BE49-F238E27FC236}">
                <a16:creationId xmlns:a16="http://schemas.microsoft.com/office/drawing/2014/main" id="{61E60A1E-07DE-5BB4-ACE1-3889D80842ED}"/>
              </a:ext>
            </a:extLst>
          </p:cNvPr>
          <p:cNvPicPr>
            <a:picLocks noGrp="1" noChangeAspect="1"/>
          </p:cNvPicPr>
          <p:nvPr>
            <p:ph type="pic" sz="quarter" idx="10"/>
          </p:nvPr>
        </p:nvPicPr>
        <p:blipFill>
          <a:blip r:embed="rId2"/>
          <a:srcRect t="30236" b="30236"/>
          <a:stretch/>
        </p:blipFill>
        <p:spPr/>
      </p:pic>
      <p:sp>
        <p:nvSpPr>
          <p:cNvPr id="3" name="Text Placeholder 2">
            <a:extLst>
              <a:ext uri="{FF2B5EF4-FFF2-40B4-BE49-F238E27FC236}">
                <a16:creationId xmlns:a16="http://schemas.microsoft.com/office/drawing/2014/main" id="{7C021E61-2979-7C12-A75C-579A17162BE1}"/>
              </a:ext>
            </a:extLst>
          </p:cNvPr>
          <p:cNvSpPr>
            <a:spLocks noGrp="1"/>
          </p:cNvSpPr>
          <p:nvPr>
            <p:ph type="body" sz="quarter" idx="12"/>
          </p:nvPr>
        </p:nvSpPr>
        <p:spPr>
          <a:xfrm>
            <a:off x="1794240" y="1547775"/>
            <a:ext cx="9079705" cy="960647"/>
          </a:xfrm>
        </p:spPr>
        <p:txBody>
          <a:bodyPr>
            <a:normAutofit fontScale="92500"/>
          </a:bodyPr>
          <a:lstStyle/>
          <a:p>
            <a:r>
              <a:rPr lang="en-US" sz="2800" dirty="0">
                <a:solidFill>
                  <a:schemeClr val="accent3"/>
                </a:solidFill>
              </a:rPr>
              <a:t>With Auritas, you have a partner that is dedicated to the long-term success of your data governance efforts.</a:t>
            </a:r>
          </a:p>
        </p:txBody>
      </p:sp>
    </p:spTree>
    <p:extLst>
      <p:ext uri="{BB962C8B-B14F-4D97-AF65-F5344CB8AC3E}">
        <p14:creationId xmlns:p14="http://schemas.microsoft.com/office/powerpoint/2010/main" val="4122082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536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 name="Rectangle 8"/>
          <p:cNvSpPr>
            <a:spLocks noChangeArrowheads="1"/>
          </p:cNvSpPr>
          <p:nvPr/>
        </p:nvSpPr>
        <p:spPr bwMode="gray">
          <a:xfrm>
            <a:off x="4081149" y="2134655"/>
            <a:ext cx="4606993" cy="3152407"/>
          </a:xfrm>
          <a:prstGeom prst="rect">
            <a:avLst/>
          </a:prstGeom>
          <a:solidFill>
            <a:schemeClr val="bg1">
              <a:lumMod val="95000"/>
            </a:schemeClr>
          </a:solidFill>
          <a:ln w="12700" algn="ctr">
            <a:solidFill>
              <a:schemeClr val="bg1">
                <a:lumMod val="75000"/>
              </a:schemeClr>
            </a:solidFill>
            <a:prstDash val="lgDash"/>
            <a:round/>
            <a:headEnd/>
            <a:tailEnd/>
          </a:ln>
          <a:effectLst/>
        </p:spPr>
        <p:txBody>
          <a:bodyPr lIns="108768" tIns="108768" rIns="108768" bIns="108768" anchor="ctr"/>
          <a:lstStyle/>
          <a:p>
            <a:pPr algn="ctr" defTabSz="543813">
              <a:lnSpc>
                <a:spcPts val="1072"/>
              </a:lnSpc>
              <a:spcBef>
                <a:spcPts val="714"/>
              </a:spcBef>
              <a:defRPr/>
            </a:pPr>
            <a:endParaRPr lang="en-US" sz="1798">
              <a:solidFill>
                <a:srgbClr val="000000"/>
              </a:solidFill>
            </a:endParaRPr>
          </a:p>
        </p:txBody>
      </p:sp>
      <p:cxnSp>
        <p:nvCxnSpPr>
          <p:cNvPr id="5" name="Straight Connector 4"/>
          <p:cNvCxnSpPr/>
          <p:nvPr/>
        </p:nvCxnSpPr>
        <p:spPr>
          <a:xfrm>
            <a:off x="1156343" y="6010024"/>
            <a:ext cx="7617373" cy="0"/>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bwMode="gray">
          <a:xfrm>
            <a:off x="2561658" y="5947172"/>
            <a:ext cx="125724" cy="125712"/>
          </a:xfrm>
          <a:prstGeom prst="ellipse">
            <a:avLst/>
          </a:prstGeom>
          <a:solidFill>
            <a:schemeClr val="accent1"/>
          </a:solidFill>
          <a:ln w="6350" algn="ctr">
            <a:noFill/>
            <a:miter lim="800000"/>
            <a:headEnd/>
            <a:tailEnd/>
          </a:ln>
        </p:spPr>
        <p:txBody>
          <a:bodyPr lIns="107053" tIns="85642" rIns="107053" bIns="85642" rtlCol="0" anchor="ctr"/>
          <a:lstStyle/>
          <a:p>
            <a:pPr algn="ctr" defTabSz="1087626" fontAlgn="base">
              <a:spcBef>
                <a:spcPct val="50000"/>
              </a:spcBef>
              <a:spcAft>
                <a:spcPct val="0"/>
              </a:spcAft>
              <a:buClr>
                <a:srgbClr val="F0AB00"/>
              </a:buClr>
              <a:buSzPct val="80000"/>
            </a:pPr>
            <a:endParaRPr lang="en-US" sz="1798" kern="0" dirty="0">
              <a:solidFill>
                <a:srgbClr val="1C1D3B"/>
              </a:solidFill>
              <a:ea typeface="Open Sans" panose="020B0606030504020204" pitchFamily="34" charset="0"/>
              <a:cs typeface="Open Sans" panose="020B0606030504020204" pitchFamily="34" charset="0"/>
            </a:endParaRPr>
          </a:p>
        </p:txBody>
      </p:sp>
      <p:sp>
        <p:nvSpPr>
          <p:cNvPr id="9" name="TextBox 8"/>
          <p:cNvSpPr txBox="1"/>
          <p:nvPr/>
        </p:nvSpPr>
        <p:spPr>
          <a:xfrm>
            <a:off x="1456908" y="6098022"/>
            <a:ext cx="2263408" cy="215444"/>
          </a:xfrm>
          <a:prstGeom prst="rect">
            <a:avLst/>
          </a:prstGeom>
          <a:noFill/>
        </p:spPr>
        <p:txBody>
          <a:bodyPr wrap="square" lIns="0" tIns="0" rIns="0" bIns="0" rtlCol="0">
            <a:spAutoFit/>
          </a:bodyPr>
          <a:lstStyle/>
          <a:p>
            <a:pPr algn="ctr" fontAlgn="base">
              <a:spcBef>
                <a:spcPts val="714"/>
              </a:spcBef>
              <a:spcAft>
                <a:spcPct val="0"/>
              </a:spcAft>
              <a:buClr>
                <a:srgbClr val="F0AB00"/>
              </a:buClr>
              <a:buSzPct val="80000"/>
            </a:pPr>
            <a:r>
              <a:rPr lang="en-US" sz="1400" kern="0" dirty="0">
                <a:solidFill>
                  <a:srgbClr val="1C1D3B"/>
                </a:solidFill>
                <a:ea typeface="Open Sans" panose="020B0606030504020204" pitchFamily="34" charset="0"/>
                <a:cs typeface="Open Sans" panose="020B0606030504020204" pitchFamily="34" charset="0"/>
              </a:rPr>
              <a:t>Sources</a:t>
            </a:r>
          </a:p>
        </p:txBody>
      </p:sp>
      <p:sp>
        <p:nvSpPr>
          <p:cNvPr id="10" name="TextBox 9"/>
          <p:cNvSpPr txBox="1"/>
          <p:nvPr/>
        </p:nvSpPr>
        <p:spPr>
          <a:xfrm>
            <a:off x="5291844" y="6098022"/>
            <a:ext cx="3419072" cy="215444"/>
          </a:xfrm>
          <a:prstGeom prst="rect">
            <a:avLst/>
          </a:prstGeom>
          <a:noFill/>
        </p:spPr>
        <p:txBody>
          <a:bodyPr wrap="square" lIns="0" tIns="0" rIns="0" bIns="0" rtlCol="0">
            <a:spAutoFit/>
          </a:bodyPr>
          <a:lstStyle/>
          <a:p>
            <a:pPr algn="ctr" fontAlgn="base">
              <a:spcAft>
                <a:spcPct val="0"/>
              </a:spcAft>
              <a:buClr>
                <a:srgbClr val="F0AB00"/>
              </a:buClr>
              <a:buSzPct val="80000"/>
            </a:pPr>
            <a:r>
              <a:rPr lang="en-US" sz="1400" kern="0" dirty="0">
                <a:solidFill>
                  <a:schemeClr val="accent6"/>
                </a:solidFill>
                <a:ea typeface="Open Sans" panose="020B0606030504020204" pitchFamily="34" charset="0"/>
                <a:cs typeface="Open Sans" panose="020B0606030504020204" pitchFamily="34" charset="0"/>
              </a:rPr>
              <a:t>Data Discovery &amp; Stewardship</a:t>
            </a:r>
          </a:p>
        </p:txBody>
      </p:sp>
      <p:sp>
        <p:nvSpPr>
          <p:cNvPr id="12" name="TextBox 11"/>
          <p:cNvSpPr txBox="1"/>
          <p:nvPr/>
        </p:nvSpPr>
        <p:spPr bwMode="auto">
          <a:xfrm>
            <a:off x="670075" y="1678707"/>
            <a:ext cx="1075509" cy="369332"/>
          </a:xfrm>
          <a:prstGeom prst="rect">
            <a:avLst/>
          </a:prstGeom>
          <a:noFill/>
        </p:spPr>
        <p:txBody>
          <a:bodyPr wrap="square" lIns="0" tIns="0" rIns="0" bIns="0">
            <a:spAutoFit/>
          </a:bodyPr>
          <a:lstStyle/>
          <a:p>
            <a:pPr algn="ctr" fontAlgn="base">
              <a:spcBef>
                <a:spcPct val="50000"/>
              </a:spcBef>
              <a:spcAft>
                <a:spcPct val="0"/>
              </a:spcAft>
              <a:buClr>
                <a:srgbClr val="F0AB00"/>
              </a:buClr>
              <a:buSzPct val="80000"/>
              <a:defRPr/>
            </a:pPr>
            <a:r>
              <a:rPr lang="en-US" sz="1200" kern="0" dirty="0">
                <a:solidFill>
                  <a:schemeClr val="accent3">
                    <a:lumMod val="75000"/>
                  </a:schemeClr>
                </a:solidFill>
                <a:ea typeface="Open Sans" panose="020B0606030504020204" pitchFamily="34" charset="0"/>
                <a:cs typeface="Open Sans" panose="020B0606030504020204" pitchFamily="34" charset="0"/>
              </a:rPr>
              <a:t>SAP Business Suite</a:t>
            </a:r>
          </a:p>
        </p:txBody>
      </p:sp>
      <p:sp>
        <p:nvSpPr>
          <p:cNvPr id="13" name="TextBox 12"/>
          <p:cNvSpPr txBox="1"/>
          <p:nvPr/>
        </p:nvSpPr>
        <p:spPr bwMode="auto">
          <a:xfrm>
            <a:off x="2046182" y="1509093"/>
            <a:ext cx="1106171" cy="184666"/>
          </a:xfrm>
          <a:prstGeom prst="rect">
            <a:avLst/>
          </a:prstGeom>
          <a:noFill/>
        </p:spPr>
        <p:txBody>
          <a:bodyPr wrap="square" lIns="0" tIns="0" rIns="0" bIns="0">
            <a:spAutoFit/>
          </a:bodyPr>
          <a:lstStyle/>
          <a:p>
            <a:pPr algn="ctr" fontAlgn="base">
              <a:spcBef>
                <a:spcPct val="50000"/>
              </a:spcBef>
              <a:spcAft>
                <a:spcPct val="0"/>
              </a:spcAft>
              <a:buClr>
                <a:srgbClr val="F0AB00"/>
              </a:buClr>
              <a:buSzPct val="80000"/>
              <a:defRPr/>
            </a:pPr>
            <a:r>
              <a:rPr lang="en-US" sz="1200" kern="0" dirty="0">
                <a:solidFill>
                  <a:schemeClr val="accent3">
                    <a:lumMod val="75000"/>
                  </a:schemeClr>
                </a:solidFill>
                <a:ea typeface="Open Sans" panose="020B0606030504020204" pitchFamily="34" charset="0"/>
                <a:cs typeface="Open Sans" panose="020B0606030504020204" pitchFamily="34" charset="0"/>
              </a:rPr>
              <a:t>SAP BW</a:t>
            </a:r>
          </a:p>
        </p:txBody>
      </p:sp>
      <p:pic>
        <p:nvPicPr>
          <p:cNvPr id="14" name="Picture 16" descr="\\psf\Host\Users\eric\Graphic Tank\Electronics_App copy 6.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77952" y="1753850"/>
            <a:ext cx="497363" cy="514574"/>
          </a:xfrm>
          <a:prstGeom prst="rect">
            <a:avLst/>
          </a:prstGeom>
          <a:noFill/>
          <a:ln w="9525">
            <a:noFill/>
            <a:miter lim="800000"/>
            <a:headEnd/>
            <a:tailEnd/>
          </a:ln>
        </p:spPr>
      </p:pic>
      <p:grpSp>
        <p:nvGrpSpPr>
          <p:cNvPr id="15" name="Group 14"/>
          <p:cNvGrpSpPr/>
          <p:nvPr/>
        </p:nvGrpSpPr>
        <p:grpSpPr>
          <a:xfrm>
            <a:off x="2400952" y="2424889"/>
            <a:ext cx="454777" cy="466480"/>
            <a:chOff x="3856854" y="4903734"/>
            <a:chExt cx="543833" cy="584777"/>
          </a:xfrm>
        </p:grpSpPr>
        <p:sp>
          <p:nvSpPr>
            <p:cNvPr id="16" name="Flowchart: Magnetic Disk 64"/>
            <p:cNvSpPr/>
            <p:nvPr/>
          </p:nvSpPr>
          <p:spPr bwMode="gray">
            <a:xfrm>
              <a:off x="3856854" y="4903734"/>
              <a:ext cx="405525" cy="408730"/>
            </a:xfrm>
            <a:prstGeom prst="flowChartMagneticDisk">
              <a:avLst/>
            </a:prstGeom>
            <a:solidFill>
              <a:schemeClr val="tx2">
                <a:lumMod val="60000"/>
                <a:lumOff val="40000"/>
              </a:schemeClr>
            </a:solidFill>
            <a:ln w="19050" algn="ctr">
              <a:solidFill>
                <a:srgbClr val="FFFFFF"/>
              </a:solidFill>
              <a:miter lim="800000"/>
              <a:headEnd/>
              <a:tailEnd/>
            </a:ln>
          </p:spPr>
          <p:txBody>
            <a:bodyPr lIns="89954" tIns="71962" rIns="89954" bIns="71962" anchor="ctr"/>
            <a:lstStyle/>
            <a:p>
              <a:pPr algn="ctr">
                <a:spcBef>
                  <a:spcPct val="50000"/>
                </a:spcBef>
                <a:buClr>
                  <a:srgbClr val="F0AB00"/>
                </a:buClr>
                <a:buSzPct val="80000"/>
                <a:defRPr/>
              </a:pPr>
              <a:endParaRPr lang="en-US" sz="1400" kern="0" dirty="0">
                <a:solidFill>
                  <a:sysClr val="windowText" lastClr="000000"/>
                </a:solidFill>
                <a:ea typeface="Open Sans" panose="020B0606030504020204" pitchFamily="34" charset="0"/>
                <a:cs typeface="Open Sans" panose="020B0606030504020204" pitchFamily="34" charset="0"/>
              </a:endParaRPr>
            </a:p>
          </p:txBody>
        </p:sp>
        <p:sp>
          <p:nvSpPr>
            <p:cNvPr id="17" name="Flowchart: Magnetic Disk 64"/>
            <p:cNvSpPr/>
            <p:nvPr/>
          </p:nvSpPr>
          <p:spPr bwMode="gray">
            <a:xfrm>
              <a:off x="3995162" y="5079781"/>
              <a:ext cx="405525" cy="408730"/>
            </a:xfrm>
            <a:prstGeom prst="flowChartMagneticDisk">
              <a:avLst/>
            </a:prstGeom>
            <a:solidFill>
              <a:srgbClr val="0076CB"/>
            </a:solidFill>
            <a:ln w="19050" algn="ctr">
              <a:solidFill>
                <a:srgbClr val="FFFFFF"/>
              </a:solidFill>
              <a:miter lim="800000"/>
              <a:headEnd/>
              <a:tailEnd/>
            </a:ln>
          </p:spPr>
          <p:txBody>
            <a:bodyPr lIns="89954" tIns="71962" rIns="89954" bIns="71962" anchor="ctr"/>
            <a:lstStyle/>
            <a:p>
              <a:pPr algn="ctr">
                <a:spcBef>
                  <a:spcPct val="50000"/>
                </a:spcBef>
                <a:buClr>
                  <a:srgbClr val="F0AB00"/>
                </a:buClr>
                <a:buSzPct val="80000"/>
                <a:defRPr/>
              </a:pPr>
              <a:endParaRPr lang="en-US" sz="1400" kern="0" dirty="0">
                <a:solidFill>
                  <a:sysClr val="windowText" lastClr="000000"/>
                </a:solidFill>
                <a:ea typeface="Open Sans" panose="020B0606030504020204" pitchFamily="34" charset="0"/>
                <a:cs typeface="Open Sans" panose="020B0606030504020204" pitchFamily="34" charset="0"/>
              </a:endParaRPr>
            </a:p>
          </p:txBody>
        </p:sp>
      </p:grpSp>
      <p:sp>
        <p:nvSpPr>
          <p:cNvPr id="44" name="TextBox 43"/>
          <p:cNvSpPr txBox="1"/>
          <p:nvPr/>
        </p:nvSpPr>
        <p:spPr bwMode="auto">
          <a:xfrm>
            <a:off x="632809" y="2566187"/>
            <a:ext cx="1091943" cy="184666"/>
          </a:xfrm>
          <a:prstGeom prst="rect">
            <a:avLst/>
          </a:prstGeom>
          <a:noFill/>
        </p:spPr>
        <p:txBody>
          <a:bodyPr wrap="square" lIns="0" tIns="0" rIns="0" bIns="0">
            <a:spAutoFit/>
          </a:bodyPr>
          <a:lstStyle/>
          <a:p>
            <a:pPr algn="ctr" fontAlgn="base">
              <a:spcAft>
                <a:spcPct val="0"/>
              </a:spcAft>
              <a:buClr>
                <a:srgbClr val="F0AB00"/>
              </a:buClr>
              <a:buSzPct val="80000"/>
              <a:defRPr/>
            </a:pPr>
            <a:r>
              <a:rPr lang="en-US" sz="1200" kern="0" dirty="0">
                <a:solidFill>
                  <a:schemeClr val="accent3">
                    <a:lumMod val="75000"/>
                  </a:schemeClr>
                </a:solidFill>
                <a:ea typeface="Open Sans" panose="020B0606030504020204" pitchFamily="34" charset="0"/>
                <a:cs typeface="Open Sans" panose="020B0606030504020204" pitchFamily="34" charset="0"/>
              </a:rPr>
              <a:t>Databases</a:t>
            </a:r>
            <a:endParaRPr lang="en-US" sz="1067" kern="0" dirty="0">
              <a:solidFill>
                <a:schemeClr val="accent3">
                  <a:lumMod val="75000"/>
                </a:schemeClr>
              </a:solidFill>
              <a:ea typeface="Open Sans" panose="020B0606030504020204" pitchFamily="34" charset="0"/>
              <a:cs typeface="Open Sans" panose="020B0606030504020204" pitchFamily="34" charset="0"/>
            </a:endParaRPr>
          </a:p>
        </p:txBody>
      </p:sp>
      <p:pic>
        <p:nvPicPr>
          <p:cNvPr id="46" name="Picture 159" descr="a"/>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738916" y="1786503"/>
            <a:ext cx="452790" cy="4424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8" name="Group 57"/>
          <p:cNvGrpSpPr/>
          <p:nvPr/>
        </p:nvGrpSpPr>
        <p:grpSpPr>
          <a:xfrm>
            <a:off x="2410037" y="4725518"/>
            <a:ext cx="572969" cy="412398"/>
            <a:chOff x="1295464" y="4425221"/>
            <a:chExt cx="653285" cy="492922"/>
          </a:xfrm>
        </p:grpSpPr>
        <p:pic>
          <p:nvPicPr>
            <p:cNvPr id="59" name="Picture 17" descr="\\psf\Host\Users\eric\Graphic Tank\Office Icons_XLS copy 2.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09395" y="4425221"/>
              <a:ext cx="339354" cy="4172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5" descr="\\psf\Host\Users\eric\Graphic Tank\Screens and Documents v1_Execel.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295464" y="4451492"/>
              <a:ext cx="359840" cy="466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1" name="TextBox 60"/>
          <p:cNvSpPr txBox="1"/>
          <p:nvPr/>
        </p:nvSpPr>
        <p:spPr bwMode="auto">
          <a:xfrm>
            <a:off x="1127174" y="4830249"/>
            <a:ext cx="1225825" cy="184666"/>
          </a:xfrm>
          <a:prstGeom prst="rect">
            <a:avLst/>
          </a:prstGeom>
          <a:noFill/>
        </p:spPr>
        <p:txBody>
          <a:bodyPr wrap="square" lIns="0" tIns="0" rIns="0" bIns="0">
            <a:spAutoFit/>
          </a:bodyPr>
          <a:lstStyle/>
          <a:p>
            <a:pPr algn="ctr" fontAlgn="base">
              <a:spcAft>
                <a:spcPct val="0"/>
              </a:spcAft>
              <a:buClr>
                <a:srgbClr val="F0AB00"/>
              </a:buClr>
              <a:buSzPct val="80000"/>
              <a:defRPr/>
            </a:pPr>
            <a:r>
              <a:rPr lang="en-US" sz="1200" kern="0" dirty="0">
                <a:solidFill>
                  <a:schemeClr val="accent3">
                    <a:lumMod val="75000"/>
                  </a:schemeClr>
                </a:solidFill>
                <a:ea typeface="Open Sans" panose="020B0606030504020204" pitchFamily="34" charset="0"/>
                <a:cs typeface="Open Sans" panose="020B0606030504020204" pitchFamily="34" charset="0"/>
              </a:rPr>
              <a:t>Delimited files</a:t>
            </a:r>
          </a:p>
        </p:txBody>
      </p:sp>
      <p:graphicFrame>
        <p:nvGraphicFramePr>
          <p:cNvPr id="67" name="Diagram 66"/>
          <p:cNvGraphicFramePr/>
          <p:nvPr/>
        </p:nvGraphicFramePr>
        <p:xfrm>
          <a:off x="4193263" y="2402496"/>
          <a:ext cx="5484689" cy="26715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9" name="TextBox 78"/>
          <p:cNvSpPr txBox="1"/>
          <p:nvPr/>
        </p:nvSpPr>
        <p:spPr bwMode="auto">
          <a:xfrm>
            <a:off x="4251810" y="2478798"/>
            <a:ext cx="1260164" cy="430887"/>
          </a:xfrm>
          <a:prstGeom prst="rect">
            <a:avLst/>
          </a:prstGeom>
          <a:noFill/>
        </p:spPr>
        <p:txBody>
          <a:bodyPr wrap="square" lIns="0" tIns="0" rIns="0" bIns="0">
            <a:spAutoFit/>
          </a:bodyPr>
          <a:lstStyle/>
          <a:p>
            <a:pPr algn="ctr" fontAlgn="base">
              <a:spcBef>
                <a:spcPct val="50000"/>
              </a:spcBef>
              <a:spcAft>
                <a:spcPct val="0"/>
              </a:spcAft>
              <a:buClr>
                <a:srgbClr val="F0AB00"/>
              </a:buClr>
              <a:buSzPct val="80000"/>
              <a:defRPr/>
            </a:pPr>
            <a:r>
              <a:rPr lang="en-US" sz="1400" kern="0" dirty="0">
                <a:solidFill>
                  <a:schemeClr val="bg2">
                    <a:lumMod val="10000"/>
                  </a:schemeClr>
                </a:solidFill>
                <a:ea typeface="Open Sans" panose="020B0606030504020204" pitchFamily="34" charset="0"/>
                <a:cs typeface="Open Sans" panose="020B0606030504020204" pitchFamily="34" charset="0"/>
              </a:rPr>
              <a:t>SAP Information Steward</a:t>
            </a:r>
          </a:p>
        </p:txBody>
      </p:sp>
      <p:sp>
        <p:nvSpPr>
          <p:cNvPr id="80" name="Chevron 79"/>
          <p:cNvSpPr/>
          <p:nvPr/>
        </p:nvSpPr>
        <p:spPr bwMode="gray">
          <a:xfrm>
            <a:off x="3278754" y="1480660"/>
            <a:ext cx="645038" cy="4371947"/>
          </a:xfrm>
          <a:prstGeom prst="chevron">
            <a:avLst>
              <a:gd name="adj" fmla="val 87139"/>
            </a:avLst>
          </a:prstGeom>
          <a:solidFill>
            <a:srgbClr val="000FFC"/>
          </a:solidFill>
          <a:ln w="57150" cmpd="sng" algn="ctr">
            <a:noFill/>
            <a:miter lim="800000"/>
            <a:headEnd/>
            <a:tailEnd/>
          </a:ln>
        </p:spPr>
        <p:txBody>
          <a:bodyPr lIns="107107" tIns="85686" rIns="107107" bIns="85686" anchor="ctr"/>
          <a:lstStyle/>
          <a:p>
            <a:pPr algn="ctr">
              <a:spcBef>
                <a:spcPct val="50000"/>
              </a:spcBef>
              <a:buClr>
                <a:srgbClr val="F0AB00"/>
              </a:buClr>
              <a:buSzPct val="80000"/>
              <a:defRPr/>
            </a:pPr>
            <a:endParaRPr lang="en-US" sz="1400" kern="0" dirty="0">
              <a:solidFill>
                <a:sysClr val="windowText" lastClr="000000"/>
              </a:solidFill>
              <a:ea typeface="Open Sans" panose="020B0606030504020204" pitchFamily="34" charset="0"/>
              <a:cs typeface="Open Sans" panose="020B0606030504020204" pitchFamily="34" charset="0"/>
            </a:endParaRPr>
          </a:p>
        </p:txBody>
      </p:sp>
      <p:sp>
        <p:nvSpPr>
          <p:cNvPr id="54" name="Oval 53"/>
          <p:cNvSpPr/>
          <p:nvPr/>
        </p:nvSpPr>
        <p:spPr bwMode="gray">
          <a:xfrm>
            <a:off x="6892912" y="5942615"/>
            <a:ext cx="125724" cy="125712"/>
          </a:xfrm>
          <a:prstGeom prst="ellipse">
            <a:avLst/>
          </a:prstGeom>
          <a:solidFill>
            <a:schemeClr val="accent1"/>
          </a:solidFill>
          <a:ln w="6350" algn="ctr">
            <a:noFill/>
            <a:miter lim="800000"/>
            <a:headEnd/>
            <a:tailEnd/>
          </a:ln>
        </p:spPr>
        <p:txBody>
          <a:bodyPr lIns="107053" tIns="85642" rIns="107053" bIns="85642" rtlCol="0" anchor="ctr"/>
          <a:lstStyle/>
          <a:p>
            <a:pPr algn="ctr" defTabSz="1087626" fontAlgn="base">
              <a:spcBef>
                <a:spcPct val="50000"/>
              </a:spcBef>
              <a:spcAft>
                <a:spcPct val="0"/>
              </a:spcAft>
              <a:buClr>
                <a:srgbClr val="F0AB00"/>
              </a:buClr>
              <a:buSzPct val="80000"/>
            </a:pPr>
            <a:endParaRPr lang="en-US" sz="1798" kern="0" dirty="0">
              <a:solidFill>
                <a:srgbClr val="1C1D3B"/>
              </a:solidFill>
              <a:ea typeface="Open Sans" panose="020B0606030504020204" pitchFamily="34" charset="0"/>
              <a:cs typeface="Open Sans" panose="020B0606030504020204" pitchFamily="34" charset="0"/>
            </a:endParaRPr>
          </a:p>
        </p:txBody>
      </p:sp>
      <p:pic>
        <p:nvPicPr>
          <p:cNvPr id="65" name="Picture 10" descr="273919_v_srgb_s_gl.eps"/>
          <p:cNvPicPr>
            <a:picLocks noChangeAspect="1"/>
          </p:cNvPicPr>
          <p:nvPr/>
        </p:nvPicPr>
        <p:blipFill>
          <a:blip r:embed="rId12"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17715" y="3669197"/>
            <a:ext cx="462893" cy="360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descr="\\psf\Host\Users\eric\Graphic Tank\Puzzle11.png"/>
          <p:cNvPicPr>
            <a:picLocks noChangeAspect="1" noChangeArrowheads="1"/>
          </p:cNvPicPr>
          <p:nvPr/>
        </p:nvPicPr>
        <p:blipFill>
          <a:blip r:embed="rId1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384917" y="5240257"/>
            <a:ext cx="620339" cy="447321"/>
          </a:xfrm>
          <a:prstGeom prst="rect">
            <a:avLst/>
          </a:prstGeom>
          <a:noFill/>
        </p:spPr>
      </p:pic>
      <p:pic>
        <p:nvPicPr>
          <p:cNvPr id="82" name="Picture 81" descr="iconmonstr-brick-8-icon-256.png"/>
          <p:cNvPicPr>
            <a:picLocks noChangeAspect="1"/>
          </p:cNvPicPr>
          <p:nvPr/>
        </p:nvPicPr>
        <p:blipFill>
          <a:blip r:embed="rId14">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448358" y="4154048"/>
            <a:ext cx="436962" cy="43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TextBox 82"/>
          <p:cNvSpPr txBox="1"/>
          <p:nvPr/>
        </p:nvSpPr>
        <p:spPr bwMode="auto">
          <a:xfrm>
            <a:off x="1041698" y="3738449"/>
            <a:ext cx="1374334" cy="184666"/>
          </a:xfrm>
          <a:prstGeom prst="rect">
            <a:avLst/>
          </a:prstGeom>
          <a:noFill/>
        </p:spPr>
        <p:txBody>
          <a:bodyPr wrap="square" lIns="0" tIns="0" rIns="0" bIns="0">
            <a:spAutoFit/>
          </a:bodyPr>
          <a:lstStyle/>
          <a:p>
            <a:pPr algn="ctr" fontAlgn="base">
              <a:spcAft>
                <a:spcPct val="0"/>
              </a:spcAft>
              <a:buClr>
                <a:srgbClr val="F0AB00"/>
              </a:buClr>
              <a:buSzPct val="80000"/>
              <a:defRPr/>
            </a:pPr>
            <a:r>
              <a:rPr lang="en-US" sz="1200" kern="0" dirty="0">
                <a:solidFill>
                  <a:schemeClr val="accent3">
                    <a:lumMod val="75000"/>
                  </a:schemeClr>
                </a:solidFill>
                <a:ea typeface="Open Sans" panose="020B0606030504020204" pitchFamily="34" charset="0"/>
                <a:cs typeface="Open Sans" panose="020B0606030504020204" pitchFamily="34" charset="0"/>
              </a:rPr>
              <a:t>BI systems</a:t>
            </a:r>
            <a:endParaRPr lang="en-US" sz="1067" kern="0" dirty="0">
              <a:solidFill>
                <a:schemeClr val="accent3">
                  <a:lumMod val="75000"/>
                </a:schemeClr>
              </a:solidFill>
              <a:ea typeface="Open Sans" panose="020B0606030504020204" pitchFamily="34" charset="0"/>
              <a:cs typeface="Open Sans" panose="020B0606030504020204" pitchFamily="34" charset="0"/>
            </a:endParaRPr>
          </a:p>
        </p:txBody>
      </p:sp>
      <p:sp>
        <p:nvSpPr>
          <p:cNvPr id="84" name="TextBox 83"/>
          <p:cNvSpPr txBox="1"/>
          <p:nvPr/>
        </p:nvSpPr>
        <p:spPr bwMode="auto">
          <a:xfrm>
            <a:off x="1041698" y="4269445"/>
            <a:ext cx="1374334" cy="184666"/>
          </a:xfrm>
          <a:prstGeom prst="rect">
            <a:avLst/>
          </a:prstGeom>
          <a:noFill/>
        </p:spPr>
        <p:txBody>
          <a:bodyPr wrap="square" lIns="0" tIns="0" rIns="0" bIns="0">
            <a:spAutoFit/>
          </a:bodyPr>
          <a:lstStyle/>
          <a:p>
            <a:pPr algn="ctr" fontAlgn="base">
              <a:spcAft>
                <a:spcPct val="0"/>
              </a:spcAft>
              <a:buClr>
                <a:srgbClr val="F0AB00"/>
              </a:buClr>
              <a:buSzPct val="80000"/>
              <a:defRPr/>
            </a:pPr>
            <a:r>
              <a:rPr lang="en-US" sz="1200" kern="0" dirty="0">
                <a:solidFill>
                  <a:schemeClr val="accent3">
                    <a:lumMod val="75000"/>
                  </a:schemeClr>
                </a:solidFill>
                <a:ea typeface="Open Sans" panose="020B0606030504020204" pitchFamily="34" charset="0"/>
                <a:cs typeface="Open Sans" panose="020B0606030504020204" pitchFamily="34" charset="0"/>
              </a:rPr>
              <a:t>ETL tools</a:t>
            </a:r>
            <a:endParaRPr lang="en-US" sz="1067" kern="0" dirty="0">
              <a:solidFill>
                <a:schemeClr val="accent3">
                  <a:lumMod val="75000"/>
                </a:schemeClr>
              </a:solidFill>
              <a:ea typeface="Open Sans" panose="020B0606030504020204" pitchFamily="34" charset="0"/>
              <a:cs typeface="Open Sans" panose="020B0606030504020204" pitchFamily="34" charset="0"/>
            </a:endParaRPr>
          </a:p>
        </p:txBody>
      </p:sp>
      <p:sp>
        <p:nvSpPr>
          <p:cNvPr id="85" name="TextBox 84"/>
          <p:cNvSpPr txBox="1"/>
          <p:nvPr/>
        </p:nvSpPr>
        <p:spPr bwMode="auto">
          <a:xfrm>
            <a:off x="1127174" y="5274846"/>
            <a:ext cx="1225825" cy="369332"/>
          </a:xfrm>
          <a:prstGeom prst="rect">
            <a:avLst/>
          </a:prstGeom>
          <a:noFill/>
        </p:spPr>
        <p:txBody>
          <a:bodyPr wrap="square" lIns="0" tIns="0" rIns="0" bIns="0">
            <a:spAutoFit/>
          </a:bodyPr>
          <a:lstStyle/>
          <a:p>
            <a:pPr algn="ctr" fontAlgn="base">
              <a:spcAft>
                <a:spcPct val="0"/>
              </a:spcAft>
              <a:buClr>
                <a:srgbClr val="F0AB00"/>
              </a:buClr>
              <a:buSzPct val="80000"/>
              <a:defRPr/>
            </a:pPr>
            <a:r>
              <a:rPr lang="en-US" sz="1200" kern="0" dirty="0">
                <a:solidFill>
                  <a:srgbClr val="1C1D3B"/>
                </a:solidFill>
                <a:ea typeface="Open Sans" panose="020B0606030504020204" pitchFamily="34" charset="0"/>
                <a:cs typeface="Open Sans" panose="020B0606030504020204" pitchFamily="34" charset="0"/>
              </a:rPr>
              <a:t>Data Modeling tools</a:t>
            </a:r>
          </a:p>
        </p:txBody>
      </p:sp>
      <p:sp>
        <p:nvSpPr>
          <p:cNvPr id="86" name="TextBox 85"/>
          <p:cNvSpPr txBox="1"/>
          <p:nvPr/>
        </p:nvSpPr>
        <p:spPr>
          <a:xfrm>
            <a:off x="9606824" y="1835310"/>
            <a:ext cx="2064667" cy="369332"/>
          </a:xfrm>
          <a:prstGeom prst="rect">
            <a:avLst/>
          </a:prstGeom>
          <a:noFill/>
        </p:spPr>
        <p:txBody>
          <a:bodyPr wrap="square" lIns="0" tIns="0" rIns="0" bIns="0" rtlCol="0">
            <a:spAutoFit/>
          </a:bodyPr>
          <a:lstStyle/>
          <a:p>
            <a:pPr fontAlgn="base">
              <a:spcBef>
                <a:spcPts val="450"/>
              </a:spcBef>
              <a:spcAft>
                <a:spcPct val="0"/>
              </a:spcAft>
              <a:buClr>
                <a:srgbClr val="F0AB00"/>
              </a:buClr>
              <a:buSzPct val="80000"/>
            </a:pPr>
            <a:r>
              <a:rPr lang="en-US" sz="1200" kern="0" dirty="0">
                <a:ea typeface="Open Sans" panose="020B0606030504020204" pitchFamily="34" charset="0"/>
                <a:cs typeface="Open Sans" panose="020B0606030504020204" pitchFamily="34" charset="0"/>
              </a:rPr>
              <a:t>Discover enterprise data quality and metadata.</a:t>
            </a:r>
          </a:p>
        </p:txBody>
      </p:sp>
      <p:sp>
        <p:nvSpPr>
          <p:cNvPr id="87" name="TextBox 86"/>
          <p:cNvSpPr txBox="1"/>
          <p:nvPr/>
        </p:nvSpPr>
        <p:spPr>
          <a:xfrm>
            <a:off x="9606824" y="2539069"/>
            <a:ext cx="2242278" cy="553998"/>
          </a:xfrm>
          <a:prstGeom prst="rect">
            <a:avLst/>
          </a:prstGeom>
          <a:noFill/>
        </p:spPr>
        <p:txBody>
          <a:bodyPr wrap="square" lIns="0" tIns="0" rIns="0" bIns="0" rtlCol="0">
            <a:spAutoFit/>
          </a:bodyPr>
          <a:lstStyle/>
          <a:p>
            <a:pPr fontAlgn="base">
              <a:spcBef>
                <a:spcPts val="450"/>
              </a:spcBef>
              <a:spcAft>
                <a:spcPct val="0"/>
              </a:spcAft>
              <a:buClr>
                <a:srgbClr val="F0AB00"/>
              </a:buClr>
              <a:buSzPct val="80000"/>
            </a:pPr>
            <a:r>
              <a:rPr lang="en-US" sz="1200" kern="0" dirty="0">
                <a:ea typeface="Open Sans" panose="020B0606030504020204" pitchFamily="34" charset="0"/>
                <a:cs typeface="Open Sans" panose="020B0606030504020204" pitchFamily="34" charset="0"/>
              </a:rPr>
              <a:t>Define polices, terms, validation rules and cleansing rules using profiling results.</a:t>
            </a:r>
          </a:p>
        </p:txBody>
      </p:sp>
      <p:sp>
        <p:nvSpPr>
          <p:cNvPr id="88" name="TextBox 87"/>
          <p:cNvSpPr txBox="1"/>
          <p:nvPr/>
        </p:nvSpPr>
        <p:spPr>
          <a:xfrm>
            <a:off x="9606824" y="4315918"/>
            <a:ext cx="2053970" cy="369332"/>
          </a:xfrm>
          <a:prstGeom prst="rect">
            <a:avLst/>
          </a:prstGeom>
          <a:noFill/>
        </p:spPr>
        <p:txBody>
          <a:bodyPr wrap="square" lIns="0" tIns="0" rIns="0" bIns="0" rtlCol="0">
            <a:spAutoFit/>
          </a:bodyPr>
          <a:lstStyle/>
          <a:p>
            <a:pPr fontAlgn="base">
              <a:spcBef>
                <a:spcPts val="450"/>
              </a:spcBef>
              <a:spcAft>
                <a:spcPct val="0"/>
              </a:spcAft>
              <a:buClr>
                <a:srgbClr val="F0AB00"/>
              </a:buClr>
              <a:buSzPct val="80000"/>
            </a:pPr>
            <a:r>
              <a:rPr lang="en-US" sz="1200" kern="0" dirty="0">
                <a:ea typeface="Open Sans" panose="020B0606030504020204" pitchFamily="34" charset="0"/>
                <a:cs typeface="Open Sans" panose="020B0606030504020204" pitchFamily="34" charset="0"/>
              </a:rPr>
              <a:t>Monitor and resolve data quality issues with pre-loaded templates </a:t>
            </a:r>
          </a:p>
        </p:txBody>
      </p:sp>
      <p:sp>
        <p:nvSpPr>
          <p:cNvPr id="89" name="TextBox 88"/>
          <p:cNvSpPr txBox="1"/>
          <p:nvPr/>
        </p:nvSpPr>
        <p:spPr>
          <a:xfrm>
            <a:off x="9606824" y="3427494"/>
            <a:ext cx="2032578" cy="369332"/>
          </a:xfrm>
          <a:prstGeom prst="rect">
            <a:avLst/>
          </a:prstGeom>
          <a:noFill/>
        </p:spPr>
        <p:txBody>
          <a:bodyPr wrap="square" lIns="0" tIns="0" rIns="0" bIns="0" rtlCol="0">
            <a:spAutoFit/>
          </a:bodyPr>
          <a:lstStyle/>
          <a:p>
            <a:pPr fontAlgn="base">
              <a:spcBef>
                <a:spcPts val="450"/>
              </a:spcBef>
              <a:spcAft>
                <a:spcPct val="0"/>
              </a:spcAft>
              <a:buClr>
                <a:srgbClr val="F0AB00"/>
              </a:buClr>
              <a:buSzPct val="80000"/>
            </a:pPr>
            <a:r>
              <a:rPr lang="en-US" sz="1200" kern="0" dirty="0">
                <a:ea typeface="Open Sans" panose="020B0606030504020204" pitchFamily="34" charset="0"/>
                <a:cs typeface="Open Sans" panose="020B0606030504020204" pitchFamily="34" charset="0"/>
              </a:rPr>
              <a:t>Enable workflow for data quality task ownership of data assets.</a:t>
            </a:r>
          </a:p>
        </p:txBody>
      </p:sp>
      <p:sp>
        <p:nvSpPr>
          <p:cNvPr id="90" name="TextBox 89"/>
          <p:cNvSpPr txBox="1"/>
          <p:nvPr/>
        </p:nvSpPr>
        <p:spPr bwMode="gray">
          <a:xfrm>
            <a:off x="8921764" y="1657814"/>
            <a:ext cx="585413" cy="597910"/>
          </a:xfrm>
          <a:prstGeom prst="rect">
            <a:avLst/>
          </a:prstGeom>
          <a:solidFill>
            <a:schemeClr val="accent3"/>
          </a:solidFill>
          <a:ln>
            <a:solidFill>
              <a:schemeClr val="accent3"/>
            </a:solidFill>
          </a:ln>
        </p:spPr>
        <p:txBody>
          <a:bodyPr vert="horz" wrap="square" lIns="0" tIns="0" rIns="0" bIns="0" rtlCol="0" anchor="ctr">
            <a:noAutofit/>
          </a:bodyPr>
          <a:lstStyle/>
          <a:p>
            <a:pPr algn="ctr">
              <a:spcBef>
                <a:spcPts val="1215"/>
              </a:spcBef>
              <a:buClr>
                <a:srgbClr val="F0AB00"/>
              </a:buClr>
              <a:buSzPct val="80000"/>
            </a:pPr>
            <a:r>
              <a:rPr lang="en-US" sz="2667" b="1">
                <a:solidFill>
                  <a:schemeClr val="bg1"/>
                </a:solidFill>
                <a:ea typeface="+mj-ea"/>
                <a:cs typeface="Avenir Black"/>
              </a:rPr>
              <a:t>1</a:t>
            </a:r>
          </a:p>
        </p:txBody>
      </p:sp>
      <p:cxnSp>
        <p:nvCxnSpPr>
          <p:cNvPr id="91" name="Straight Connector 90"/>
          <p:cNvCxnSpPr/>
          <p:nvPr/>
        </p:nvCxnSpPr>
        <p:spPr>
          <a:xfrm>
            <a:off x="9461088" y="2256801"/>
            <a:ext cx="207769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9461088" y="3151429"/>
            <a:ext cx="207769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9461088" y="4022307"/>
            <a:ext cx="207769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9461088" y="4903627"/>
            <a:ext cx="207769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9606824" y="5178943"/>
            <a:ext cx="2053970" cy="553998"/>
          </a:xfrm>
          <a:prstGeom prst="rect">
            <a:avLst/>
          </a:prstGeom>
          <a:noFill/>
        </p:spPr>
        <p:txBody>
          <a:bodyPr wrap="square" lIns="0" tIns="0" rIns="0" bIns="0" rtlCol="0">
            <a:spAutoFit/>
          </a:bodyPr>
          <a:lstStyle/>
          <a:p>
            <a:pPr fontAlgn="base">
              <a:spcBef>
                <a:spcPts val="450"/>
              </a:spcBef>
              <a:spcAft>
                <a:spcPct val="0"/>
              </a:spcAft>
              <a:buClr>
                <a:srgbClr val="F0AB00"/>
              </a:buClr>
              <a:buSzPct val="80000"/>
            </a:pPr>
            <a:r>
              <a:rPr lang="en-US" sz="1200" kern="0" dirty="0">
                <a:ea typeface="Open Sans" panose="020B0606030504020204" pitchFamily="34" charset="0"/>
                <a:cs typeface="Open Sans" panose="020B0606030504020204" pitchFamily="34" charset="0"/>
              </a:rPr>
              <a:t>Analyze data quality using business value analysis to quantify financial impact.</a:t>
            </a:r>
          </a:p>
        </p:txBody>
      </p:sp>
      <p:cxnSp>
        <p:nvCxnSpPr>
          <p:cNvPr id="100" name="Straight Connector 99"/>
          <p:cNvCxnSpPr/>
          <p:nvPr/>
        </p:nvCxnSpPr>
        <p:spPr>
          <a:xfrm>
            <a:off x="9507176" y="5765990"/>
            <a:ext cx="2077698" cy="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bwMode="gray">
          <a:xfrm>
            <a:off x="8906107" y="2559904"/>
            <a:ext cx="585413" cy="597910"/>
          </a:xfrm>
          <a:prstGeom prst="rect">
            <a:avLst/>
          </a:prstGeom>
          <a:solidFill>
            <a:schemeClr val="accent3"/>
          </a:solidFill>
          <a:ln>
            <a:solidFill>
              <a:schemeClr val="accent3"/>
            </a:solidFill>
          </a:ln>
        </p:spPr>
        <p:txBody>
          <a:bodyPr vert="horz" wrap="square" lIns="0" tIns="0" rIns="0" bIns="0" rtlCol="0" anchor="ctr">
            <a:noAutofit/>
          </a:bodyPr>
          <a:lstStyle/>
          <a:p>
            <a:pPr algn="ctr">
              <a:spcBef>
                <a:spcPts val="1215"/>
              </a:spcBef>
              <a:buClr>
                <a:srgbClr val="F0AB00"/>
              </a:buClr>
              <a:buSzPct val="80000"/>
            </a:pPr>
            <a:r>
              <a:rPr lang="en-US" sz="2667" b="1">
                <a:solidFill>
                  <a:schemeClr val="bg1"/>
                </a:solidFill>
                <a:ea typeface="+mj-ea"/>
                <a:cs typeface="Avenir Black"/>
              </a:rPr>
              <a:t>2</a:t>
            </a:r>
          </a:p>
        </p:txBody>
      </p:sp>
      <p:sp>
        <p:nvSpPr>
          <p:cNvPr id="103" name="TextBox 102"/>
          <p:cNvSpPr txBox="1"/>
          <p:nvPr/>
        </p:nvSpPr>
        <p:spPr bwMode="gray">
          <a:xfrm>
            <a:off x="8917768" y="3426978"/>
            <a:ext cx="585413" cy="597910"/>
          </a:xfrm>
          <a:prstGeom prst="rect">
            <a:avLst/>
          </a:prstGeom>
          <a:solidFill>
            <a:schemeClr val="accent3"/>
          </a:solidFill>
          <a:ln>
            <a:solidFill>
              <a:schemeClr val="accent3"/>
            </a:solidFill>
          </a:ln>
        </p:spPr>
        <p:txBody>
          <a:bodyPr vert="horz" wrap="square" lIns="0" tIns="0" rIns="0" bIns="0" rtlCol="0" anchor="ctr">
            <a:noAutofit/>
          </a:bodyPr>
          <a:lstStyle/>
          <a:p>
            <a:pPr algn="ctr">
              <a:spcBef>
                <a:spcPts val="1215"/>
              </a:spcBef>
              <a:buClr>
                <a:srgbClr val="F0AB00"/>
              </a:buClr>
              <a:buSzPct val="80000"/>
            </a:pPr>
            <a:r>
              <a:rPr lang="en-US" sz="2667" b="1">
                <a:solidFill>
                  <a:schemeClr val="bg1"/>
                </a:solidFill>
                <a:ea typeface="+mj-ea"/>
                <a:cs typeface="Avenir Black"/>
              </a:rPr>
              <a:t>3</a:t>
            </a:r>
          </a:p>
        </p:txBody>
      </p:sp>
      <p:sp>
        <p:nvSpPr>
          <p:cNvPr id="104" name="TextBox 103"/>
          <p:cNvSpPr txBox="1"/>
          <p:nvPr/>
        </p:nvSpPr>
        <p:spPr bwMode="gray">
          <a:xfrm>
            <a:off x="8917768" y="4303726"/>
            <a:ext cx="585413" cy="597910"/>
          </a:xfrm>
          <a:prstGeom prst="rect">
            <a:avLst/>
          </a:prstGeom>
          <a:solidFill>
            <a:schemeClr val="accent3"/>
          </a:solidFill>
          <a:ln>
            <a:solidFill>
              <a:schemeClr val="accent3"/>
            </a:solidFill>
          </a:ln>
        </p:spPr>
        <p:txBody>
          <a:bodyPr vert="horz" wrap="square" lIns="0" tIns="0" rIns="0" bIns="0" rtlCol="0" anchor="ctr">
            <a:noAutofit/>
          </a:bodyPr>
          <a:lstStyle/>
          <a:p>
            <a:pPr algn="ctr">
              <a:spcBef>
                <a:spcPts val="1215"/>
              </a:spcBef>
              <a:buClr>
                <a:srgbClr val="F0AB00"/>
              </a:buClr>
              <a:buSzPct val="80000"/>
            </a:pPr>
            <a:r>
              <a:rPr lang="en-US" sz="2667" b="1">
                <a:solidFill>
                  <a:schemeClr val="bg1"/>
                </a:solidFill>
                <a:ea typeface="+mj-ea"/>
                <a:cs typeface="Avenir Black"/>
              </a:rPr>
              <a:t>4</a:t>
            </a:r>
          </a:p>
        </p:txBody>
      </p:sp>
      <p:sp>
        <p:nvSpPr>
          <p:cNvPr id="105" name="TextBox 104"/>
          <p:cNvSpPr txBox="1"/>
          <p:nvPr/>
        </p:nvSpPr>
        <p:spPr bwMode="gray">
          <a:xfrm>
            <a:off x="8939017" y="5162880"/>
            <a:ext cx="585413" cy="597910"/>
          </a:xfrm>
          <a:prstGeom prst="rect">
            <a:avLst/>
          </a:prstGeom>
          <a:solidFill>
            <a:schemeClr val="accent3"/>
          </a:solidFill>
          <a:ln>
            <a:solidFill>
              <a:schemeClr val="accent3"/>
            </a:solidFill>
          </a:ln>
        </p:spPr>
        <p:txBody>
          <a:bodyPr vert="horz" wrap="square" lIns="0" tIns="0" rIns="0" bIns="0" rtlCol="0" anchor="ctr">
            <a:noAutofit/>
          </a:bodyPr>
          <a:lstStyle/>
          <a:p>
            <a:pPr algn="ctr">
              <a:spcBef>
                <a:spcPts val="1215"/>
              </a:spcBef>
              <a:buClr>
                <a:srgbClr val="F0AB00"/>
              </a:buClr>
              <a:buSzPct val="80000"/>
            </a:pPr>
            <a:r>
              <a:rPr lang="en-US" sz="2667" b="1">
                <a:solidFill>
                  <a:schemeClr val="bg1"/>
                </a:solidFill>
                <a:ea typeface="+mj-ea"/>
                <a:cs typeface="Avenir Black"/>
              </a:rPr>
              <a:t>5</a:t>
            </a:r>
          </a:p>
        </p:txBody>
      </p:sp>
      <p:grpSp>
        <p:nvGrpSpPr>
          <p:cNvPr id="74" name="Group 73"/>
          <p:cNvGrpSpPr/>
          <p:nvPr/>
        </p:nvGrpSpPr>
        <p:grpSpPr>
          <a:xfrm>
            <a:off x="1676611" y="2360105"/>
            <a:ext cx="566501" cy="566501"/>
            <a:chOff x="8144313" y="4278197"/>
            <a:chExt cx="566928" cy="566928"/>
          </a:xfrm>
        </p:grpSpPr>
        <p:grpSp>
          <p:nvGrpSpPr>
            <p:cNvPr id="75" name="Group 29"/>
            <p:cNvGrpSpPr/>
            <p:nvPr/>
          </p:nvGrpSpPr>
          <p:grpSpPr>
            <a:xfrm>
              <a:off x="8144313" y="4373016"/>
              <a:ext cx="566928" cy="374328"/>
              <a:chOff x="4462585" y="1570892"/>
              <a:chExt cx="1195753" cy="799734"/>
            </a:xfrm>
          </p:grpSpPr>
          <p:cxnSp>
            <p:nvCxnSpPr>
              <p:cNvPr id="113" name="Straight Connector 112"/>
              <p:cNvCxnSpPr/>
              <p:nvPr/>
            </p:nvCxnSpPr>
            <p:spPr>
              <a:xfrm>
                <a:off x="4462585" y="1570892"/>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4462585" y="1650865"/>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462585" y="1730838"/>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462585" y="1810811"/>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462585" y="1890784"/>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462585" y="1970757"/>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462585" y="2050730"/>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462585" y="2130703"/>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4462585" y="2210676"/>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462585" y="2290649"/>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4462585" y="2370626"/>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81" name="Group 30"/>
            <p:cNvGrpSpPr/>
            <p:nvPr/>
          </p:nvGrpSpPr>
          <p:grpSpPr>
            <a:xfrm rot="16200000">
              <a:off x="8141059" y="4366922"/>
              <a:ext cx="566928" cy="389478"/>
              <a:chOff x="4462585" y="1570892"/>
              <a:chExt cx="1195753" cy="799734"/>
            </a:xfrm>
          </p:grpSpPr>
          <p:cxnSp>
            <p:nvCxnSpPr>
              <p:cNvPr id="94" name="Straight Connector 93"/>
              <p:cNvCxnSpPr/>
              <p:nvPr/>
            </p:nvCxnSpPr>
            <p:spPr>
              <a:xfrm>
                <a:off x="4462585" y="1570892"/>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4462585" y="1650865"/>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4462585" y="1730838"/>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462585" y="1810811"/>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4462585" y="1890784"/>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462585" y="1970757"/>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462585" y="2050730"/>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462585" y="2130703"/>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4462585" y="2210676"/>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4462585" y="2290649"/>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4462585" y="2370626"/>
                <a:ext cx="1195753" cy="0"/>
              </a:xfrm>
              <a:prstGeom prst="line">
                <a:avLst/>
              </a:prstGeom>
              <a:ln w="15875">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92" name="Rectangle 91"/>
            <p:cNvSpPr/>
            <p:nvPr/>
          </p:nvSpPr>
          <p:spPr bwMode="gray">
            <a:xfrm>
              <a:off x="8203420" y="4333130"/>
              <a:ext cx="452262" cy="456807"/>
            </a:xfrm>
            <a:prstGeom prst="rect">
              <a:avLst/>
            </a:prstGeom>
            <a:solidFill>
              <a:schemeClr val="bg1"/>
            </a:solidFill>
            <a:ln w="15875" algn="ctr">
              <a:solidFill>
                <a:schemeClr val="accent3"/>
              </a:solidFill>
              <a:miter lim="800000"/>
              <a:headEnd/>
              <a:tailEnd/>
            </a:ln>
            <a:effectLst/>
          </p:spPr>
          <p:txBody>
            <a:bodyPr wrap="none" lIns="89933" tIns="71945" rIns="89933" bIns="71945" anchor="ctr"/>
            <a:lstStyle/>
            <a:p>
              <a:pPr algn="ctr">
                <a:spcBef>
                  <a:spcPct val="50000"/>
                </a:spcBef>
                <a:buClr>
                  <a:srgbClr val="F0AB00"/>
                </a:buClr>
                <a:buSzPct val="80000"/>
                <a:defRPr/>
              </a:pPr>
              <a:r>
                <a:rPr lang="en-US" sz="800" kern="0" dirty="0">
                  <a:solidFill>
                    <a:schemeClr val="tx2"/>
                  </a:solidFill>
                  <a:ea typeface="Open Sans" panose="020B0606030504020204" pitchFamily="34" charset="0"/>
                  <a:cs typeface="Open Sans" panose="020B0606030504020204" pitchFamily="34" charset="0"/>
                </a:rPr>
                <a:t>SAP</a:t>
              </a:r>
              <a:br>
                <a:rPr lang="en-US" sz="800" kern="0" dirty="0">
                  <a:solidFill>
                    <a:schemeClr val="tx2"/>
                  </a:solidFill>
                  <a:ea typeface="Open Sans" panose="020B0606030504020204" pitchFamily="34" charset="0"/>
                  <a:cs typeface="Open Sans" panose="020B0606030504020204" pitchFamily="34" charset="0"/>
                </a:rPr>
              </a:br>
              <a:r>
                <a:rPr lang="en-US" sz="800" kern="0" dirty="0">
                  <a:solidFill>
                    <a:schemeClr val="tx2"/>
                  </a:solidFill>
                  <a:ea typeface="Open Sans" panose="020B0606030504020204" pitchFamily="34" charset="0"/>
                  <a:cs typeface="Open Sans" panose="020B0606030504020204" pitchFamily="34" charset="0"/>
                </a:rPr>
                <a:t>HANA</a:t>
              </a:r>
              <a:endParaRPr lang="en-US" sz="700" kern="0" dirty="0">
                <a:solidFill>
                  <a:schemeClr val="tx2"/>
                </a:solidFill>
                <a:ea typeface="Open Sans" panose="020B0606030504020204" pitchFamily="34" charset="0"/>
                <a:cs typeface="Open Sans" panose="020B0606030504020204" pitchFamily="34" charset="0"/>
              </a:endParaRPr>
            </a:p>
          </p:txBody>
        </p:sp>
      </p:grpSp>
      <p:grpSp>
        <p:nvGrpSpPr>
          <p:cNvPr id="124" name="Group 5"/>
          <p:cNvGrpSpPr>
            <a:grpSpLocks noChangeAspect="1"/>
          </p:cNvGrpSpPr>
          <p:nvPr/>
        </p:nvGrpSpPr>
        <p:grpSpPr bwMode="auto">
          <a:xfrm>
            <a:off x="2371814" y="3032936"/>
            <a:ext cx="553752" cy="498066"/>
            <a:chOff x="1440" y="2550"/>
            <a:chExt cx="1969" cy="1771"/>
          </a:xfrm>
          <a:solidFill>
            <a:schemeClr val="tx2"/>
          </a:solidFill>
        </p:grpSpPr>
        <p:sp>
          <p:nvSpPr>
            <p:cNvPr id="125" name="Freeform 6"/>
            <p:cNvSpPr>
              <a:spLocks noEditPoints="1"/>
            </p:cNvSpPr>
            <p:nvPr/>
          </p:nvSpPr>
          <p:spPr bwMode="auto">
            <a:xfrm>
              <a:off x="1440" y="2550"/>
              <a:ext cx="1740" cy="1702"/>
            </a:xfrm>
            <a:custGeom>
              <a:avLst/>
              <a:gdLst>
                <a:gd name="T0" fmla="*/ 777 w 1771"/>
                <a:gd name="T1" fmla="*/ 97 h 1732"/>
                <a:gd name="T2" fmla="*/ 1152 w 1771"/>
                <a:gd name="T3" fmla="*/ 136 h 1732"/>
                <a:gd name="T4" fmla="*/ 1531 w 1771"/>
                <a:gd name="T5" fmla="*/ 405 h 1732"/>
                <a:gd name="T6" fmla="*/ 1475 w 1771"/>
                <a:gd name="T7" fmla="*/ 673 h 1732"/>
                <a:gd name="T8" fmla="*/ 1599 w 1771"/>
                <a:gd name="T9" fmla="*/ 959 h 1732"/>
                <a:gd name="T10" fmla="*/ 1770 w 1771"/>
                <a:gd name="T11" fmla="*/ 982 h 1732"/>
                <a:gd name="T12" fmla="*/ 1319 w 1771"/>
                <a:gd name="T13" fmla="*/ 1328 h 1732"/>
                <a:gd name="T14" fmla="*/ 1104 w 1771"/>
                <a:gd name="T15" fmla="*/ 1300 h 1732"/>
                <a:gd name="T16" fmla="*/ 1028 w 1771"/>
                <a:gd name="T17" fmla="*/ 1350 h 1732"/>
                <a:gd name="T18" fmla="*/ 985 w 1771"/>
                <a:gd name="T19" fmla="*/ 1365 h 1732"/>
                <a:gd name="T20" fmla="*/ 1053 w 1771"/>
                <a:gd name="T21" fmla="*/ 1482 h 1732"/>
                <a:gd name="T22" fmla="*/ 1028 w 1771"/>
                <a:gd name="T23" fmla="*/ 1502 h 1732"/>
                <a:gd name="T24" fmla="*/ 1077 w 1771"/>
                <a:gd name="T25" fmla="*/ 1617 h 1732"/>
                <a:gd name="T26" fmla="*/ 1337 w 1771"/>
                <a:gd name="T27" fmla="*/ 1627 h 1732"/>
                <a:gd name="T28" fmla="*/ 1014 w 1771"/>
                <a:gd name="T29" fmla="*/ 1732 h 1732"/>
                <a:gd name="T30" fmla="*/ 487 w 1771"/>
                <a:gd name="T31" fmla="*/ 1201 h 1732"/>
                <a:gd name="T32" fmla="*/ 587 w 1771"/>
                <a:gd name="T33" fmla="*/ 838 h 1732"/>
                <a:gd name="T34" fmla="*/ 246 w 1771"/>
                <a:gd name="T35" fmla="*/ 820 h 1732"/>
                <a:gd name="T36" fmla="*/ 0 w 1771"/>
                <a:gd name="T37" fmla="*/ 422 h 1732"/>
                <a:gd name="T38" fmla="*/ 142 w 1771"/>
                <a:gd name="T39" fmla="*/ 203 h 1732"/>
                <a:gd name="T40" fmla="*/ 443 w 1771"/>
                <a:gd name="T41" fmla="*/ 0 h 1732"/>
                <a:gd name="T42" fmla="*/ 1174 w 1771"/>
                <a:gd name="T43" fmla="*/ 377 h 1732"/>
                <a:gd name="T44" fmla="*/ 710 w 1771"/>
                <a:gd name="T45" fmla="*/ 101 h 1732"/>
                <a:gd name="T46" fmla="*/ 359 w 1771"/>
                <a:gd name="T47" fmla="*/ 121 h 1732"/>
                <a:gd name="T48" fmla="*/ 501 w 1771"/>
                <a:gd name="T49" fmla="*/ 342 h 1732"/>
                <a:gd name="T50" fmla="*/ 112 w 1771"/>
                <a:gd name="T51" fmla="*/ 239 h 1732"/>
                <a:gd name="T52" fmla="*/ 89 w 1771"/>
                <a:gd name="T53" fmla="*/ 555 h 1732"/>
                <a:gd name="T54" fmla="*/ 343 w 1771"/>
                <a:gd name="T55" fmla="*/ 852 h 1732"/>
                <a:gd name="T56" fmla="*/ 599 w 1771"/>
                <a:gd name="T57" fmla="*/ 812 h 1732"/>
                <a:gd name="T58" fmla="*/ 925 w 1771"/>
                <a:gd name="T59" fmla="*/ 777 h 1732"/>
                <a:gd name="T60" fmla="*/ 1061 w 1771"/>
                <a:gd name="T61" fmla="*/ 1025 h 1732"/>
                <a:gd name="T62" fmla="*/ 1118 w 1771"/>
                <a:gd name="T63" fmla="*/ 1264 h 1732"/>
                <a:gd name="T64" fmla="*/ 1166 w 1771"/>
                <a:gd name="T65" fmla="*/ 1292 h 1732"/>
                <a:gd name="T66" fmla="*/ 1350 w 1771"/>
                <a:gd name="T67" fmla="*/ 1293 h 1732"/>
                <a:gd name="T68" fmla="*/ 1645 w 1771"/>
                <a:gd name="T69" fmla="*/ 1206 h 1732"/>
                <a:gd name="T70" fmla="*/ 1708 w 1771"/>
                <a:gd name="T71" fmla="*/ 988 h 1732"/>
                <a:gd name="T72" fmla="*/ 1638 w 1771"/>
                <a:gd name="T73" fmla="*/ 996 h 1732"/>
                <a:gd name="T74" fmla="*/ 1645 w 1771"/>
                <a:gd name="T75" fmla="*/ 982 h 1732"/>
                <a:gd name="T76" fmla="*/ 1481 w 1771"/>
                <a:gd name="T77" fmla="*/ 1144 h 1732"/>
                <a:gd name="T78" fmla="*/ 1461 w 1771"/>
                <a:gd name="T79" fmla="*/ 1065 h 1732"/>
                <a:gd name="T80" fmla="*/ 1503 w 1771"/>
                <a:gd name="T81" fmla="*/ 1017 h 1732"/>
                <a:gd name="T82" fmla="*/ 1421 w 1771"/>
                <a:gd name="T83" fmla="*/ 1029 h 1732"/>
                <a:gd name="T84" fmla="*/ 1549 w 1771"/>
                <a:gd name="T85" fmla="*/ 999 h 1732"/>
                <a:gd name="T86" fmla="*/ 1511 w 1771"/>
                <a:gd name="T87" fmla="*/ 925 h 1732"/>
                <a:gd name="T88" fmla="*/ 1519 w 1771"/>
                <a:gd name="T89" fmla="*/ 818 h 1732"/>
                <a:gd name="T90" fmla="*/ 1478 w 1771"/>
                <a:gd name="T91" fmla="*/ 699 h 1732"/>
                <a:gd name="T92" fmla="*/ 1450 w 1771"/>
                <a:gd name="T93" fmla="*/ 611 h 1732"/>
                <a:gd name="T94" fmla="*/ 1326 w 1771"/>
                <a:gd name="T95" fmla="*/ 164 h 1732"/>
                <a:gd name="T96" fmla="*/ 1215 w 1771"/>
                <a:gd name="T97" fmla="*/ 148 h 1732"/>
                <a:gd name="T98" fmla="*/ 1094 w 1771"/>
                <a:gd name="T99" fmla="*/ 267 h 1732"/>
                <a:gd name="T100" fmla="*/ 1279 w 1771"/>
                <a:gd name="T101" fmla="*/ 584 h 1732"/>
                <a:gd name="T102" fmla="*/ 714 w 1771"/>
                <a:gd name="T103" fmla="*/ 800 h 1732"/>
                <a:gd name="T104" fmla="*/ 739 w 1771"/>
                <a:gd name="T105" fmla="*/ 1155 h 1732"/>
                <a:gd name="T106" fmla="*/ 917 w 1771"/>
                <a:gd name="T107" fmla="*/ 1222 h 1732"/>
                <a:gd name="T108" fmla="*/ 947 w 1771"/>
                <a:gd name="T109" fmla="*/ 1342 h 1732"/>
                <a:gd name="T110" fmla="*/ 500 w 1771"/>
                <a:gd name="T111" fmla="*/ 1204 h 1732"/>
                <a:gd name="T112" fmla="*/ 952 w 1771"/>
                <a:gd name="T113" fmla="*/ 1343 h 1732"/>
                <a:gd name="T114" fmla="*/ 801 w 1771"/>
                <a:gd name="T115" fmla="*/ 1574 h 1732"/>
                <a:gd name="T116" fmla="*/ 892 w 1771"/>
                <a:gd name="T117" fmla="*/ 1501 h 1732"/>
                <a:gd name="T118" fmla="*/ 874 w 1771"/>
                <a:gd name="T119" fmla="*/ 1691 h 1732"/>
                <a:gd name="T120" fmla="*/ 1059 w 1771"/>
                <a:gd name="T121" fmla="*/ 1648 h 1732"/>
                <a:gd name="T122" fmla="*/ 1516 w 1771"/>
                <a:gd name="T123" fmla="*/ 978 h 1732"/>
                <a:gd name="T124" fmla="*/ 1496 w 1771"/>
                <a:gd name="T125" fmla="*/ 968 h 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71" h="1732">
                  <a:moveTo>
                    <a:pt x="443" y="0"/>
                  </a:moveTo>
                  <a:cubicBezTo>
                    <a:pt x="448" y="0"/>
                    <a:pt x="452" y="1"/>
                    <a:pt x="457" y="2"/>
                  </a:cubicBezTo>
                  <a:cubicBezTo>
                    <a:pt x="475" y="4"/>
                    <a:pt x="493" y="6"/>
                    <a:pt x="512" y="9"/>
                  </a:cubicBezTo>
                  <a:cubicBezTo>
                    <a:pt x="532" y="13"/>
                    <a:pt x="552" y="17"/>
                    <a:pt x="573" y="22"/>
                  </a:cubicBezTo>
                  <a:cubicBezTo>
                    <a:pt x="607" y="29"/>
                    <a:pt x="640" y="39"/>
                    <a:pt x="673" y="50"/>
                  </a:cubicBezTo>
                  <a:cubicBezTo>
                    <a:pt x="695" y="57"/>
                    <a:pt x="716" y="65"/>
                    <a:pt x="737" y="75"/>
                  </a:cubicBezTo>
                  <a:cubicBezTo>
                    <a:pt x="747" y="80"/>
                    <a:pt x="756" y="85"/>
                    <a:pt x="765" y="91"/>
                  </a:cubicBezTo>
                  <a:cubicBezTo>
                    <a:pt x="769" y="94"/>
                    <a:pt x="773" y="95"/>
                    <a:pt x="777" y="97"/>
                  </a:cubicBezTo>
                  <a:cubicBezTo>
                    <a:pt x="822" y="118"/>
                    <a:pt x="866" y="140"/>
                    <a:pt x="909" y="164"/>
                  </a:cubicBezTo>
                  <a:cubicBezTo>
                    <a:pt x="917" y="168"/>
                    <a:pt x="925" y="174"/>
                    <a:pt x="933" y="179"/>
                  </a:cubicBezTo>
                  <a:cubicBezTo>
                    <a:pt x="960" y="197"/>
                    <a:pt x="988" y="213"/>
                    <a:pt x="1017" y="227"/>
                  </a:cubicBezTo>
                  <a:cubicBezTo>
                    <a:pt x="1018" y="228"/>
                    <a:pt x="1018" y="228"/>
                    <a:pt x="1020" y="228"/>
                  </a:cubicBezTo>
                  <a:cubicBezTo>
                    <a:pt x="1023" y="226"/>
                    <a:pt x="1028" y="223"/>
                    <a:pt x="1031" y="220"/>
                  </a:cubicBezTo>
                  <a:cubicBezTo>
                    <a:pt x="1044" y="209"/>
                    <a:pt x="1057" y="198"/>
                    <a:pt x="1070" y="187"/>
                  </a:cubicBezTo>
                  <a:cubicBezTo>
                    <a:pt x="1080" y="178"/>
                    <a:pt x="1090" y="169"/>
                    <a:pt x="1101" y="161"/>
                  </a:cubicBezTo>
                  <a:cubicBezTo>
                    <a:pt x="1116" y="149"/>
                    <a:pt x="1133" y="141"/>
                    <a:pt x="1152" y="136"/>
                  </a:cubicBezTo>
                  <a:cubicBezTo>
                    <a:pt x="1165" y="132"/>
                    <a:pt x="1178" y="129"/>
                    <a:pt x="1191" y="126"/>
                  </a:cubicBezTo>
                  <a:cubicBezTo>
                    <a:pt x="1196" y="125"/>
                    <a:pt x="1201" y="125"/>
                    <a:pt x="1206" y="125"/>
                  </a:cubicBezTo>
                  <a:cubicBezTo>
                    <a:pt x="1223" y="124"/>
                    <a:pt x="1241" y="125"/>
                    <a:pt x="1258" y="127"/>
                  </a:cubicBezTo>
                  <a:cubicBezTo>
                    <a:pt x="1269" y="129"/>
                    <a:pt x="1281" y="130"/>
                    <a:pt x="1292" y="132"/>
                  </a:cubicBezTo>
                  <a:cubicBezTo>
                    <a:pt x="1305" y="134"/>
                    <a:pt x="1316" y="139"/>
                    <a:pt x="1328" y="145"/>
                  </a:cubicBezTo>
                  <a:cubicBezTo>
                    <a:pt x="1358" y="161"/>
                    <a:pt x="1385" y="182"/>
                    <a:pt x="1407" y="208"/>
                  </a:cubicBezTo>
                  <a:cubicBezTo>
                    <a:pt x="1448" y="254"/>
                    <a:pt x="1481" y="305"/>
                    <a:pt x="1508" y="360"/>
                  </a:cubicBezTo>
                  <a:cubicBezTo>
                    <a:pt x="1515" y="375"/>
                    <a:pt x="1523" y="390"/>
                    <a:pt x="1531" y="405"/>
                  </a:cubicBezTo>
                  <a:cubicBezTo>
                    <a:pt x="1534" y="411"/>
                    <a:pt x="1536" y="418"/>
                    <a:pt x="1537" y="424"/>
                  </a:cubicBezTo>
                  <a:cubicBezTo>
                    <a:pt x="1539" y="432"/>
                    <a:pt x="1538" y="439"/>
                    <a:pt x="1535" y="446"/>
                  </a:cubicBezTo>
                  <a:cubicBezTo>
                    <a:pt x="1522" y="467"/>
                    <a:pt x="1516" y="490"/>
                    <a:pt x="1508" y="512"/>
                  </a:cubicBezTo>
                  <a:cubicBezTo>
                    <a:pt x="1498" y="539"/>
                    <a:pt x="1489" y="567"/>
                    <a:pt x="1483" y="595"/>
                  </a:cubicBezTo>
                  <a:cubicBezTo>
                    <a:pt x="1481" y="608"/>
                    <a:pt x="1478" y="622"/>
                    <a:pt x="1476" y="635"/>
                  </a:cubicBezTo>
                  <a:cubicBezTo>
                    <a:pt x="1474" y="644"/>
                    <a:pt x="1473" y="652"/>
                    <a:pt x="1471" y="661"/>
                  </a:cubicBezTo>
                  <a:cubicBezTo>
                    <a:pt x="1471" y="663"/>
                    <a:pt x="1471" y="665"/>
                    <a:pt x="1471" y="666"/>
                  </a:cubicBezTo>
                  <a:cubicBezTo>
                    <a:pt x="1471" y="669"/>
                    <a:pt x="1473" y="671"/>
                    <a:pt x="1475" y="673"/>
                  </a:cubicBezTo>
                  <a:cubicBezTo>
                    <a:pt x="1483" y="680"/>
                    <a:pt x="1490" y="687"/>
                    <a:pt x="1498" y="694"/>
                  </a:cubicBezTo>
                  <a:cubicBezTo>
                    <a:pt x="1508" y="702"/>
                    <a:pt x="1515" y="712"/>
                    <a:pt x="1520" y="723"/>
                  </a:cubicBezTo>
                  <a:cubicBezTo>
                    <a:pt x="1525" y="734"/>
                    <a:pt x="1529" y="745"/>
                    <a:pt x="1533" y="756"/>
                  </a:cubicBezTo>
                  <a:cubicBezTo>
                    <a:pt x="1536" y="765"/>
                    <a:pt x="1540" y="773"/>
                    <a:pt x="1544" y="780"/>
                  </a:cubicBezTo>
                  <a:cubicBezTo>
                    <a:pt x="1561" y="812"/>
                    <a:pt x="1578" y="843"/>
                    <a:pt x="1593" y="876"/>
                  </a:cubicBezTo>
                  <a:cubicBezTo>
                    <a:pt x="1597" y="883"/>
                    <a:pt x="1599" y="890"/>
                    <a:pt x="1599" y="897"/>
                  </a:cubicBezTo>
                  <a:cubicBezTo>
                    <a:pt x="1601" y="911"/>
                    <a:pt x="1601" y="925"/>
                    <a:pt x="1600" y="939"/>
                  </a:cubicBezTo>
                  <a:cubicBezTo>
                    <a:pt x="1599" y="946"/>
                    <a:pt x="1599" y="953"/>
                    <a:pt x="1599" y="959"/>
                  </a:cubicBezTo>
                  <a:cubicBezTo>
                    <a:pt x="1596" y="960"/>
                    <a:pt x="1593" y="960"/>
                    <a:pt x="1590" y="960"/>
                  </a:cubicBezTo>
                  <a:cubicBezTo>
                    <a:pt x="1603" y="962"/>
                    <a:pt x="1615" y="960"/>
                    <a:pt x="1626" y="957"/>
                  </a:cubicBezTo>
                  <a:cubicBezTo>
                    <a:pt x="1641" y="953"/>
                    <a:pt x="1655" y="946"/>
                    <a:pt x="1670" y="940"/>
                  </a:cubicBezTo>
                  <a:cubicBezTo>
                    <a:pt x="1684" y="933"/>
                    <a:pt x="1700" y="927"/>
                    <a:pt x="1715" y="922"/>
                  </a:cubicBezTo>
                  <a:cubicBezTo>
                    <a:pt x="1721" y="920"/>
                    <a:pt x="1727" y="921"/>
                    <a:pt x="1732" y="924"/>
                  </a:cubicBezTo>
                  <a:cubicBezTo>
                    <a:pt x="1739" y="929"/>
                    <a:pt x="1746" y="935"/>
                    <a:pt x="1751" y="942"/>
                  </a:cubicBezTo>
                  <a:cubicBezTo>
                    <a:pt x="1757" y="950"/>
                    <a:pt x="1762" y="959"/>
                    <a:pt x="1768" y="967"/>
                  </a:cubicBezTo>
                  <a:cubicBezTo>
                    <a:pt x="1771" y="972"/>
                    <a:pt x="1770" y="977"/>
                    <a:pt x="1770" y="982"/>
                  </a:cubicBezTo>
                  <a:cubicBezTo>
                    <a:pt x="1769" y="1000"/>
                    <a:pt x="1766" y="1018"/>
                    <a:pt x="1762" y="1036"/>
                  </a:cubicBezTo>
                  <a:cubicBezTo>
                    <a:pt x="1747" y="1104"/>
                    <a:pt x="1724" y="1169"/>
                    <a:pt x="1691" y="1231"/>
                  </a:cubicBezTo>
                  <a:cubicBezTo>
                    <a:pt x="1673" y="1265"/>
                    <a:pt x="1652" y="1297"/>
                    <a:pt x="1627" y="1327"/>
                  </a:cubicBezTo>
                  <a:cubicBezTo>
                    <a:pt x="1625" y="1328"/>
                    <a:pt x="1624" y="1330"/>
                    <a:pt x="1622" y="1332"/>
                  </a:cubicBezTo>
                  <a:cubicBezTo>
                    <a:pt x="1590" y="1357"/>
                    <a:pt x="1555" y="1372"/>
                    <a:pt x="1515" y="1378"/>
                  </a:cubicBezTo>
                  <a:cubicBezTo>
                    <a:pt x="1494" y="1381"/>
                    <a:pt x="1473" y="1381"/>
                    <a:pt x="1451" y="1379"/>
                  </a:cubicBezTo>
                  <a:cubicBezTo>
                    <a:pt x="1407" y="1374"/>
                    <a:pt x="1366" y="1359"/>
                    <a:pt x="1329" y="1335"/>
                  </a:cubicBezTo>
                  <a:cubicBezTo>
                    <a:pt x="1326" y="1333"/>
                    <a:pt x="1323" y="1331"/>
                    <a:pt x="1319" y="1328"/>
                  </a:cubicBezTo>
                  <a:cubicBezTo>
                    <a:pt x="1318" y="1330"/>
                    <a:pt x="1316" y="1332"/>
                    <a:pt x="1315" y="1334"/>
                  </a:cubicBezTo>
                  <a:cubicBezTo>
                    <a:pt x="1307" y="1345"/>
                    <a:pt x="1299" y="1356"/>
                    <a:pt x="1289" y="1365"/>
                  </a:cubicBezTo>
                  <a:cubicBezTo>
                    <a:pt x="1275" y="1378"/>
                    <a:pt x="1259" y="1385"/>
                    <a:pt x="1240" y="1388"/>
                  </a:cubicBezTo>
                  <a:cubicBezTo>
                    <a:pt x="1217" y="1390"/>
                    <a:pt x="1195" y="1387"/>
                    <a:pt x="1174" y="1382"/>
                  </a:cubicBezTo>
                  <a:cubicBezTo>
                    <a:pt x="1169" y="1381"/>
                    <a:pt x="1165" y="1379"/>
                    <a:pt x="1160" y="1379"/>
                  </a:cubicBezTo>
                  <a:cubicBezTo>
                    <a:pt x="1155" y="1377"/>
                    <a:pt x="1151" y="1375"/>
                    <a:pt x="1148" y="1372"/>
                  </a:cubicBezTo>
                  <a:cubicBezTo>
                    <a:pt x="1133" y="1361"/>
                    <a:pt x="1124" y="1347"/>
                    <a:pt x="1117" y="1330"/>
                  </a:cubicBezTo>
                  <a:cubicBezTo>
                    <a:pt x="1112" y="1320"/>
                    <a:pt x="1108" y="1310"/>
                    <a:pt x="1104" y="1300"/>
                  </a:cubicBezTo>
                  <a:cubicBezTo>
                    <a:pt x="1103" y="1298"/>
                    <a:pt x="1102" y="1296"/>
                    <a:pt x="1101" y="1293"/>
                  </a:cubicBezTo>
                  <a:cubicBezTo>
                    <a:pt x="1096" y="1294"/>
                    <a:pt x="1091" y="1295"/>
                    <a:pt x="1086" y="1295"/>
                  </a:cubicBezTo>
                  <a:cubicBezTo>
                    <a:pt x="1076" y="1297"/>
                    <a:pt x="1067" y="1295"/>
                    <a:pt x="1057" y="1294"/>
                  </a:cubicBezTo>
                  <a:cubicBezTo>
                    <a:pt x="1047" y="1293"/>
                    <a:pt x="1037" y="1292"/>
                    <a:pt x="1027" y="1291"/>
                  </a:cubicBezTo>
                  <a:cubicBezTo>
                    <a:pt x="1018" y="1290"/>
                    <a:pt x="1010" y="1293"/>
                    <a:pt x="1006" y="1302"/>
                  </a:cubicBezTo>
                  <a:cubicBezTo>
                    <a:pt x="1004" y="1304"/>
                    <a:pt x="1003" y="1307"/>
                    <a:pt x="1001" y="1310"/>
                  </a:cubicBezTo>
                  <a:cubicBezTo>
                    <a:pt x="1002" y="1311"/>
                    <a:pt x="1003" y="1313"/>
                    <a:pt x="1004" y="1314"/>
                  </a:cubicBezTo>
                  <a:cubicBezTo>
                    <a:pt x="1012" y="1326"/>
                    <a:pt x="1020" y="1338"/>
                    <a:pt x="1028" y="1350"/>
                  </a:cubicBezTo>
                  <a:cubicBezTo>
                    <a:pt x="1044" y="1375"/>
                    <a:pt x="1065" y="1394"/>
                    <a:pt x="1092" y="1408"/>
                  </a:cubicBezTo>
                  <a:cubicBezTo>
                    <a:pt x="1100" y="1412"/>
                    <a:pt x="1108" y="1415"/>
                    <a:pt x="1115" y="1419"/>
                  </a:cubicBezTo>
                  <a:cubicBezTo>
                    <a:pt x="1124" y="1424"/>
                    <a:pt x="1134" y="1425"/>
                    <a:pt x="1144" y="1424"/>
                  </a:cubicBezTo>
                  <a:cubicBezTo>
                    <a:pt x="1146" y="1424"/>
                    <a:pt x="1148" y="1424"/>
                    <a:pt x="1151" y="1424"/>
                  </a:cubicBezTo>
                  <a:cubicBezTo>
                    <a:pt x="1145" y="1427"/>
                    <a:pt x="1140" y="1428"/>
                    <a:pt x="1134" y="1429"/>
                  </a:cubicBezTo>
                  <a:cubicBezTo>
                    <a:pt x="1123" y="1431"/>
                    <a:pt x="1112" y="1430"/>
                    <a:pt x="1101" y="1428"/>
                  </a:cubicBezTo>
                  <a:cubicBezTo>
                    <a:pt x="1081" y="1424"/>
                    <a:pt x="1061" y="1417"/>
                    <a:pt x="1042" y="1408"/>
                  </a:cubicBezTo>
                  <a:cubicBezTo>
                    <a:pt x="1020" y="1398"/>
                    <a:pt x="1001" y="1383"/>
                    <a:pt x="985" y="1365"/>
                  </a:cubicBezTo>
                  <a:cubicBezTo>
                    <a:pt x="983" y="1363"/>
                    <a:pt x="981" y="1361"/>
                    <a:pt x="979" y="1358"/>
                  </a:cubicBezTo>
                  <a:cubicBezTo>
                    <a:pt x="979" y="1369"/>
                    <a:pt x="980" y="1379"/>
                    <a:pt x="981" y="1389"/>
                  </a:cubicBezTo>
                  <a:cubicBezTo>
                    <a:pt x="982" y="1396"/>
                    <a:pt x="983" y="1403"/>
                    <a:pt x="984" y="1410"/>
                  </a:cubicBezTo>
                  <a:cubicBezTo>
                    <a:pt x="986" y="1421"/>
                    <a:pt x="990" y="1432"/>
                    <a:pt x="994" y="1442"/>
                  </a:cubicBezTo>
                  <a:cubicBezTo>
                    <a:pt x="997" y="1449"/>
                    <a:pt x="1000" y="1455"/>
                    <a:pt x="1003" y="1462"/>
                  </a:cubicBezTo>
                  <a:cubicBezTo>
                    <a:pt x="1004" y="1464"/>
                    <a:pt x="1005" y="1466"/>
                    <a:pt x="1008" y="1466"/>
                  </a:cubicBezTo>
                  <a:cubicBezTo>
                    <a:pt x="1009" y="1467"/>
                    <a:pt x="1009" y="1467"/>
                    <a:pt x="1010" y="1468"/>
                  </a:cubicBezTo>
                  <a:cubicBezTo>
                    <a:pt x="1025" y="1472"/>
                    <a:pt x="1039" y="1477"/>
                    <a:pt x="1053" y="1482"/>
                  </a:cubicBezTo>
                  <a:cubicBezTo>
                    <a:pt x="1063" y="1485"/>
                    <a:pt x="1072" y="1486"/>
                    <a:pt x="1083" y="1486"/>
                  </a:cubicBezTo>
                  <a:cubicBezTo>
                    <a:pt x="1097" y="1486"/>
                    <a:pt x="1111" y="1486"/>
                    <a:pt x="1125" y="1486"/>
                  </a:cubicBezTo>
                  <a:cubicBezTo>
                    <a:pt x="1127" y="1486"/>
                    <a:pt x="1128" y="1486"/>
                    <a:pt x="1130" y="1486"/>
                  </a:cubicBezTo>
                  <a:cubicBezTo>
                    <a:pt x="1133" y="1485"/>
                    <a:pt x="1136" y="1485"/>
                    <a:pt x="1140" y="1485"/>
                  </a:cubicBezTo>
                  <a:cubicBezTo>
                    <a:pt x="1135" y="1490"/>
                    <a:pt x="1131" y="1492"/>
                    <a:pt x="1126" y="1494"/>
                  </a:cubicBezTo>
                  <a:cubicBezTo>
                    <a:pt x="1118" y="1498"/>
                    <a:pt x="1108" y="1500"/>
                    <a:pt x="1099" y="1501"/>
                  </a:cubicBezTo>
                  <a:cubicBezTo>
                    <a:pt x="1076" y="1504"/>
                    <a:pt x="1053" y="1504"/>
                    <a:pt x="1031" y="1502"/>
                  </a:cubicBezTo>
                  <a:cubicBezTo>
                    <a:pt x="1030" y="1502"/>
                    <a:pt x="1029" y="1502"/>
                    <a:pt x="1028" y="1502"/>
                  </a:cubicBezTo>
                  <a:cubicBezTo>
                    <a:pt x="1028" y="1503"/>
                    <a:pt x="1029" y="1505"/>
                    <a:pt x="1029" y="1506"/>
                  </a:cubicBezTo>
                  <a:cubicBezTo>
                    <a:pt x="1040" y="1526"/>
                    <a:pt x="1049" y="1546"/>
                    <a:pt x="1057" y="1567"/>
                  </a:cubicBezTo>
                  <a:cubicBezTo>
                    <a:pt x="1060" y="1573"/>
                    <a:pt x="1064" y="1576"/>
                    <a:pt x="1070" y="1577"/>
                  </a:cubicBezTo>
                  <a:cubicBezTo>
                    <a:pt x="1079" y="1579"/>
                    <a:pt x="1088" y="1580"/>
                    <a:pt x="1098" y="1582"/>
                  </a:cubicBezTo>
                  <a:cubicBezTo>
                    <a:pt x="1105" y="1583"/>
                    <a:pt x="1112" y="1583"/>
                    <a:pt x="1119" y="1584"/>
                  </a:cubicBezTo>
                  <a:cubicBezTo>
                    <a:pt x="1121" y="1584"/>
                    <a:pt x="1122" y="1585"/>
                    <a:pt x="1124" y="1585"/>
                  </a:cubicBezTo>
                  <a:cubicBezTo>
                    <a:pt x="1104" y="1587"/>
                    <a:pt x="1086" y="1593"/>
                    <a:pt x="1068" y="1597"/>
                  </a:cubicBezTo>
                  <a:cubicBezTo>
                    <a:pt x="1068" y="1604"/>
                    <a:pt x="1072" y="1613"/>
                    <a:pt x="1077" y="1617"/>
                  </a:cubicBezTo>
                  <a:cubicBezTo>
                    <a:pt x="1085" y="1623"/>
                    <a:pt x="1093" y="1625"/>
                    <a:pt x="1102" y="1627"/>
                  </a:cubicBezTo>
                  <a:cubicBezTo>
                    <a:pt x="1113" y="1629"/>
                    <a:pt x="1125" y="1631"/>
                    <a:pt x="1137" y="1631"/>
                  </a:cubicBezTo>
                  <a:cubicBezTo>
                    <a:pt x="1146" y="1631"/>
                    <a:pt x="1155" y="1632"/>
                    <a:pt x="1165" y="1632"/>
                  </a:cubicBezTo>
                  <a:cubicBezTo>
                    <a:pt x="1174" y="1632"/>
                    <a:pt x="1184" y="1633"/>
                    <a:pt x="1194" y="1633"/>
                  </a:cubicBezTo>
                  <a:cubicBezTo>
                    <a:pt x="1209" y="1633"/>
                    <a:pt x="1225" y="1632"/>
                    <a:pt x="1240" y="1632"/>
                  </a:cubicBezTo>
                  <a:cubicBezTo>
                    <a:pt x="1249" y="1632"/>
                    <a:pt x="1257" y="1631"/>
                    <a:pt x="1265" y="1631"/>
                  </a:cubicBezTo>
                  <a:cubicBezTo>
                    <a:pt x="1279" y="1630"/>
                    <a:pt x="1292" y="1629"/>
                    <a:pt x="1305" y="1629"/>
                  </a:cubicBezTo>
                  <a:cubicBezTo>
                    <a:pt x="1316" y="1628"/>
                    <a:pt x="1326" y="1628"/>
                    <a:pt x="1337" y="1627"/>
                  </a:cubicBezTo>
                  <a:cubicBezTo>
                    <a:pt x="1348" y="1626"/>
                    <a:pt x="1359" y="1625"/>
                    <a:pt x="1370" y="1624"/>
                  </a:cubicBezTo>
                  <a:cubicBezTo>
                    <a:pt x="1372" y="1624"/>
                    <a:pt x="1373" y="1624"/>
                    <a:pt x="1375" y="1625"/>
                  </a:cubicBezTo>
                  <a:cubicBezTo>
                    <a:pt x="1374" y="1626"/>
                    <a:pt x="1372" y="1627"/>
                    <a:pt x="1370" y="1627"/>
                  </a:cubicBezTo>
                  <a:cubicBezTo>
                    <a:pt x="1346" y="1636"/>
                    <a:pt x="1322" y="1644"/>
                    <a:pt x="1298" y="1652"/>
                  </a:cubicBezTo>
                  <a:cubicBezTo>
                    <a:pt x="1256" y="1667"/>
                    <a:pt x="1214" y="1681"/>
                    <a:pt x="1172" y="1695"/>
                  </a:cubicBezTo>
                  <a:cubicBezTo>
                    <a:pt x="1144" y="1704"/>
                    <a:pt x="1117" y="1713"/>
                    <a:pt x="1089" y="1721"/>
                  </a:cubicBezTo>
                  <a:cubicBezTo>
                    <a:pt x="1077" y="1725"/>
                    <a:pt x="1065" y="1727"/>
                    <a:pt x="1052" y="1729"/>
                  </a:cubicBezTo>
                  <a:cubicBezTo>
                    <a:pt x="1040" y="1731"/>
                    <a:pt x="1027" y="1732"/>
                    <a:pt x="1014" y="1732"/>
                  </a:cubicBezTo>
                  <a:cubicBezTo>
                    <a:pt x="996" y="1732"/>
                    <a:pt x="979" y="1730"/>
                    <a:pt x="961" y="1725"/>
                  </a:cubicBezTo>
                  <a:cubicBezTo>
                    <a:pt x="927" y="1716"/>
                    <a:pt x="894" y="1706"/>
                    <a:pt x="861" y="1693"/>
                  </a:cubicBezTo>
                  <a:cubicBezTo>
                    <a:pt x="800" y="1668"/>
                    <a:pt x="744" y="1635"/>
                    <a:pt x="692" y="1595"/>
                  </a:cubicBezTo>
                  <a:cubicBezTo>
                    <a:pt x="660" y="1570"/>
                    <a:pt x="630" y="1542"/>
                    <a:pt x="604" y="1511"/>
                  </a:cubicBezTo>
                  <a:cubicBezTo>
                    <a:pt x="587" y="1491"/>
                    <a:pt x="573" y="1469"/>
                    <a:pt x="560" y="1446"/>
                  </a:cubicBezTo>
                  <a:cubicBezTo>
                    <a:pt x="539" y="1407"/>
                    <a:pt x="524" y="1366"/>
                    <a:pt x="512" y="1323"/>
                  </a:cubicBezTo>
                  <a:cubicBezTo>
                    <a:pt x="503" y="1295"/>
                    <a:pt x="496" y="1266"/>
                    <a:pt x="492" y="1236"/>
                  </a:cubicBezTo>
                  <a:cubicBezTo>
                    <a:pt x="490" y="1225"/>
                    <a:pt x="488" y="1213"/>
                    <a:pt x="487" y="1201"/>
                  </a:cubicBezTo>
                  <a:cubicBezTo>
                    <a:pt x="484" y="1168"/>
                    <a:pt x="483" y="1136"/>
                    <a:pt x="484" y="1103"/>
                  </a:cubicBezTo>
                  <a:cubicBezTo>
                    <a:pt x="487" y="1027"/>
                    <a:pt x="508" y="956"/>
                    <a:pt x="549" y="891"/>
                  </a:cubicBezTo>
                  <a:cubicBezTo>
                    <a:pt x="554" y="883"/>
                    <a:pt x="559" y="876"/>
                    <a:pt x="564" y="868"/>
                  </a:cubicBezTo>
                  <a:cubicBezTo>
                    <a:pt x="568" y="861"/>
                    <a:pt x="575" y="854"/>
                    <a:pt x="582" y="849"/>
                  </a:cubicBezTo>
                  <a:cubicBezTo>
                    <a:pt x="586" y="846"/>
                    <a:pt x="589" y="843"/>
                    <a:pt x="592" y="841"/>
                  </a:cubicBezTo>
                  <a:cubicBezTo>
                    <a:pt x="594" y="839"/>
                    <a:pt x="596" y="837"/>
                    <a:pt x="597" y="835"/>
                  </a:cubicBezTo>
                  <a:cubicBezTo>
                    <a:pt x="597" y="835"/>
                    <a:pt x="597" y="835"/>
                    <a:pt x="597" y="834"/>
                  </a:cubicBezTo>
                  <a:cubicBezTo>
                    <a:pt x="594" y="835"/>
                    <a:pt x="590" y="836"/>
                    <a:pt x="587" y="838"/>
                  </a:cubicBezTo>
                  <a:cubicBezTo>
                    <a:pt x="557" y="850"/>
                    <a:pt x="525" y="859"/>
                    <a:pt x="493" y="867"/>
                  </a:cubicBezTo>
                  <a:cubicBezTo>
                    <a:pt x="476" y="871"/>
                    <a:pt x="458" y="874"/>
                    <a:pt x="440" y="877"/>
                  </a:cubicBezTo>
                  <a:cubicBezTo>
                    <a:pt x="432" y="878"/>
                    <a:pt x="424" y="879"/>
                    <a:pt x="416" y="879"/>
                  </a:cubicBezTo>
                  <a:cubicBezTo>
                    <a:pt x="400" y="879"/>
                    <a:pt x="385" y="880"/>
                    <a:pt x="369" y="879"/>
                  </a:cubicBezTo>
                  <a:cubicBezTo>
                    <a:pt x="355" y="877"/>
                    <a:pt x="342" y="877"/>
                    <a:pt x="329" y="876"/>
                  </a:cubicBezTo>
                  <a:cubicBezTo>
                    <a:pt x="310" y="875"/>
                    <a:pt x="292" y="874"/>
                    <a:pt x="273" y="869"/>
                  </a:cubicBezTo>
                  <a:cubicBezTo>
                    <a:pt x="268" y="868"/>
                    <a:pt x="264" y="866"/>
                    <a:pt x="262" y="860"/>
                  </a:cubicBezTo>
                  <a:cubicBezTo>
                    <a:pt x="257" y="847"/>
                    <a:pt x="251" y="833"/>
                    <a:pt x="246" y="820"/>
                  </a:cubicBezTo>
                  <a:cubicBezTo>
                    <a:pt x="238" y="800"/>
                    <a:pt x="231" y="779"/>
                    <a:pt x="222" y="760"/>
                  </a:cubicBezTo>
                  <a:cubicBezTo>
                    <a:pt x="211" y="738"/>
                    <a:pt x="200" y="717"/>
                    <a:pt x="186" y="698"/>
                  </a:cubicBezTo>
                  <a:cubicBezTo>
                    <a:pt x="172" y="680"/>
                    <a:pt x="156" y="662"/>
                    <a:pt x="140" y="646"/>
                  </a:cubicBezTo>
                  <a:cubicBezTo>
                    <a:pt x="123" y="629"/>
                    <a:pt x="106" y="613"/>
                    <a:pt x="90" y="595"/>
                  </a:cubicBezTo>
                  <a:cubicBezTo>
                    <a:pt x="69" y="572"/>
                    <a:pt x="49" y="547"/>
                    <a:pt x="33" y="519"/>
                  </a:cubicBezTo>
                  <a:cubicBezTo>
                    <a:pt x="19" y="495"/>
                    <a:pt x="9" y="471"/>
                    <a:pt x="4" y="444"/>
                  </a:cubicBezTo>
                  <a:cubicBezTo>
                    <a:pt x="3" y="438"/>
                    <a:pt x="2" y="433"/>
                    <a:pt x="1" y="427"/>
                  </a:cubicBezTo>
                  <a:cubicBezTo>
                    <a:pt x="1" y="425"/>
                    <a:pt x="1" y="424"/>
                    <a:pt x="0" y="422"/>
                  </a:cubicBezTo>
                  <a:cubicBezTo>
                    <a:pt x="0" y="412"/>
                    <a:pt x="0" y="402"/>
                    <a:pt x="0" y="391"/>
                  </a:cubicBezTo>
                  <a:cubicBezTo>
                    <a:pt x="1" y="390"/>
                    <a:pt x="1" y="388"/>
                    <a:pt x="1" y="387"/>
                  </a:cubicBezTo>
                  <a:cubicBezTo>
                    <a:pt x="2" y="376"/>
                    <a:pt x="4" y="366"/>
                    <a:pt x="8" y="355"/>
                  </a:cubicBezTo>
                  <a:cubicBezTo>
                    <a:pt x="14" y="335"/>
                    <a:pt x="23" y="315"/>
                    <a:pt x="32" y="296"/>
                  </a:cubicBezTo>
                  <a:cubicBezTo>
                    <a:pt x="42" y="273"/>
                    <a:pt x="54" y="250"/>
                    <a:pt x="68" y="229"/>
                  </a:cubicBezTo>
                  <a:cubicBezTo>
                    <a:pt x="74" y="219"/>
                    <a:pt x="81" y="212"/>
                    <a:pt x="90" y="206"/>
                  </a:cubicBezTo>
                  <a:cubicBezTo>
                    <a:pt x="104" y="196"/>
                    <a:pt x="119" y="193"/>
                    <a:pt x="135" y="201"/>
                  </a:cubicBezTo>
                  <a:cubicBezTo>
                    <a:pt x="137" y="202"/>
                    <a:pt x="140" y="202"/>
                    <a:pt x="142" y="203"/>
                  </a:cubicBezTo>
                  <a:cubicBezTo>
                    <a:pt x="150" y="203"/>
                    <a:pt x="157" y="204"/>
                    <a:pt x="165" y="204"/>
                  </a:cubicBezTo>
                  <a:cubicBezTo>
                    <a:pt x="175" y="204"/>
                    <a:pt x="185" y="203"/>
                    <a:pt x="194" y="202"/>
                  </a:cubicBezTo>
                  <a:cubicBezTo>
                    <a:pt x="219" y="199"/>
                    <a:pt x="240" y="190"/>
                    <a:pt x="259" y="174"/>
                  </a:cubicBezTo>
                  <a:cubicBezTo>
                    <a:pt x="278" y="158"/>
                    <a:pt x="294" y="141"/>
                    <a:pt x="310" y="122"/>
                  </a:cubicBezTo>
                  <a:cubicBezTo>
                    <a:pt x="331" y="98"/>
                    <a:pt x="352" y="73"/>
                    <a:pt x="375" y="51"/>
                  </a:cubicBezTo>
                  <a:cubicBezTo>
                    <a:pt x="393" y="33"/>
                    <a:pt x="412" y="16"/>
                    <a:pt x="432" y="1"/>
                  </a:cubicBezTo>
                  <a:cubicBezTo>
                    <a:pt x="433" y="1"/>
                    <a:pt x="433" y="0"/>
                    <a:pt x="434" y="0"/>
                  </a:cubicBezTo>
                  <a:cubicBezTo>
                    <a:pt x="437" y="0"/>
                    <a:pt x="440" y="0"/>
                    <a:pt x="443" y="0"/>
                  </a:cubicBezTo>
                  <a:close/>
                  <a:moveTo>
                    <a:pt x="1271" y="656"/>
                  </a:moveTo>
                  <a:cubicBezTo>
                    <a:pt x="1270" y="656"/>
                    <a:pt x="1270" y="656"/>
                    <a:pt x="1269" y="656"/>
                  </a:cubicBezTo>
                  <a:cubicBezTo>
                    <a:pt x="1269" y="654"/>
                    <a:pt x="1268" y="652"/>
                    <a:pt x="1267" y="650"/>
                  </a:cubicBezTo>
                  <a:cubicBezTo>
                    <a:pt x="1262" y="634"/>
                    <a:pt x="1257" y="617"/>
                    <a:pt x="1252" y="600"/>
                  </a:cubicBezTo>
                  <a:cubicBezTo>
                    <a:pt x="1249" y="589"/>
                    <a:pt x="1247" y="576"/>
                    <a:pt x="1243" y="564"/>
                  </a:cubicBezTo>
                  <a:cubicBezTo>
                    <a:pt x="1238" y="548"/>
                    <a:pt x="1233" y="531"/>
                    <a:pt x="1228" y="515"/>
                  </a:cubicBezTo>
                  <a:cubicBezTo>
                    <a:pt x="1214" y="471"/>
                    <a:pt x="1198" y="427"/>
                    <a:pt x="1179" y="386"/>
                  </a:cubicBezTo>
                  <a:cubicBezTo>
                    <a:pt x="1177" y="383"/>
                    <a:pt x="1176" y="380"/>
                    <a:pt x="1174" y="377"/>
                  </a:cubicBezTo>
                  <a:cubicBezTo>
                    <a:pt x="1165" y="367"/>
                    <a:pt x="1156" y="358"/>
                    <a:pt x="1146" y="349"/>
                  </a:cubicBezTo>
                  <a:cubicBezTo>
                    <a:pt x="1122" y="326"/>
                    <a:pt x="1096" y="306"/>
                    <a:pt x="1069" y="287"/>
                  </a:cubicBezTo>
                  <a:cubicBezTo>
                    <a:pt x="1057" y="279"/>
                    <a:pt x="1045" y="271"/>
                    <a:pt x="1032" y="265"/>
                  </a:cubicBezTo>
                  <a:cubicBezTo>
                    <a:pt x="1028" y="263"/>
                    <a:pt x="1023" y="261"/>
                    <a:pt x="1019" y="259"/>
                  </a:cubicBezTo>
                  <a:cubicBezTo>
                    <a:pt x="1010" y="254"/>
                    <a:pt x="1002" y="250"/>
                    <a:pt x="993" y="245"/>
                  </a:cubicBezTo>
                  <a:cubicBezTo>
                    <a:pt x="970" y="233"/>
                    <a:pt x="947" y="222"/>
                    <a:pt x="924" y="210"/>
                  </a:cubicBezTo>
                  <a:cubicBezTo>
                    <a:pt x="895" y="194"/>
                    <a:pt x="866" y="178"/>
                    <a:pt x="837" y="162"/>
                  </a:cubicBezTo>
                  <a:cubicBezTo>
                    <a:pt x="795" y="140"/>
                    <a:pt x="753" y="119"/>
                    <a:pt x="710" y="101"/>
                  </a:cubicBezTo>
                  <a:cubicBezTo>
                    <a:pt x="666" y="82"/>
                    <a:pt x="620" y="66"/>
                    <a:pt x="573" y="54"/>
                  </a:cubicBezTo>
                  <a:cubicBezTo>
                    <a:pt x="544" y="47"/>
                    <a:pt x="515" y="40"/>
                    <a:pt x="486" y="35"/>
                  </a:cubicBezTo>
                  <a:cubicBezTo>
                    <a:pt x="481" y="34"/>
                    <a:pt x="477" y="33"/>
                    <a:pt x="473" y="33"/>
                  </a:cubicBezTo>
                  <a:cubicBezTo>
                    <a:pt x="468" y="33"/>
                    <a:pt x="464" y="35"/>
                    <a:pt x="459" y="36"/>
                  </a:cubicBezTo>
                  <a:cubicBezTo>
                    <a:pt x="444" y="39"/>
                    <a:pt x="430" y="46"/>
                    <a:pt x="416" y="52"/>
                  </a:cubicBezTo>
                  <a:cubicBezTo>
                    <a:pt x="415" y="53"/>
                    <a:pt x="413" y="54"/>
                    <a:pt x="412" y="55"/>
                  </a:cubicBezTo>
                  <a:cubicBezTo>
                    <a:pt x="404" y="64"/>
                    <a:pt x="396" y="73"/>
                    <a:pt x="388" y="82"/>
                  </a:cubicBezTo>
                  <a:cubicBezTo>
                    <a:pt x="378" y="95"/>
                    <a:pt x="369" y="108"/>
                    <a:pt x="359" y="121"/>
                  </a:cubicBezTo>
                  <a:cubicBezTo>
                    <a:pt x="350" y="132"/>
                    <a:pt x="341" y="143"/>
                    <a:pt x="332" y="154"/>
                  </a:cubicBezTo>
                  <a:cubicBezTo>
                    <a:pt x="316" y="173"/>
                    <a:pt x="297" y="190"/>
                    <a:pt x="275" y="205"/>
                  </a:cubicBezTo>
                  <a:cubicBezTo>
                    <a:pt x="269" y="209"/>
                    <a:pt x="263" y="213"/>
                    <a:pt x="257" y="217"/>
                  </a:cubicBezTo>
                  <a:cubicBezTo>
                    <a:pt x="259" y="223"/>
                    <a:pt x="264" y="226"/>
                    <a:pt x="270" y="228"/>
                  </a:cubicBezTo>
                  <a:cubicBezTo>
                    <a:pt x="289" y="231"/>
                    <a:pt x="306" y="238"/>
                    <a:pt x="323" y="246"/>
                  </a:cubicBezTo>
                  <a:cubicBezTo>
                    <a:pt x="345" y="255"/>
                    <a:pt x="365" y="266"/>
                    <a:pt x="386" y="277"/>
                  </a:cubicBezTo>
                  <a:cubicBezTo>
                    <a:pt x="424" y="298"/>
                    <a:pt x="461" y="319"/>
                    <a:pt x="499" y="341"/>
                  </a:cubicBezTo>
                  <a:cubicBezTo>
                    <a:pt x="500" y="341"/>
                    <a:pt x="500" y="342"/>
                    <a:pt x="501" y="342"/>
                  </a:cubicBezTo>
                  <a:cubicBezTo>
                    <a:pt x="498" y="342"/>
                    <a:pt x="494" y="340"/>
                    <a:pt x="491" y="339"/>
                  </a:cubicBezTo>
                  <a:cubicBezTo>
                    <a:pt x="448" y="319"/>
                    <a:pt x="405" y="300"/>
                    <a:pt x="361" y="282"/>
                  </a:cubicBezTo>
                  <a:cubicBezTo>
                    <a:pt x="344" y="275"/>
                    <a:pt x="327" y="269"/>
                    <a:pt x="310" y="262"/>
                  </a:cubicBezTo>
                  <a:cubicBezTo>
                    <a:pt x="290" y="255"/>
                    <a:pt x="269" y="250"/>
                    <a:pt x="248" y="247"/>
                  </a:cubicBezTo>
                  <a:cubicBezTo>
                    <a:pt x="235" y="244"/>
                    <a:pt x="222" y="242"/>
                    <a:pt x="208" y="241"/>
                  </a:cubicBezTo>
                  <a:cubicBezTo>
                    <a:pt x="195" y="239"/>
                    <a:pt x="182" y="238"/>
                    <a:pt x="168" y="238"/>
                  </a:cubicBezTo>
                  <a:cubicBezTo>
                    <a:pt x="152" y="237"/>
                    <a:pt x="135" y="237"/>
                    <a:pt x="119" y="236"/>
                  </a:cubicBezTo>
                  <a:cubicBezTo>
                    <a:pt x="116" y="236"/>
                    <a:pt x="114" y="237"/>
                    <a:pt x="112" y="239"/>
                  </a:cubicBezTo>
                  <a:cubicBezTo>
                    <a:pt x="106" y="247"/>
                    <a:pt x="99" y="253"/>
                    <a:pt x="93" y="261"/>
                  </a:cubicBezTo>
                  <a:cubicBezTo>
                    <a:pt x="67" y="291"/>
                    <a:pt x="49" y="326"/>
                    <a:pt x="37" y="364"/>
                  </a:cubicBezTo>
                  <a:cubicBezTo>
                    <a:pt x="36" y="367"/>
                    <a:pt x="35" y="371"/>
                    <a:pt x="35" y="374"/>
                  </a:cubicBezTo>
                  <a:cubicBezTo>
                    <a:pt x="34" y="386"/>
                    <a:pt x="34" y="399"/>
                    <a:pt x="34" y="412"/>
                  </a:cubicBezTo>
                  <a:cubicBezTo>
                    <a:pt x="34" y="416"/>
                    <a:pt x="34" y="421"/>
                    <a:pt x="35" y="426"/>
                  </a:cubicBezTo>
                  <a:cubicBezTo>
                    <a:pt x="37" y="435"/>
                    <a:pt x="39" y="445"/>
                    <a:pt x="41" y="454"/>
                  </a:cubicBezTo>
                  <a:cubicBezTo>
                    <a:pt x="44" y="467"/>
                    <a:pt x="47" y="481"/>
                    <a:pt x="53" y="493"/>
                  </a:cubicBezTo>
                  <a:cubicBezTo>
                    <a:pt x="62" y="515"/>
                    <a:pt x="75" y="536"/>
                    <a:pt x="89" y="555"/>
                  </a:cubicBezTo>
                  <a:cubicBezTo>
                    <a:pt x="108" y="580"/>
                    <a:pt x="129" y="603"/>
                    <a:pt x="150" y="625"/>
                  </a:cubicBezTo>
                  <a:cubicBezTo>
                    <a:pt x="170" y="645"/>
                    <a:pt x="189" y="664"/>
                    <a:pt x="208" y="684"/>
                  </a:cubicBezTo>
                  <a:cubicBezTo>
                    <a:pt x="216" y="693"/>
                    <a:pt x="224" y="702"/>
                    <a:pt x="230" y="713"/>
                  </a:cubicBezTo>
                  <a:cubicBezTo>
                    <a:pt x="234" y="722"/>
                    <a:pt x="238" y="731"/>
                    <a:pt x="241" y="740"/>
                  </a:cubicBezTo>
                  <a:cubicBezTo>
                    <a:pt x="248" y="761"/>
                    <a:pt x="255" y="782"/>
                    <a:pt x="262" y="803"/>
                  </a:cubicBezTo>
                  <a:cubicBezTo>
                    <a:pt x="267" y="817"/>
                    <a:pt x="273" y="832"/>
                    <a:pt x="281" y="845"/>
                  </a:cubicBezTo>
                  <a:cubicBezTo>
                    <a:pt x="284" y="849"/>
                    <a:pt x="287" y="851"/>
                    <a:pt x="292" y="851"/>
                  </a:cubicBezTo>
                  <a:cubicBezTo>
                    <a:pt x="309" y="851"/>
                    <a:pt x="326" y="851"/>
                    <a:pt x="343" y="852"/>
                  </a:cubicBezTo>
                  <a:cubicBezTo>
                    <a:pt x="353" y="852"/>
                    <a:pt x="363" y="852"/>
                    <a:pt x="373" y="852"/>
                  </a:cubicBezTo>
                  <a:cubicBezTo>
                    <a:pt x="380" y="852"/>
                    <a:pt x="387" y="853"/>
                    <a:pt x="394" y="854"/>
                  </a:cubicBezTo>
                  <a:cubicBezTo>
                    <a:pt x="401" y="854"/>
                    <a:pt x="409" y="855"/>
                    <a:pt x="416" y="856"/>
                  </a:cubicBezTo>
                  <a:cubicBezTo>
                    <a:pt x="425" y="856"/>
                    <a:pt x="434" y="856"/>
                    <a:pt x="444" y="856"/>
                  </a:cubicBezTo>
                  <a:cubicBezTo>
                    <a:pt x="448" y="856"/>
                    <a:pt x="453" y="855"/>
                    <a:pt x="458" y="854"/>
                  </a:cubicBezTo>
                  <a:cubicBezTo>
                    <a:pt x="481" y="848"/>
                    <a:pt x="503" y="842"/>
                    <a:pt x="526" y="835"/>
                  </a:cubicBezTo>
                  <a:cubicBezTo>
                    <a:pt x="544" y="830"/>
                    <a:pt x="562" y="824"/>
                    <a:pt x="580" y="819"/>
                  </a:cubicBezTo>
                  <a:cubicBezTo>
                    <a:pt x="586" y="817"/>
                    <a:pt x="593" y="815"/>
                    <a:pt x="599" y="812"/>
                  </a:cubicBezTo>
                  <a:cubicBezTo>
                    <a:pt x="624" y="801"/>
                    <a:pt x="650" y="791"/>
                    <a:pt x="675" y="782"/>
                  </a:cubicBezTo>
                  <a:cubicBezTo>
                    <a:pt x="688" y="778"/>
                    <a:pt x="700" y="774"/>
                    <a:pt x="713" y="771"/>
                  </a:cubicBezTo>
                  <a:cubicBezTo>
                    <a:pt x="725" y="768"/>
                    <a:pt x="737" y="764"/>
                    <a:pt x="749" y="760"/>
                  </a:cubicBezTo>
                  <a:cubicBezTo>
                    <a:pt x="782" y="750"/>
                    <a:pt x="816" y="742"/>
                    <a:pt x="850" y="734"/>
                  </a:cubicBezTo>
                  <a:cubicBezTo>
                    <a:pt x="872" y="729"/>
                    <a:pt x="895" y="724"/>
                    <a:pt x="918" y="719"/>
                  </a:cubicBezTo>
                  <a:cubicBezTo>
                    <a:pt x="924" y="718"/>
                    <a:pt x="931" y="717"/>
                    <a:pt x="938" y="715"/>
                  </a:cubicBezTo>
                  <a:cubicBezTo>
                    <a:pt x="937" y="717"/>
                    <a:pt x="937" y="719"/>
                    <a:pt x="937" y="720"/>
                  </a:cubicBezTo>
                  <a:cubicBezTo>
                    <a:pt x="932" y="739"/>
                    <a:pt x="928" y="758"/>
                    <a:pt x="925" y="777"/>
                  </a:cubicBezTo>
                  <a:cubicBezTo>
                    <a:pt x="923" y="792"/>
                    <a:pt x="921" y="807"/>
                    <a:pt x="921" y="823"/>
                  </a:cubicBezTo>
                  <a:cubicBezTo>
                    <a:pt x="921" y="834"/>
                    <a:pt x="921" y="846"/>
                    <a:pt x="922" y="857"/>
                  </a:cubicBezTo>
                  <a:cubicBezTo>
                    <a:pt x="923" y="873"/>
                    <a:pt x="924" y="889"/>
                    <a:pt x="925" y="905"/>
                  </a:cubicBezTo>
                  <a:cubicBezTo>
                    <a:pt x="926" y="915"/>
                    <a:pt x="927" y="926"/>
                    <a:pt x="929" y="936"/>
                  </a:cubicBezTo>
                  <a:cubicBezTo>
                    <a:pt x="929" y="940"/>
                    <a:pt x="930" y="944"/>
                    <a:pt x="931" y="948"/>
                  </a:cubicBezTo>
                  <a:cubicBezTo>
                    <a:pt x="933" y="955"/>
                    <a:pt x="937" y="961"/>
                    <a:pt x="942" y="966"/>
                  </a:cubicBezTo>
                  <a:cubicBezTo>
                    <a:pt x="951" y="976"/>
                    <a:pt x="962" y="984"/>
                    <a:pt x="974" y="991"/>
                  </a:cubicBezTo>
                  <a:cubicBezTo>
                    <a:pt x="1001" y="1006"/>
                    <a:pt x="1031" y="1017"/>
                    <a:pt x="1061" y="1025"/>
                  </a:cubicBezTo>
                  <a:cubicBezTo>
                    <a:pt x="1063" y="1026"/>
                    <a:pt x="1065" y="1026"/>
                    <a:pt x="1068" y="1027"/>
                  </a:cubicBezTo>
                  <a:cubicBezTo>
                    <a:pt x="1065" y="1031"/>
                    <a:pt x="1063" y="1034"/>
                    <a:pt x="1061" y="1038"/>
                  </a:cubicBezTo>
                  <a:cubicBezTo>
                    <a:pt x="1052" y="1055"/>
                    <a:pt x="1043" y="1072"/>
                    <a:pt x="1038" y="1090"/>
                  </a:cubicBezTo>
                  <a:cubicBezTo>
                    <a:pt x="1034" y="1103"/>
                    <a:pt x="1033" y="1117"/>
                    <a:pt x="1034" y="1130"/>
                  </a:cubicBezTo>
                  <a:cubicBezTo>
                    <a:pt x="1036" y="1146"/>
                    <a:pt x="1042" y="1160"/>
                    <a:pt x="1050" y="1174"/>
                  </a:cubicBezTo>
                  <a:cubicBezTo>
                    <a:pt x="1061" y="1191"/>
                    <a:pt x="1075" y="1205"/>
                    <a:pt x="1090" y="1218"/>
                  </a:cubicBezTo>
                  <a:cubicBezTo>
                    <a:pt x="1093" y="1220"/>
                    <a:pt x="1095" y="1222"/>
                    <a:pt x="1096" y="1224"/>
                  </a:cubicBezTo>
                  <a:cubicBezTo>
                    <a:pt x="1104" y="1238"/>
                    <a:pt x="1111" y="1251"/>
                    <a:pt x="1118" y="1264"/>
                  </a:cubicBezTo>
                  <a:cubicBezTo>
                    <a:pt x="1124" y="1274"/>
                    <a:pt x="1130" y="1285"/>
                    <a:pt x="1134" y="1296"/>
                  </a:cubicBezTo>
                  <a:cubicBezTo>
                    <a:pt x="1138" y="1305"/>
                    <a:pt x="1143" y="1314"/>
                    <a:pt x="1149" y="1322"/>
                  </a:cubicBezTo>
                  <a:cubicBezTo>
                    <a:pt x="1161" y="1337"/>
                    <a:pt x="1175" y="1349"/>
                    <a:pt x="1194" y="1355"/>
                  </a:cubicBezTo>
                  <a:cubicBezTo>
                    <a:pt x="1196" y="1355"/>
                    <a:pt x="1197" y="1355"/>
                    <a:pt x="1198" y="1355"/>
                  </a:cubicBezTo>
                  <a:cubicBezTo>
                    <a:pt x="1193" y="1351"/>
                    <a:pt x="1189" y="1349"/>
                    <a:pt x="1184" y="1346"/>
                  </a:cubicBezTo>
                  <a:cubicBezTo>
                    <a:pt x="1182" y="1344"/>
                    <a:pt x="1180" y="1343"/>
                    <a:pt x="1178" y="1341"/>
                  </a:cubicBezTo>
                  <a:cubicBezTo>
                    <a:pt x="1172" y="1332"/>
                    <a:pt x="1166" y="1323"/>
                    <a:pt x="1162" y="1312"/>
                  </a:cubicBezTo>
                  <a:cubicBezTo>
                    <a:pt x="1160" y="1305"/>
                    <a:pt x="1161" y="1298"/>
                    <a:pt x="1166" y="1292"/>
                  </a:cubicBezTo>
                  <a:cubicBezTo>
                    <a:pt x="1174" y="1282"/>
                    <a:pt x="1182" y="1272"/>
                    <a:pt x="1189" y="1262"/>
                  </a:cubicBezTo>
                  <a:cubicBezTo>
                    <a:pt x="1201" y="1246"/>
                    <a:pt x="1211" y="1229"/>
                    <a:pt x="1217" y="1211"/>
                  </a:cubicBezTo>
                  <a:cubicBezTo>
                    <a:pt x="1219" y="1205"/>
                    <a:pt x="1221" y="1199"/>
                    <a:pt x="1222" y="1193"/>
                  </a:cubicBezTo>
                  <a:cubicBezTo>
                    <a:pt x="1223" y="1194"/>
                    <a:pt x="1224" y="1195"/>
                    <a:pt x="1224" y="1195"/>
                  </a:cubicBezTo>
                  <a:cubicBezTo>
                    <a:pt x="1229" y="1199"/>
                    <a:pt x="1233" y="1203"/>
                    <a:pt x="1237" y="1206"/>
                  </a:cubicBezTo>
                  <a:cubicBezTo>
                    <a:pt x="1247" y="1214"/>
                    <a:pt x="1256" y="1222"/>
                    <a:pt x="1266" y="1230"/>
                  </a:cubicBezTo>
                  <a:cubicBezTo>
                    <a:pt x="1278" y="1239"/>
                    <a:pt x="1289" y="1249"/>
                    <a:pt x="1300" y="1257"/>
                  </a:cubicBezTo>
                  <a:cubicBezTo>
                    <a:pt x="1316" y="1270"/>
                    <a:pt x="1333" y="1282"/>
                    <a:pt x="1350" y="1293"/>
                  </a:cubicBezTo>
                  <a:cubicBezTo>
                    <a:pt x="1373" y="1307"/>
                    <a:pt x="1397" y="1319"/>
                    <a:pt x="1423" y="1326"/>
                  </a:cubicBezTo>
                  <a:cubicBezTo>
                    <a:pt x="1435" y="1330"/>
                    <a:pt x="1447" y="1332"/>
                    <a:pt x="1460" y="1333"/>
                  </a:cubicBezTo>
                  <a:cubicBezTo>
                    <a:pt x="1471" y="1334"/>
                    <a:pt x="1481" y="1333"/>
                    <a:pt x="1492" y="1331"/>
                  </a:cubicBezTo>
                  <a:cubicBezTo>
                    <a:pt x="1510" y="1329"/>
                    <a:pt x="1527" y="1322"/>
                    <a:pt x="1544" y="1313"/>
                  </a:cubicBezTo>
                  <a:cubicBezTo>
                    <a:pt x="1561" y="1303"/>
                    <a:pt x="1577" y="1290"/>
                    <a:pt x="1591" y="1276"/>
                  </a:cubicBezTo>
                  <a:cubicBezTo>
                    <a:pt x="1594" y="1273"/>
                    <a:pt x="1596" y="1270"/>
                    <a:pt x="1599" y="1267"/>
                  </a:cubicBezTo>
                  <a:cubicBezTo>
                    <a:pt x="1605" y="1259"/>
                    <a:pt x="1612" y="1252"/>
                    <a:pt x="1618" y="1244"/>
                  </a:cubicBezTo>
                  <a:cubicBezTo>
                    <a:pt x="1628" y="1231"/>
                    <a:pt x="1636" y="1219"/>
                    <a:pt x="1645" y="1206"/>
                  </a:cubicBezTo>
                  <a:cubicBezTo>
                    <a:pt x="1655" y="1192"/>
                    <a:pt x="1665" y="1177"/>
                    <a:pt x="1674" y="1162"/>
                  </a:cubicBezTo>
                  <a:cubicBezTo>
                    <a:pt x="1682" y="1149"/>
                    <a:pt x="1689" y="1135"/>
                    <a:pt x="1695" y="1121"/>
                  </a:cubicBezTo>
                  <a:cubicBezTo>
                    <a:pt x="1701" y="1107"/>
                    <a:pt x="1707" y="1092"/>
                    <a:pt x="1711" y="1077"/>
                  </a:cubicBezTo>
                  <a:cubicBezTo>
                    <a:pt x="1714" y="1067"/>
                    <a:pt x="1716" y="1058"/>
                    <a:pt x="1718" y="1048"/>
                  </a:cubicBezTo>
                  <a:cubicBezTo>
                    <a:pt x="1721" y="1036"/>
                    <a:pt x="1722" y="1024"/>
                    <a:pt x="1725" y="1012"/>
                  </a:cubicBezTo>
                  <a:cubicBezTo>
                    <a:pt x="1726" y="1003"/>
                    <a:pt x="1728" y="993"/>
                    <a:pt x="1730" y="984"/>
                  </a:cubicBezTo>
                  <a:cubicBezTo>
                    <a:pt x="1731" y="979"/>
                    <a:pt x="1730" y="974"/>
                    <a:pt x="1728" y="970"/>
                  </a:cubicBezTo>
                  <a:cubicBezTo>
                    <a:pt x="1721" y="975"/>
                    <a:pt x="1714" y="982"/>
                    <a:pt x="1708" y="988"/>
                  </a:cubicBezTo>
                  <a:cubicBezTo>
                    <a:pt x="1704" y="992"/>
                    <a:pt x="1700" y="995"/>
                    <a:pt x="1695" y="998"/>
                  </a:cubicBezTo>
                  <a:cubicBezTo>
                    <a:pt x="1685" y="1005"/>
                    <a:pt x="1673" y="1010"/>
                    <a:pt x="1660" y="1014"/>
                  </a:cubicBezTo>
                  <a:cubicBezTo>
                    <a:pt x="1648" y="1018"/>
                    <a:pt x="1636" y="1019"/>
                    <a:pt x="1623" y="1016"/>
                  </a:cubicBezTo>
                  <a:cubicBezTo>
                    <a:pt x="1609" y="1013"/>
                    <a:pt x="1597" y="1004"/>
                    <a:pt x="1587" y="993"/>
                  </a:cubicBezTo>
                  <a:cubicBezTo>
                    <a:pt x="1586" y="992"/>
                    <a:pt x="1586" y="991"/>
                    <a:pt x="1585" y="990"/>
                  </a:cubicBezTo>
                  <a:cubicBezTo>
                    <a:pt x="1588" y="990"/>
                    <a:pt x="1590" y="991"/>
                    <a:pt x="1592" y="992"/>
                  </a:cubicBezTo>
                  <a:cubicBezTo>
                    <a:pt x="1601" y="996"/>
                    <a:pt x="1611" y="997"/>
                    <a:pt x="1621" y="997"/>
                  </a:cubicBezTo>
                  <a:cubicBezTo>
                    <a:pt x="1627" y="997"/>
                    <a:pt x="1633" y="997"/>
                    <a:pt x="1638" y="996"/>
                  </a:cubicBezTo>
                  <a:cubicBezTo>
                    <a:pt x="1645" y="995"/>
                    <a:pt x="1652" y="994"/>
                    <a:pt x="1659" y="992"/>
                  </a:cubicBezTo>
                  <a:cubicBezTo>
                    <a:pt x="1677" y="988"/>
                    <a:pt x="1694" y="981"/>
                    <a:pt x="1710" y="973"/>
                  </a:cubicBezTo>
                  <a:cubicBezTo>
                    <a:pt x="1715" y="970"/>
                    <a:pt x="1721" y="968"/>
                    <a:pt x="1727" y="965"/>
                  </a:cubicBezTo>
                  <a:cubicBezTo>
                    <a:pt x="1727" y="960"/>
                    <a:pt x="1724" y="956"/>
                    <a:pt x="1719" y="955"/>
                  </a:cubicBezTo>
                  <a:cubicBezTo>
                    <a:pt x="1718" y="954"/>
                    <a:pt x="1716" y="954"/>
                    <a:pt x="1715" y="954"/>
                  </a:cubicBezTo>
                  <a:cubicBezTo>
                    <a:pt x="1708" y="954"/>
                    <a:pt x="1701" y="955"/>
                    <a:pt x="1694" y="958"/>
                  </a:cubicBezTo>
                  <a:cubicBezTo>
                    <a:pt x="1687" y="960"/>
                    <a:pt x="1681" y="964"/>
                    <a:pt x="1675" y="968"/>
                  </a:cubicBezTo>
                  <a:cubicBezTo>
                    <a:pt x="1665" y="974"/>
                    <a:pt x="1656" y="979"/>
                    <a:pt x="1645" y="982"/>
                  </a:cubicBezTo>
                  <a:cubicBezTo>
                    <a:pt x="1642" y="983"/>
                    <a:pt x="1639" y="983"/>
                    <a:pt x="1636" y="983"/>
                  </a:cubicBezTo>
                  <a:cubicBezTo>
                    <a:pt x="1617" y="983"/>
                    <a:pt x="1599" y="983"/>
                    <a:pt x="1580" y="983"/>
                  </a:cubicBezTo>
                  <a:cubicBezTo>
                    <a:pt x="1579" y="983"/>
                    <a:pt x="1578" y="983"/>
                    <a:pt x="1577" y="984"/>
                  </a:cubicBezTo>
                  <a:cubicBezTo>
                    <a:pt x="1577" y="985"/>
                    <a:pt x="1576" y="986"/>
                    <a:pt x="1576" y="987"/>
                  </a:cubicBezTo>
                  <a:cubicBezTo>
                    <a:pt x="1565" y="1015"/>
                    <a:pt x="1554" y="1043"/>
                    <a:pt x="1543" y="1072"/>
                  </a:cubicBezTo>
                  <a:cubicBezTo>
                    <a:pt x="1542" y="1074"/>
                    <a:pt x="1541" y="1077"/>
                    <a:pt x="1539" y="1079"/>
                  </a:cubicBezTo>
                  <a:cubicBezTo>
                    <a:pt x="1536" y="1083"/>
                    <a:pt x="1532" y="1087"/>
                    <a:pt x="1528" y="1091"/>
                  </a:cubicBezTo>
                  <a:cubicBezTo>
                    <a:pt x="1512" y="1108"/>
                    <a:pt x="1496" y="1125"/>
                    <a:pt x="1481" y="1144"/>
                  </a:cubicBezTo>
                  <a:cubicBezTo>
                    <a:pt x="1481" y="1144"/>
                    <a:pt x="1480" y="1145"/>
                    <a:pt x="1479" y="1145"/>
                  </a:cubicBezTo>
                  <a:cubicBezTo>
                    <a:pt x="1482" y="1140"/>
                    <a:pt x="1485" y="1135"/>
                    <a:pt x="1489" y="1130"/>
                  </a:cubicBezTo>
                  <a:cubicBezTo>
                    <a:pt x="1510" y="1103"/>
                    <a:pt x="1525" y="1074"/>
                    <a:pt x="1537" y="1043"/>
                  </a:cubicBezTo>
                  <a:cubicBezTo>
                    <a:pt x="1538" y="1040"/>
                    <a:pt x="1539" y="1038"/>
                    <a:pt x="1539" y="1036"/>
                  </a:cubicBezTo>
                  <a:cubicBezTo>
                    <a:pt x="1538" y="1035"/>
                    <a:pt x="1537" y="1035"/>
                    <a:pt x="1537" y="1034"/>
                  </a:cubicBezTo>
                  <a:cubicBezTo>
                    <a:pt x="1527" y="1031"/>
                    <a:pt x="1517" y="1030"/>
                    <a:pt x="1507" y="1030"/>
                  </a:cubicBezTo>
                  <a:cubicBezTo>
                    <a:pt x="1504" y="1031"/>
                    <a:pt x="1501" y="1031"/>
                    <a:pt x="1498" y="1033"/>
                  </a:cubicBezTo>
                  <a:cubicBezTo>
                    <a:pt x="1484" y="1042"/>
                    <a:pt x="1472" y="1052"/>
                    <a:pt x="1461" y="1065"/>
                  </a:cubicBezTo>
                  <a:cubicBezTo>
                    <a:pt x="1455" y="1073"/>
                    <a:pt x="1450" y="1081"/>
                    <a:pt x="1443" y="1089"/>
                  </a:cubicBezTo>
                  <a:cubicBezTo>
                    <a:pt x="1440" y="1094"/>
                    <a:pt x="1435" y="1098"/>
                    <a:pt x="1431" y="1103"/>
                  </a:cubicBezTo>
                  <a:cubicBezTo>
                    <a:pt x="1431" y="1103"/>
                    <a:pt x="1431" y="1103"/>
                    <a:pt x="1431" y="1103"/>
                  </a:cubicBezTo>
                  <a:cubicBezTo>
                    <a:pt x="1431" y="1102"/>
                    <a:pt x="1432" y="1100"/>
                    <a:pt x="1432" y="1099"/>
                  </a:cubicBezTo>
                  <a:cubicBezTo>
                    <a:pt x="1439" y="1088"/>
                    <a:pt x="1445" y="1077"/>
                    <a:pt x="1452" y="1066"/>
                  </a:cubicBezTo>
                  <a:cubicBezTo>
                    <a:pt x="1460" y="1052"/>
                    <a:pt x="1468" y="1039"/>
                    <a:pt x="1478" y="1026"/>
                  </a:cubicBezTo>
                  <a:cubicBezTo>
                    <a:pt x="1481" y="1022"/>
                    <a:pt x="1484" y="1019"/>
                    <a:pt x="1489" y="1019"/>
                  </a:cubicBezTo>
                  <a:cubicBezTo>
                    <a:pt x="1494" y="1018"/>
                    <a:pt x="1498" y="1017"/>
                    <a:pt x="1503" y="1017"/>
                  </a:cubicBezTo>
                  <a:cubicBezTo>
                    <a:pt x="1493" y="1015"/>
                    <a:pt x="1484" y="1013"/>
                    <a:pt x="1475" y="1011"/>
                  </a:cubicBezTo>
                  <a:cubicBezTo>
                    <a:pt x="1466" y="1009"/>
                    <a:pt x="1459" y="1011"/>
                    <a:pt x="1451" y="1015"/>
                  </a:cubicBezTo>
                  <a:cubicBezTo>
                    <a:pt x="1450" y="1016"/>
                    <a:pt x="1449" y="1017"/>
                    <a:pt x="1448" y="1017"/>
                  </a:cubicBezTo>
                  <a:cubicBezTo>
                    <a:pt x="1439" y="1023"/>
                    <a:pt x="1431" y="1031"/>
                    <a:pt x="1423" y="1038"/>
                  </a:cubicBezTo>
                  <a:cubicBezTo>
                    <a:pt x="1418" y="1042"/>
                    <a:pt x="1414" y="1047"/>
                    <a:pt x="1409" y="1051"/>
                  </a:cubicBezTo>
                  <a:cubicBezTo>
                    <a:pt x="1409" y="1051"/>
                    <a:pt x="1408" y="1052"/>
                    <a:pt x="1406" y="1053"/>
                  </a:cubicBezTo>
                  <a:cubicBezTo>
                    <a:pt x="1407" y="1051"/>
                    <a:pt x="1408" y="1049"/>
                    <a:pt x="1408" y="1048"/>
                  </a:cubicBezTo>
                  <a:cubicBezTo>
                    <a:pt x="1413" y="1042"/>
                    <a:pt x="1417" y="1035"/>
                    <a:pt x="1421" y="1029"/>
                  </a:cubicBezTo>
                  <a:cubicBezTo>
                    <a:pt x="1429" y="1018"/>
                    <a:pt x="1437" y="1007"/>
                    <a:pt x="1447" y="997"/>
                  </a:cubicBezTo>
                  <a:cubicBezTo>
                    <a:pt x="1450" y="994"/>
                    <a:pt x="1454" y="993"/>
                    <a:pt x="1458" y="993"/>
                  </a:cubicBezTo>
                  <a:cubicBezTo>
                    <a:pt x="1466" y="994"/>
                    <a:pt x="1474" y="995"/>
                    <a:pt x="1481" y="996"/>
                  </a:cubicBezTo>
                  <a:cubicBezTo>
                    <a:pt x="1495" y="997"/>
                    <a:pt x="1508" y="1000"/>
                    <a:pt x="1520" y="1004"/>
                  </a:cubicBezTo>
                  <a:cubicBezTo>
                    <a:pt x="1522" y="1005"/>
                    <a:pt x="1524" y="1006"/>
                    <a:pt x="1526" y="1006"/>
                  </a:cubicBezTo>
                  <a:cubicBezTo>
                    <a:pt x="1526" y="1010"/>
                    <a:pt x="1526" y="1013"/>
                    <a:pt x="1527" y="1016"/>
                  </a:cubicBezTo>
                  <a:cubicBezTo>
                    <a:pt x="1531" y="1018"/>
                    <a:pt x="1535" y="1020"/>
                    <a:pt x="1540" y="1021"/>
                  </a:cubicBezTo>
                  <a:cubicBezTo>
                    <a:pt x="1543" y="1014"/>
                    <a:pt x="1546" y="1007"/>
                    <a:pt x="1549" y="999"/>
                  </a:cubicBezTo>
                  <a:cubicBezTo>
                    <a:pt x="1526" y="991"/>
                    <a:pt x="1504" y="985"/>
                    <a:pt x="1483" y="974"/>
                  </a:cubicBezTo>
                  <a:cubicBezTo>
                    <a:pt x="1483" y="973"/>
                    <a:pt x="1484" y="972"/>
                    <a:pt x="1484" y="972"/>
                  </a:cubicBezTo>
                  <a:cubicBezTo>
                    <a:pt x="1489" y="967"/>
                    <a:pt x="1492" y="960"/>
                    <a:pt x="1495" y="954"/>
                  </a:cubicBezTo>
                  <a:cubicBezTo>
                    <a:pt x="1498" y="949"/>
                    <a:pt x="1499" y="943"/>
                    <a:pt x="1499" y="937"/>
                  </a:cubicBezTo>
                  <a:cubicBezTo>
                    <a:pt x="1499" y="932"/>
                    <a:pt x="1498" y="928"/>
                    <a:pt x="1492" y="926"/>
                  </a:cubicBezTo>
                  <a:cubicBezTo>
                    <a:pt x="1491" y="926"/>
                    <a:pt x="1489" y="925"/>
                    <a:pt x="1490" y="923"/>
                  </a:cubicBezTo>
                  <a:cubicBezTo>
                    <a:pt x="1491" y="923"/>
                    <a:pt x="1492" y="923"/>
                    <a:pt x="1492" y="923"/>
                  </a:cubicBezTo>
                  <a:cubicBezTo>
                    <a:pt x="1498" y="924"/>
                    <a:pt x="1504" y="925"/>
                    <a:pt x="1511" y="925"/>
                  </a:cubicBezTo>
                  <a:cubicBezTo>
                    <a:pt x="1522" y="926"/>
                    <a:pt x="1534" y="926"/>
                    <a:pt x="1545" y="926"/>
                  </a:cubicBezTo>
                  <a:cubicBezTo>
                    <a:pt x="1549" y="926"/>
                    <a:pt x="1553" y="924"/>
                    <a:pt x="1554" y="919"/>
                  </a:cubicBezTo>
                  <a:cubicBezTo>
                    <a:pt x="1555" y="917"/>
                    <a:pt x="1556" y="914"/>
                    <a:pt x="1556" y="911"/>
                  </a:cubicBezTo>
                  <a:cubicBezTo>
                    <a:pt x="1557" y="903"/>
                    <a:pt x="1555" y="895"/>
                    <a:pt x="1554" y="888"/>
                  </a:cubicBezTo>
                  <a:cubicBezTo>
                    <a:pt x="1553" y="882"/>
                    <a:pt x="1552" y="877"/>
                    <a:pt x="1550" y="872"/>
                  </a:cubicBezTo>
                  <a:cubicBezTo>
                    <a:pt x="1543" y="859"/>
                    <a:pt x="1537" y="846"/>
                    <a:pt x="1530" y="833"/>
                  </a:cubicBezTo>
                  <a:cubicBezTo>
                    <a:pt x="1528" y="829"/>
                    <a:pt x="1526" y="826"/>
                    <a:pt x="1524" y="822"/>
                  </a:cubicBezTo>
                  <a:cubicBezTo>
                    <a:pt x="1523" y="820"/>
                    <a:pt x="1521" y="819"/>
                    <a:pt x="1519" y="818"/>
                  </a:cubicBezTo>
                  <a:cubicBezTo>
                    <a:pt x="1507" y="814"/>
                    <a:pt x="1495" y="809"/>
                    <a:pt x="1483" y="805"/>
                  </a:cubicBezTo>
                  <a:cubicBezTo>
                    <a:pt x="1478" y="803"/>
                    <a:pt x="1473" y="801"/>
                    <a:pt x="1468" y="799"/>
                  </a:cubicBezTo>
                  <a:cubicBezTo>
                    <a:pt x="1471" y="798"/>
                    <a:pt x="1474" y="797"/>
                    <a:pt x="1477" y="796"/>
                  </a:cubicBezTo>
                  <a:cubicBezTo>
                    <a:pt x="1483" y="794"/>
                    <a:pt x="1485" y="790"/>
                    <a:pt x="1486" y="784"/>
                  </a:cubicBezTo>
                  <a:cubicBezTo>
                    <a:pt x="1486" y="782"/>
                    <a:pt x="1486" y="780"/>
                    <a:pt x="1486" y="777"/>
                  </a:cubicBezTo>
                  <a:cubicBezTo>
                    <a:pt x="1485" y="768"/>
                    <a:pt x="1484" y="760"/>
                    <a:pt x="1484" y="751"/>
                  </a:cubicBezTo>
                  <a:cubicBezTo>
                    <a:pt x="1483" y="739"/>
                    <a:pt x="1483" y="727"/>
                    <a:pt x="1483" y="715"/>
                  </a:cubicBezTo>
                  <a:cubicBezTo>
                    <a:pt x="1482" y="710"/>
                    <a:pt x="1481" y="704"/>
                    <a:pt x="1478" y="699"/>
                  </a:cubicBezTo>
                  <a:cubicBezTo>
                    <a:pt x="1477" y="696"/>
                    <a:pt x="1474" y="694"/>
                    <a:pt x="1470" y="693"/>
                  </a:cubicBezTo>
                  <a:cubicBezTo>
                    <a:pt x="1470" y="695"/>
                    <a:pt x="1470" y="697"/>
                    <a:pt x="1470" y="698"/>
                  </a:cubicBezTo>
                  <a:cubicBezTo>
                    <a:pt x="1470" y="707"/>
                    <a:pt x="1470" y="716"/>
                    <a:pt x="1470" y="724"/>
                  </a:cubicBezTo>
                  <a:cubicBezTo>
                    <a:pt x="1470" y="725"/>
                    <a:pt x="1470" y="727"/>
                    <a:pt x="1470" y="728"/>
                  </a:cubicBezTo>
                  <a:cubicBezTo>
                    <a:pt x="1468" y="726"/>
                    <a:pt x="1467" y="725"/>
                    <a:pt x="1467" y="723"/>
                  </a:cubicBezTo>
                  <a:cubicBezTo>
                    <a:pt x="1465" y="719"/>
                    <a:pt x="1463" y="715"/>
                    <a:pt x="1462" y="711"/>
                  </a:cubicBezTo>
                  <a:cubicBezTo>
                    <a:pt x="1453" y="684"/>
                    <a:pt x="1446" y="657"/>
                    <a:pt x="1447" y="628"/>
                  </a:cubicBezTo>
                  <a:cubicBezTo>
                    <a:pt x="1448" y="622"/>
                    <a:pt x="1448" y="616"/>
                    <a:pt x="1450" y="611"/>
                  </a:cubicBezTo>
                  <a:cubicBezTo>
                    <a:pt x="1457" y="589"/>
                    <a:pt x="1464" y="568"/>
                    <a:pt x="1471" y="546"/>
                  </a:cubicBezTo>
                  <a:cubicBezTo>
                    <a:pt x="1476" y="531"/>
                    <a:pt x="1482" y="517"/>
                    <a:pt x="1487" y="502"/>
                  </a:cubicBezTo>
                  <a:cubicBezTo>
                    <a:pt x="1494" y="482"/>
                    <a:pt x="1498" y="461"/>
                    <a:pt x="1502" y="440"/>
                  </a:cubicBezTo>
                  <a:cubicBezTo>
                    <a:pt x="1504" y="430"/>
                    <a:pt x="1505" y="420"/>
                    <a:pt x="1503" y="410"/>
                  </a:cubicBezTo>
                  <a:cubicBezTo>
                    <a:pt x="1501" y="400"/>
                    <a:pt x="1498" y="391"/>
                    <a:pt x="1493" y="382"/>
                  </a:cubicBezTo>
                  <a:cubicBezTo>
                    <a:pt x="1476" y="348"/>
                    <a:pt x="1455" y="315"/>
                    <a:pt x="1433" y="284"/>
                  </a:cubicBezTo>
                  <a:cubicBezTo>
                    <a:pt x="1413" y="257"/>
                    <a:pt x="1391" y="230"/>
                    <a:pt x="1368" y="205"/>
                  </a:cubicBezTo>
                  <a:cubicBezTo>
                    <a:pt x="1355" y="191"/>
                    <a:pt x="1341" y="177"/>
                    <a:pt x="1326" y="164"/>
                  </a:cubicBezTo>
                  <a:cubicBezTo>
                    <a:pt x="1324" y="161"/>
                    <a:pt x="1320" y="160"/>
                    <a:pt x="1317" y="159"/>
                  </a:cubicBezTo>
                  <a:cubicBezTo>
                    <a:pt x="1310" y="157"/>
                    <a:pt x="1303" y="155"/>
                    <a:pt x="1296" y="153"/>
                  </a:cubicBezTo>
                  <a:cubicBezTo>
                    <a:pt x="1291" y="151"/>
                    <a:pt x="1287" y="150"/>
                    <a:pt x="1281" y="148"/>
                  </a:cubicBezTo>
                  <a:cubicBezTo>
                    <a:pt x="1285" y="155"/>
                    <a:pt x="1290" y="160"/>
                    <a:pt x="1294" y="167"/>
                  </a:cubicBezTo>
                  <a:cubicBezTo>
                    <a:pt x="1293" y="167"/>
                    <a:pt x="1292" y="168"/>
                    <a:pt x="1291" y="168"/>
                  </a:cubicBezTo>
                  <a:cubicBezTo>
                    <a:pt x="1288" y="168"/>
                    <a:pt x="1286" y="168"/>
                    <a:pt x="1284" y="167"/>
                  </a:cubicBezTo>
                  <a:cubicBezTo>
                    <a:pt x="1275" y="164"/>
                    <a:pt x="1266" y="161"/>
                    <a:pt x="1258" y="157"/>
                  </a:cubicBezTo>
                  <a:cubicBezTo>
                    <a:pt x="1244" y="152"/>
                    <a:pt x="1230" y="149"/>
                    <a:pt x="1215" y="148"/>
                  </a:cubicBezTo>
                  <a:cubicBezTo>
                    <a:pt x="1205" y="147"/>
                    <a:pt x="1195" y="148"/>
                    <a:pt x="1185" y="150"/>
                  </a:cubicBezTo>
                  <a:cubicBezTo>
                    <a:pt x="1166" y="153"/>
                    <a:pt x="1147" y="159"/>
                    <a:pt x="1130" y="168"/>
                  </a:cubicBezTo>
                  <a:cubicBezTo>
                    <a:pt x="1113" y="178"/>
                    <a:pt x="1098" y="191"/>
                    <a:pt x="1083" y="204"/>
                  </a:cubicBezTo>
                  <a:cubicBezTo>
                    <a:pt x="1072" y="214"/>
                    <a:pt x="1062" y="224"/>
                    <a:pt x="1052" y="235"/>
                  </a:cubicBezTo>
                  <a:cubicBezTo>
                    <a:pt x="1051" y="235"/>
                    <a:pt x="1051" y="236"/>
                    <a:pt x="1050" y="237"/>
                  </a:cubicBezTo>
                  <a:cubicBezTo>
                    <a:pt x="1052" y="239"/>
                    <a:pt x="1053" y="241"/>
                    <a:pt x="1055" y="242"/>
                  </a:cubicBezTo>
                  <a:cubicBezTo>
                    <a:pt x="1058" y="244"/>
                    <a:pt x="1060" y="246"/>
                    <a:pt x="1063" y="248"/>
                  </a:cubicBezTo>
                  <a:cubicBezTo>
                    <a:pt x="1074" y="254"/>
                    <a:pt x="1084" y="260"/>
                    <a:pt x="1094" y="267"/>
                  </a:cubicBezTo>
                  <a:cubicBezTo>
                    <a:pt x="1122" y="284"/>
                    <a:pt x="1147" y="303"/>
                    <a:pt x="1172" y="324"/>
                  </a:cubicBezTo>
                  <a:cubicBezTo>
                    <a:pt x="1182" y="332"/>
                    <a:pt x="1192" y="341"/>
                    <a:pt x="1201" y="350"/>
                  </a:cubicBezTo>
                  <a:cubicBezTo>
                    <a:pt x="1204" y="353"/>
                    <a:pt x="1206" y="357"/>
                    <a:pt x="1207" y="361"/>
                  </a:cubicBezTo>
                  <a:cubicBezTo>
                    <a:pt x="1208" y="366"/>
                    <a:pt x="1210" y="371"/>
                    <a:pt x="1211" y="376"/>
                  </a:cubicBezTo>
                  <a:cubicBezTo>
                    <a:pt x="1220" y="414"/>
                    <a:pt x="1229" y="452"/>
                    <a:pt x="1237" y="490"/>
                  </a:cubicBezTo>
                  <a:cubicBezTo>
                    <a:pt x="1242" y="511"/>
                    <a:pt x="1248" y="532"/>
                    <a:pt x="1254" y="553"/>
                  </a:cubicBezTo>
                  <a:cubicBezTo>
                    <a:pt x="1255" y="557"/>
                    <a:pt x="1257" y="561"/>
                    <a:pt x="1259" y="565"/>
                  </a:cubicBezTo>
                  <a:cubicBezTo>
                    <a:pt x="1265" y="572"/>
                    <a:pt x="1272" y="579"/>
                    <a:pt x="1279" y="584"/>
                  </a:cubicBezTo>
                  <a:cubicBezTo>
                    <a:pt x="1288" y="590"/>
                    <a:pt x="1298" y="596"/>
                    <a:pt x="1307" y="602"/>
                  </a:cubicBezTo>
                  <a:cubicBezTo>
                    <a:pt x="1309" y="603"/>
                    <a:pt x="1311" y="604"/>
                    <a:pt x="1312" y="607"/>
                  </a:cubicBezTo>
                  <a:cubicBezTo>
                    <a:pt x="1310" y="607"/>
                    <a:pt x="1308" y="607"/>
                    <a:pt x="1306" y="607"/>
                  </a:cubicBezTo>
                  <a:cubicBezTo>
                    <a:pt x="1295" y="605"/>
                    <a:pt x="1285" y="603"/>
                    <a:pt x="1275" y="599"/>
                  </a:cubicBezTo>
                  <a:cubicBezTo>
                    <a:pt x="1270" y="598"/>
                    <a:pt x="1266" y="597"/>
                    <a:pt x="1262" y="595"/>
                  </a:cubicBezTo>
                  <a:cubicBezTo>
                    <a:pt x="1261" y="606"/>
                    <a:pt x="1263" y="616"/>
                    <a:pt x="1265" y="626"/>
                  </a:cubicBezTo>
                  <a:cubicBezTo>
                    <a:pt x="1266" y="636"/>
                    <a:pt x="1269" y="646"/>
                    <a:pt x="1271" y="656"/>
                  </a:cubicBezTo>
                  <a:close/>
                  <a:moveTo>
                    <a:pt x="714" y="800"/>
                  </a:moveTo>
                  <a:cubicBezTo>
                    <a:pt x="682" y="807"/>
                    <a:pt x="652" y="819"/>
                    <a:pt x="623" y="834"/>
                  </a:cubicBezTo>
                  <a:cubicBezTo>
                    <a:pt x="614" y="839"/>
                    <a:pt x="605" y="845"/>
                    <a:pt x="596" y="851"/>
                  </a:cubicBezTo>
                  <a:cubicBezTo>
                    <a:pt x="595" y="852"/>
                    <a:pt x="593" y="853"/>
                    <a:pt x="592" y="855"/>
                  </a:cubicBezTo>
                  <a:cubicBezTo>
                    <a:pt x="589" y="857"/>
                    <a:pt x="589" y="859"/>
                    <a:pt x="589" y="862"/>
                  </a:cubicBezTo>
                  <a:cubicBezTo>
                    <a:pt x="593" y="881"/>
                    <a:pt x="597" y="901"/>
                    <a:pt x="600" y="921"/>
                  </a:cubicBezTo>
                  <a:cubicBezTo>
                    <a:pt x="604" y="940"/>
                    <a:pt x="609" y="960"/>
                    <a:pt x="616" y="979"/>
                  </a:cubicBezTo>
                  <a:cubicBezTo>
                    <a:pt x="625" y="1008"/>
                    <a:pt x="636" y="1035"/>
                    <a:pt x="652" y="1060"/>
                  </a:cubicBezTo>
                  <a:cubicBezTo>
                    <a:pt x="674" y="1098"/>
                    <a:pt x="704" y="1129"/>
                    <a:pt x="739" y="1155"/>
                  </a:cubicBezTo>
                  <a:cubicBezTo>
                    <a:pt x="765" y="1175"/>
                    <a:pt x="792" y="1194"/>
                    <a:pt x="819" y="1213"/>
                  </a:cubicBezTo>
                  <a:cubicBezTo>
                    <a:pt x="862" y="1243"/>
                    <a:pt x="907" y="1271"/>
                    <a:pt x="955" y="1295"/>
                  </a:cubicBezTo>
                  <a:cubicBezTo>
                    <a:pt x="959" y="1298"/>
                    <a:pt x="964" y="1300"/>
                    <a:pt x="969" y="1302"/>
                  </a:cubicBezTo>
                  <a:cubicBezTo>
                    <a:pt x="973" y="1293"/>
                    <a:pt x="976" y="1285"/>
                    <a:pt x="980" y="1276"/>
                  </a:cubicBezTo>
                  <a:cubicBezTo>
                    <a:pt x="980" y="1276"/>
                    <a:pt x="979" y="1275"/>
                    <a:pt x="979" y="1275"/>
                  </a:cubicBezTo>
                  <a:cubicBezTo>
                    <a:pt x="978" y="1275"/>
                    <a:pt x="977" y="1274"/>
                    <a:pt x="975" y="1273"/>
                  </a:cubicBezTo>
                  <a:cubicBezTo>
                    <a:pt x="958" y="1264"/>
                    <a:pt x="942" y="1253"/>
                    <a:pt x="929" y="1237"/>
                  </a:cubicBezTo>
                  <a:cubicBezTo>
                    <a:pt x="925" y="1232"/>
                    <a:pt x="921" y="1227"/>
                    <a:pt x="917" y="1222"/>
                  </a:cubicBezTo>
                  <a:cubicBezTo>
                    <a:pt x="910" y="1213"/>
                    <a:pt x="903" y="1204"/>
                    <a:pt x="897" y="1194"/>
                  </a:cubicBezTo>
                  <a:cubicBezTo>
                    <a:pt x="885" y="1175"/>
                    <a:pt x="874" y="1155"/>
                    <a:pt x="863" y="1135"/>
                  </a:cubicBezTo>
                  <a:cubicBezTo>
                    <a:pt x="846" y="1105"/>
                    <a:pt x="829" y="1074"/>
                    <a:pt x="813" y="1044"/>
                  </a:cubicBezTo>
                  <a:cubicBezTo>
                    <a:pt x="797" y="1014"/>
                    <a:pt x="783" y="985"/>
                    <a:pt x="770" y="954"/>
                  </a:cubicBezTo>
                  <a:cubicBezTo>
                    <a:pt x="755" y="921"/>
                    <a:pt x="742" y="888"/>
                    <a:pt x="730" y="854"/>
                  </a:cubicBezTo>
                  <a:cubicBezTo>
                    <a:pt x="725" y="836"/>
                    <a:pt x="719" y="818"/>
                    <a:pt x="714" y="800"/>
                  </a:cubicBezTo>
                  <a:close/>
                  <a:moveTo>
                    <a:pt x="952" y="1343"/>
                  </a:moveTo>
                  <a:cubicBezTo>
                    <a:pt x="950" y="1342"/>
                    <a:pt x="949" y="1342"/>
                    <a:pt x="947" y="1342"/>
                  </a:cubicBezTo>
                  <a:cubicBezTo>
                    <a:pt x="935" y="1340"/>
                    <a:pt x="922" y="1338"/>
                    <a:pt x="910" y="1335"/>
                  </a:cubicBezTo>
                  <a:cubicBezTo>
                    <a:pt x="877" y="1329"/>
                    <a:pt x="844" y="1318"/>
                    <a:pt x="813" y="1306"/>
                  </a:cubicBezTo>
                  <a:cubicBezTo>
                    <a:pt x="786" y="1295"/>
                    <a:pt x="760" y="1282"/>
                    <a:pt x="736" y="1268"/>
                  </a:cubicBezTo>
                  <a:cubicBezTo>
                    <a:pt x="693" y="1243"/>
                    <a:pt x="653" y="1213"/>
                    <a:pt x="617" y="1179"/>
                  </a:cubicBezTo>
                  <a:cubicBezTo>
                    <a:pt x="587" y="1152"/>
                    <a:pt x="561" y="1122"/>
                    <a:pt x="538" y="1089"/>
                  </a:cubicBezTo>
                  <a:cubicBezTo>
                    <a:pt x="526" y="1071"/>
                    <a:pt x="515" y="1053"/>
                    <a:pt x="507" y="1033"/>
                  </a:cubicBezTo>
                  <a:cubicBezTo>
                    <a:pt x="506" y="1032"/>
                    <a:pt x="506" y="1030"/>
                    <a:pt x="505" y="1028"/>
                  </a:cubicBezTo>
                  <a:cubicBezTo>
                    <a:pt x="493" y="1088"/>
                    <a:pt x="493" y="1146"/>
                    <a:pt x="500" y="1204"/>
                  </a:cubicBezTo>
                  <a:cubicBezTo>
                    <a:pt x="517" y="1219"/>
                    <a:pt x="534" y="1233"/>
                    <a:pt x="550" y="1248"/>
                  </a:cubicBezTo>
                  <a:cubicBezTo>
                    <a:pt x="567" y="1263"/>
                    <a:pt x="584" y="1277"/>
                    <a:pt x="601" y="1291"/>
                  </a:cubicBezTo>
                  <a:cubicBezTo>
                    <a:pt x="637" y="1319"/>
                    <a:pt x="676" y="1341"/>
                    <a:pt x="718" y="1359"/>
                  </a:cubicBezTo>
                  <a:cubicBezTo>
                    <a:pt x="753" y="1374"/>
                    <a:pt x="789" y="1386"/>
                    <a:pt x="825" y="1397"/>
                  </a:cubicBezTo>
                  <a:cubicBezTo>
                    <a:pt x="855" y="1405"/>
                    <a:pt x="885" y="1413"/>
                    <a:pt x="915" y="1420"/>
                  </a:cubicBezTo>
                  <a:cubicBezTo>
                    <a:pt x="922" y="1421"/>
                    <a:pt x="930" y="1423"/>
                    <a:pt x="938" y="1425"/>
                  </a:cubicBezTo>
                  <a:cubicBezTo>
                    <a:pt x="937" y="1411"/>
                    <a:pt x="939" y="1397"/>
                    <a:pt x="941" y="1383"/>
                  </a:cubicBezTo>
                  <a:cubicBezTo>
                    <a:pt x="944" y="1370"/>
                    <a:pt x="947" y="1356"/>
                    <a:pt x="952" y="1343"/>
                  </a:cubicBezTo>
                  <a:close/>
                  <a:moveTo>
                    <a:pt x="540" y="1374"/>
                  </a:moveTo>
                  <a:cubicBezTo>
                    <a:pt x="540" y="1374"/>
                    <a:pt x="540" y="1374"/>
                    <a:pt x="540" y="1374"/>
                  </a:cubicBezTo>
                  <a:cubicBezTo>
                    <a:pt x="541" y="1378"/>
                    <a:pt x="543" y="1382"/>
                    <a:pt x="545" y="1386"/>
                  </a:cubicBezTo>
                  <a:cubicBezTo>
                    <a:pt x="556" y="1412"/>
                    <a:pt x="568" y="1438"/>
                    <a:pt x="582" y="1463"/>
                  </a:cubicBezTo>
                  <a:cubicBezTo>
                    <a:pt x="590" y="1476"/>
                    <a:pt x="597" y="1489"/>
                    <a:pt x="607" y="1500"/>
                  </a:cubicBezTo>
                  <a:cubicBezTo>
                    <a:pt x="612" y="1506"/>
                    <a:pt x="618" y="1511"/>
                    <a:pt x="625" y="1514"/>
                  </a:cubicBezTo>
                  <a:cubicBezTo>
                    <a:pt x="636" y="1519"/>
                    <a:pt x="648" y="1525"/>
                    <a:pt x="659" y="1530"/>
                  </a:cubicBezTo>
                  <a:cubicBezTo>
                    <a:pt x="705" y="1550"/>
                    <a:pt x="752" y="1565"/>
                    <a:pt x="801" y="1574"/>
                  </a:cubicBezTo>
                  <a:cubicBezTo>
                    <a:pt x="818" y="1578"/>
                    <a:pt x="835" y="1580"/>
                    <a:pt x="852" y="1582"/>
                  </a:cubicBezTo>
                  <a:cubicBezTo>
                    <a:pt x="865" y="1583"/>
                    <a:pt x="879" y="1584"/>
                    <a:pt x="892" y="1585"/>
                  </a:cubicBezTo>
                  <a:cubicBezTo>
                    <a:pt x="917" y="1585"/>
                    <a:pt x="943" y="1585"/>
                    <a:pt x="968" y="1583"/>
                  </a:cubicBezTo>
                  <a:cubicBezTo>
                    <a:pt x="979" y="1582"/>
                    <a:pt x="990" y="1581"/>
                    <a:pt x="1001" y="1579"/>
                  </a:cubicBezTo>
                  <a:cubicBezTo>
                    <a:pt x="1005" y="1579"/>
                    <a:pt x="1008" y="1578"/>
                    <a:pt x="1012" y="1577"/>
                  </a:cubicBezTo>
                  <a:cubicBezTo>
                    <a:pt x="996" y="1553"/>
                    <a:pt x="981" y="1529"/>
                    <a:pt x="966" y="1505"/>
                  </a:cubicBezTo>
                  <a:cubicBezTo>
                    <a:pt x="965" y="1505"/>
                    <a:pt x="964" y="1505"/>
                    <a:pt x="963" y="1505"/>
                  </a:cubicBezTo>
                  <a:cubicBezTo>
                    <a:pt x="940" y="1505"/>
                    <a:pt x="916" y="1504"/>
                    <a:pt x="892" y="1501"/>
                  </a:cubicBezTo>
                  <a:cubicBezTo>
                    <a:pt x="876" y="1498"/>
                    <a:pt x="860" y="1496"/>
                    <a:pt x="845" y="1493"/>
                  </a:cubicBezTo>
                  <a:cubicBezTo>
                    <a:pt x="820" y="1488"/>
                    <a:pt x="796" y="1482"/>
                    <a:pt x="772" y="1475"/>
                  </a:cubicBezTo>
                  <a:cubicBezTo>
                    <a:pt x="716" y="1458"/>
                    <a:pt x="661" y="1437"/>
                    <a:pt x="609" y="1411"/>
                  </a:cubicBezTo>
                  <a:cubicBezTo>
                    <a:pt x="589" y="1401"/>
                    <a:pt x="570" y="1390"/>
                    <a:pt x="551" y="1380"/>
                  </a:cubicBezTo>
                  <a:cubicBezTo>
                    <a:pt x="547" y="1378"/>
                    <a:pt x="544" y="1376"/>
                    <a:pt x="540" y="1374"/>
                  </a:cubicBezTo>
                  <a:close/>
                  <a:moveTo>
                    <a:pt x="806" y="1659"/>
                  </a:moveTo>
                  <a:cubicBezTo>
                    <a:pt x="808" y="1660"/>
                    <a:pt x="809" y="1660"/>
                    <a:pt x="810" y="1661"/>
                  </a:cubicBezTo>
                  <a:cubicBezTo>
                    <a:pt x="831" y="1672"/>
                    <a:pt x="852" y="1683"/>
                    <a:pt x="874" y="1691"/>
                  </a:cubicBezTo>
                  <a:cubicBezTo>
                    <a:pt x="901" y="1702"/>
                    <a:pt x="928" y="1710"/>
                    <a:pt x="956" y="1714"/>
                  </a:cubicBezTo>
                  <a:cubicBezTo>
                    <a:pt x="971" y="1717"/>
                    <a:pt x="986" y="1718"/>
                    <a:pt x="1002" y="1719"/>
                  </a:cubicBezTo>
                  <a:cubicBezTo>
                    <a:pt x="1015" y="1720"/>
                    <a:pt x="1028" y="1720"/>
                    <a:pt x="1042" y="1719"/>
                  </a:cubicBezTo>
                  <a:cubicBezTo>
                    <a:pt x="1050" y="1718"/>
                    <a:pt x="1058" y="1716"/>
                    <a:pt x="1066" y="1712"/>
                  </a:cubicBezTo>
                  <a:cubicBezTo>
                    <a:pt x="1072" y="1710"/>
                    <a:pt x="1076" y="1706"/>
                    <a:pt x="1079" y="1701"/>
                  </a:cubicBezTo>
                  <a:cubicBezTo>
                    <a:pt x="1082" y="1695"/>
                    <a:pt x="1082" y="1688"/>
                    <a:pt x="1079" y="1681"/>
                  </a:cubicBezTo>
                  <a:cubicBezTo>
                    <a:pt x="1077" y="1676"/>
                    <a:pt x="1075" y="1671"/>
                    <a:pt x="1072" y="1666"/>
                  </a:cubicBezTo>
                  <a:cubicBezTo>
                    <a:pt x="1068" y="1660"/>
                    <a:pt x="1063" y="1654"/>
                    <a:pt x="1059" y="1648"/>
                  </a:cubicBezTo>
                  <a:cubicBezTo>
                    <a:pt x="1054" y="1642"/>
                    <a:pt x="1050" y="1635"/>
                    <a:pt x="1045" y="1628"/>
                  </a:cubicBezTo>
                  <a:cubicBezTo>
                    <a:pt x="1044" y="1628"/>
                    <a:pt x="1043" y="1629"/>
                    <a:pt x="1042" y="1629"/>
                  </a:cubicBezTo>
                  <a:cubicBezTo>
                    <a:pt x="1024" y="1637"/>
                    <a:pt x="1006" y="1643"/>
                    <a:pt x="987" y="1647"/>
                  </a:cubicBezTo>
                  <a:cubicBezTo>
                    <a:pt x="966" y="1652"/>
                    <a:pt x="944" y="1655"/>
                    <a:pt x="923" y="1656"/>
                  </a:cubicBezTo>
                  <a:cubicBezTo>
                    <a:pt x="909" y="1657"/>
                    <a:pt x="894" y="1658"/>
                    <a:pt x="880" y="1658"/>
                  </a:cubicBezTo>
                  <a:cubicBezTo>
                    <a:pt x="870" y="1659"/>
                    <a:pt x="859" y="1659"/>
                    <a:pt x="848" y="1659"/>
                  </a:cubicBezTo>
                  <a:cubicBezTo>
                    <a:pt x="835" y="1659"/>
                    <a:pt x="821" y="1659"/>
                    <a:pt x="806" y="1659"/>
                  </a:cubicBezTo>
                  <a:close/>
                  <a:moveTo>
                    <a:pt x="1516" y="978"/>
                  </a:moveTo>
                  <a:cubicBezTo>
                    <a:pt x="1516" y="978"/>
                    <a:pt x="1516" y="978"/>
                    <a:pt x="1516" y="978"/>
                  </a:cubicBezTo>
                  <a:cubicBezTo>
                    <a:pt x="1517" y="978"/>
                    <a:pt x="1518" y="978"/>
                    <a:pt x="1518" y="978"/>
                  </a:cubicBezTo>
                  <a:cubicBezTo>
                    <a:pt x="1522" y="978"/>
                    <a:pt x="1525" y="976"/>
                    <a:pt x="1525" y="973"/>
                  </a:cubicBezTo>
                  <a:cubicBezTo>
                    <a:pt x="1527" y="969"/>
                    <a:pt x="1528" y="965"/>
                    <a:pt x="1528" y="961"/>
                  </a:cubicBezTo>
                  <a:cubicBezTo>
                    <a:pt x="1530" y="955"/>
                    <a:pt x="1527" y="951"/>
                    <a:pt x="1521" y="949"/>
                  </a:cubicBezTo>
                  <a:cubicBezTo>
                    <a:pt x="1517" y="948"/>
                    <a:pt x="1512" y="947"/>
                    <a:pt x="1508" y="947"/>
                  </a:cubicBezTo>
                  <a:cubicBezTo>
                    <a:pt x="1504" y="946"/>
                    <a:pt x="1502" y="948"/>
                    <a:pt x="1501" y="951"/>
                  </a:cubicBezTo>
                  <a:cubicBezTo>
                    <a:pt x="1498" y="956"/>
                    <a:pt x="1496" y="962"/>
                    <a:pt x="1496" y="968"/>
                  </a:cubicBezTo>
                  <a:cubicBezTo>
                    <a:pt x="1496" y="973"/>
                    <a:pt x="1497" y="975"/>
                    <a:pt x="1502" y="976"/>
                  </a:cubicBezTo>
                  <a:cubicBezTo>
                    <a:pt x="1506" y="977"/>
                    <a:pt x="1511" y="977"/>
                    <a:pt x="1516" y="978"/>
                  </a:cubicBezTo>
                  <a:close/>
                </a:path>
              </a:pathLst>
            </a:custGeom>
            <a:grpFill/>
            <a:ln w="9525">
              <a:noFill/>
              <a:round/>
              <a:headEnd/>
              <a:tailEnd/>
            </a:ln>
          </p:spPr>
          <p:txBody>
            <a:bodyPr vert="horz" wrap="square" lIns="91371" tIns="45685" rIns="91371" bIns="45685" numCol="1" anchor="t" anchorCtr="0" compatLnSpc="1">
              <a:prstTxWarp prst="textNoShape">
                <a:avLst/>
              </a:prstTxWarp>
            </a:bodyPr>
            <a:lstStyle/>
            <a:p>
              <a:endParaRPr lang="en-US" sz="1798"/>
            </a:p>
          </p:txBody>
        </p:sp>
        <p:sp>
          <p:nvSpPr>
            <p:cNvPr id="126" name="Freeform 7"/>
            <p:cNvSpPr>
              <a:spLocks/>
            </p:cNvSpPr>
            <p:nvPr/>
          </p:nvSpPr>
          <p:spPr bwMode="auto">
            <a:xfrm>
              <a:off x="2965" y="3948"/>
              <a:ext cx="242" cy="373"/>
            </a:xfrm>
            <a:custGeom>
              <a:avLst/>
              <a:gdLst>
                <a:gd name="T0" fmla="*/ 91 w 246"/>
                <a:gd name="T1" fmla="*/ 1 h 380"/>
                <a:gd name="T2" fmla="*/ 94 w 246"/>
                <a:gd name="T3" fmla="*/ 22 h 380"/>
                <a:gd name="T4" fmla="*/ 100 w 246"/>
                <a:gd name="T5" fmla="*/ 60 h 380"/>
                <a:gd name="T6" fmla="*/ 104 w 246"/>
                <a:gd name="T7" fmla="*/ 91 h 380"/>
                <a:gd name="T8" fmla="*/ 109 w 246"/>
                <a:gd name="T9" fmla="*/ 122 h 380"/>
                <a:gd name="T10" fmla="*/ 113 w 246"/>
                <a:gd name="T11" fmla="*/ 154 h 380"/>
                <a:gd name="T12" fmla="*/ 115 w 246"/>
                <a:gd name="T13" fmla="*/ 163 h 380"/>
                <a:gd name="T14" fmla="*/ 124 w 246"/>
                <a:gd name="T15" fmla="*/ 171 h 380"/>
                <a:gd name="T16" fmla="*/ 134 w 246"/>
                <a:gd name="T17" fmla="*/ 162 h 380"/>
                <a:gd name="T18" fmla="*/ 137 w 246"/>
                <a:gd name="T19" fmla="*/ 142 h 380"/>
                <a:gd name="T20" fmla="*/ 141 w 246"/>
                <a:gd name="T21" fmla="*/ 112 h 380"/>
                <a:gd name="T22" fmla="*/ 146 w 246"/>
                <a:gd name="T23" fmla="*/ 80 h 380"/>
                <a:gd name="T24" fmla="*/ 153 w 246"/>
                <a:gd name="T25" fmla="*/ 34 h 380"/>
                <a:gd name="T26" fmla="*/ 157 w 246"/>
                <a:gd name="T27" fmla="*/ 4 h 380"/>
                <a:gd name="T28" fmla="*/ 158 w 246"/>
                <a:gd name="T29" fmla="*/ 1 h 380"/>
                <a:gd name="T30" fmla="*/ 246 w 246"/>
                <a:gd name="T31" fmla="*/ 1 h 380"/>
                <a:gd name="T32" fmla="*/ 246 w 246"/>
                <a:gd name="T33" fmla="*/ 3 h 380"/>
                <a:gd name="T34" fmla="*/ 175 w 246"/>
                <a:gd name="T35" fmla="*/ 379 h 380"/>
                <a:gd name="T36" fmla="*/ 72 w 246"/>
                <a:gd name="T37" fmla="*/ 379 h 380"/>
                <a:gd name="T38" fmla="*/ 0 w 246"/>
                <a:gd name="T39" fmla="*/ 1 h 380"/>
                <a:gd name="T40" fmla="*/ 91 w 246"/>
                <a:gd name="T41" fmla="*/ 1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6" h="380">
                  <a:moveTo>
                    <a:pt x="91" y="1"/>
                  </a:moveTo>
                  <a:cubicBezTo>
                    <a:pt x="92" y="8"/>
                    <a:pt x="93" y="15"/>
                    <a:pt x="94" y="22"/>
                  </a:cubicBezTo>
                  <a:cubicBezTo>
                    <a:pt x="96" y="35"/>
                    <a:pt x="98" y="47"/>
                    <a:pt x="100" y="60"/>
                  </a:cubicBezTo>
                  <a:cubicBezTo>
                    <a:pt x="101" y="70"/>
                    <a:pt x="103" y="81"/>
                    <a:pt x="104" y="91"/>
                  </a:cubicBezTo>
                  <a:cubicBezTo>
                    <a:pt x="106" y="101"/>
                    <a:pt x="107" y="112"/>
                    <a:pt x="109" y="122"/>
                  </a:cubicBezTo>
                  <a:cubicBezTo>
                    <a:pt x="110" y="132"/>
                    <a:pt x="112" y="143"/>
                    <a:pt x="113" y="154"/>
                  </a:cubicBezTo>
                  <a:cubicBezTo>
                    <a:pt x="114" y="157"/>
                    <a:pt x="114" y="160"/>
                    <a:pt x="115" y="163"/>
                  </a:cubicBezTo>
                  <a:cubicBezTo>
                    <a:pt x="116" y="168"/>
                    <a:pt x="120" y="172"/>
                    <a:pt x="124" y="171"/>
                  </a:cubicBezTo>
                  <a:cubicBezTo>
                    <a:pt x="129" y="171"/>
                    <a:pt x="133" y="168"/>
                    <a:pt x="134" y="162"/>
                  </a:cubicBezTo>
                  <a:cubicBezTo>
                    <a:pt x="135" y="156"/>
                    <a:pt x="136" y="149"/>
                    <a:pt x="137" y="142"/>
                  </a:cubicBezTo>
                  <a:cubicBezTo>
                    <a:pt x="138" y="132"/>
                    <a:pt x="140" y="122"/>
                    <a:pt x="141" y="112"/>
                  </a:cubicBezTo>
                  <a:cubicBezTo>
                    <a:pt x="143" y="101"/>
                    <a:pt x="144" y="91"/>
                    <a:pt x="146" y="80"/>
                  </a:cubicBezTo>
                  <a:cubicBezTo>
                    <a:pt x="148" y="65"/>
                    <a:pt x="150" y="50"/>
                    <a:pt x="153" y="34"/>
                  </a:cubicBezTo>
                  <a:cubicBezTo>
                    <a:pt x="154" y="24"/>
                    <a:pt x="155" y="14"/>
                    <a:pt x="157" y="4"/>
                  </a:cubicBezTo>
                  <a:cubicBezTo>
                    <a:pt x="157" y="3"/>
                    <a:pt x="157" y="2"/>
                    <a:pt x="158" y="1"/>
                  </a:cubicBezTo>
                  <a:cubicBezTo>
                    <a:pt x="187" y="0"/>
                    <a:pt x="216" y="0"/>
                    <a:pt x="246" y="1"/>
                  </a:cubicBezTo>
                  <a:cubicBezTo>
                    <a:pt x="246" y="2"/>
                    <a:pt x="246" y="2"/>
                    <a:pt x="246" y="3"/>
                  </a:cubicBezTo>
                  <a:cubicBezTo>
                    <a:pt x="222" y="128"/>
                    <a:pt x="199" y="254"/>
                    <a:pt x="175" y="379"/>
                  </a:cubicBezTo>
                  <a:cubicBezTo>
                    <a:pt x="171" y="380"/>
                    <a:pt x="77" y="380"/>
                    <a:pt x="72" y="379"/>
                  </a:cubicBezTo>
                  <a:cubicBezTo>
                    <a:pt x="48" y="253"/>
                    <a:pt x="24" y="127"/>
                    <a:pt x="0" y="1"/>
                  </a:cubicBezTo>
                  <a:cubicBezTo>
                    <a:pt x="4" y="0"/>
                    <a:pt x="84" y="0"/>
                    <a:pt x="91" y="1"/>
                  </a:cubicBezTo>
                  <a:close/>
                </a:path>
              </a:pathLst>
            </a:custGeom>
            <a:grpFill/>
            <a:ln w="9525">
              <a:noFill/>
              <a:round/>
              <a:headEnd/>
              <a:tailEnd/>
            </a:ln>
          </p:spPr>
          <p:txBody>
            <a:bodyPr vert="horz" wrap="square" lIns="91371" tIns="45685" rIns="91371" bIns="45685" numCol="1" anchor="t" anchorCtr="0" compatLnSpc="1">
              <a:prstTxWarp prst="textNoShape">
                <a:avLst/>
              </a:prstTxWarp>
            </a:bodyPr>
            <a:lstStyle/>
            <a:p>
              <a:endParaRPr lang="en-US" sz="1798"/>
            </a:p>
          </p:txBody>
        </p:sp>
        <p:sp>
          <p:nvSpPr>
            <p:cNvPr id="127" name="Freeform 8"/>
            <p:cNvSpPr>
              <a:spLocks/>
            </p:cNvSpPr>
            <p:nvPr/>
          </p:nvSpPr>
          <p:spPr bwMode="auto">
            <a:xfrm>
              <a:off x="3236" y="3949"/>
              <a:ext cx="173" cy="371"/>
            </a:xfrm>
            <a:custGeom>
              <a:avLst/>
              <a:gdLst>
                <a:gd name="T0" fmla="*/ 73 w 176"/>
                <a:gd name="T1" fmla="*/ 92 h 378"/>
                <a:gd name="T2" fmla="*/ 73 w 176"/>
                <a:gd name="T3" fmla="*/ 140 h 378"/>
                <a:gd name="T4" fmla="*/ 122 w 176"/>
                <a:gd name="T5" fmla="*/ 140 h 378"/>
                <a:gd name="T6" fmla="*/ 122 w 176"/>
                <a:gd name="T7" fmla="*/ 163 h 378"/>
                <a:gd name="T8" fmla="*/ 122 w 176"/>
                <a:gd name="T9" fmla="*/ 186 h 378"/>
                <a:gd name="T10" fmla="*/ 122 w 176"/>
                <a:gd name="T11" fmla="*/ 209 h 378"/>
                <a:gd name="T12" fmla="*/ 122 w 176"/>
                <a:gd name="T13" fmla="*/ 232 h 378"/>
                <a:gd name="T14" fmla="*/ 105 w 176"/>
                <a:gd name="T15" fmla="*/ 232 h 378"/>
                <a:gd name="T16" fmla="*/ 89 w 176"/>
                <a:gd name="T17" fmla="*/ 232 h 378"/>
                <a:gd name="T18" fmla="*/ 73 w 176"/>
                <a:gd name="T19" fmla="*/ 232 h 378"/>
                <a:gd name="T20" fmla="*/ 73 w 176"/>
                <a:gd name="T21" fmla="*/ 285 h 378"/>
                <a:gd name="T22" fmla="*/ 78 w 176"/>
                <a:gd name="T23" fmla="*/ 285 h 378"/>
                <a:gd name="T24" fmla="*/ 168 w 176"/>
                <a:gd name="T25" fmla="*/ 286 h 378"/>
                <a:gd name="T26" fmla="*/ 175 w 176"/>
                <a:gd name="T27" fmla="*/ 286 h 378"/>
                <a:gd name="T28" fmla="*/ 175 w 176"/>
                <a:gd name="T29" fmla="*/ 378 h 378"/>
                <a:gd name="T30" fmla="*/ 170 w 176"/>
                <a:gd name="T31" fmla="*/ 378 h 378"/>
                <a:gd name="T32" fmla="*/ 122 w 176"/>
                <a:gd name="T33" fmla="*/ 378 h 378"/>
                <a:gd name="T34" fmla="*/ 7 w 176"/>
                <a:gd name="T35" fmla="*/ 378 h 378"/>
                <a:gd name="T36" fmla="*/ 2 w 176"/>
                <a:gd name="T37" fmla="*/ 378 h 378"/>
                <a:gd name="T38" fmla="*/ 1 w 176"/>
                <a:gd name="T39" fmla="*/ 0 h 378"/>
                <a:gd name="T40" fmla="*/ 1 w 176"/>
                <a:gd name="T41" fmla="*/ 0 h 378"/>
                <a:gd name="T42" fmla="*/ 2 w 176"/>
                <a:gd name="T43" fmla="*/ 0 h 378"/>
                <a:gd name="T44" fmla="*/ 4 w 176"/>
                <a:gd name="T45" fmla="*/ 0 h 378"/>
                <a:gd name="T46" fmla="*/ 173 w 176"/>
                <a:gd name="T47" fmla="*/ 0 h 378"/>
                <a:gd name="T48" fmla="*/ 174 w 176"/>
                <a:gd name="T49" fmla="*/ 0 h 378"/>
                <a:gd name="T50" fmla="*/ 175 w 176"/>
                <a:gd name="T51" fmla="*/ 92 h 378"/>
                <a:gd name="T52" fmla="*/ 168 w 176"/>
                <a:gd name="T53" fmla="*/ 92 h 378"/>
                <a:gd name="T54" fmla="*/ 79 w 176"/>
                <a:gd name="T55" fmla="*/ 92 h 378"/>
                <a:gd name="T56" fmla="*/ 73 w 176"/>
                <a:gd name="T57" fmla="*/ 9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76" h="378">
                  <a:moveTo>
                    <a:pt x="73" y="92"/>
                  </a:moveTo>
                  <a:cubicBezTo>
                    <a:pt x="73" y="109"/>
                    <a:pt x="73" y="124"/>
                    <a:pt x="73" y="140"/>
                  </a:cubicBezTo>
                  <a:cubicBezTo>
                    <a:pt x="89" y="140"/>
                    <a:pt x="105" y="140"/>
                    <a:pt x="122" y="140"/>
                  </a:cubicBezTo>
                  <a:cubicBezTo>
                    <a:pt x="122" y="148"/>
                    <a:pt x="122" y="156"/>
                    <a:pt x="122" y="163"/>
                  </a:cubicBezTo>
                  <a:cubicBezTo>
                    <a:pt x="122" y="171"/>
                    <a:pt x="122" y="179"/>
                    <a:pt x="122" y="186"/>
                  </a:cubicBezTo>
                  <a:cubicBezTo>
                    <a:pt x="122" y="194"/>
                    <a:pt x="122" y="202"/>
                    <a:pt x="122" y="209"/>
                  </a:cubicBezTo>
                  <a:cubicBezTo>
                    <a:pt x="122" y="217"/>
                    <a:pt x="122" y="224"/>
                    <a:pt x="122" y="232"/>
                  </a:cubicBezTo>
                  <a:cubicBezTo>
                    <a:pt x="116" y="233"/>
                    <a:pt x="111" y="232"/>
                    <a:pt x="105" y="232"/>
                  </a:cubicBezTo>
                  <a:cubicBezTo>
                    <a:pt x="100" y="232"/>
                    <a:pt x="95" y="232"/>
                    <a:pt x="89" y="232"/>
                  </a:cubicBezTo>
                  <a:cubicBezTo>
                    <a:pt x="84" y="232"/>
                    <a:pt x="79" y="232"/>
                    <a:pt x="73" y="232"/>
                  </a:cubicBezTo>
                  <a:cubicBezTo>
                    <a:pt x="73" y="250"/>
                    <a:pt x="73" y="267"/>
                    <a:pt x="73" y="285"/>
                  </a:cubicBezTo>
                  <a:cubicBezTo>
                    <a:pt x="75" y="285"/>
                    <a:pt x="77" y="285"/>
                    <a:pt x="78" y="285"/>
                  </a:cubicBezTo>
                  <a:cubicBezTo>
                    <a:pt x="108" y="285"/>
                    <a:pt x="138" y="286"/>
                    <a:pt x="168" y="286"/>
                  </a:cubicBezTo>
                  <a:cubicBezTo>
                    <a:pt x="170" y="286"/>
                    <a:pt x="173" y="286"/>
                    <a:pt x="175" y="286"/>
                  </a:cubicBezTo>
                  <a:cubicBezTo>
                    <a:pt x="175" y="317"/>
                    <a:pt x="175" y="347"/>
                    <a:pt x="175" y="378"/>
                  </a:cubicBezTo>
                  <a:cubicBezTo>
                    <a:pt x="173" y="378"/>
                    <a:pt x="172" y="378"/>
                    <a:pt x="170" y="378"/>
                  </a:cubicBezTo>
                  <a:cubicBezTo>
                    <a:pt x="154" y="378"/>
                    <a:pt x="138" y="378"/>
                    <a:pt x="122" y="378"/>
                  </a:cubicBezTo>
                  <a:cubicBezTo>
                    <a:pt x="84" y="378"/>
                    <a:pt x="46" y="378"/>
                    <a:pt x="7" y="378"/>
                  </a:cubicBezTo>
                  <a:cubicBezTo>
                    <a:pt x="5" y="378"/>
                    <a:pt x="3" y="378"/>
                    <a:pt x="2" y="378"/>
                  </a:cubicBezTo>
                  <a:cubicBezTo>
                    <a:pt x="0" y="374"/>
                    <a:pt x="0" y="10"/>
                    <a:pt x="1" y="0"/>
                  </a:cubicBezTo>
                  <a:cubicBezTo>
                    <a:pt x="1" y="0"/>
                    <a:pt x="1" y="0"/>
                    <a:pt x="1" y="0"/>
                  </a:cubicBezTo>
                  <a:cubicBezTo>
                    <a:pt x="1" y="0"/>
                    <a:pt x="1" y="0"/>
                    <a:pt x="2" y="0"/>
                  </a:cubicBezTo>
                  <a:cubicBezTo>
                    <a:pt x="2" y="0"/>
                    <a:pt x="3" y="0"/>
                    <a:pt x="4" y="0"/>
                  </a:cubicBezTo>
                  <a:cubicBezTo>
                    <a:pt x="60" y="0"/>
                    <a:pt x="117" y="0"/>
                    <a:pt x="173" y="0"/>
                  </a:cubicBezTo>
                  <a:cubicBezTo>
                    <a:pt x="174" y="0"/>
                    <a:pt x="174" y="0"/>
                    <a:pt x="174" y="0"/>
                  </a:cubicBezTo>
                  <a:cubicBezTo>
                    <a:pt x="176" y="4"/>
                    <a:pt x="176" y="86"/>
                    <a:pt x="175" y="92"/>
                  </a:cubicBezTo>
                  <a:cubicBezTo>
                    <a:pt x="173" y="92"/>
                    <a:pt x="170" y="92"/>
                    <a:pt x="168" y="92"/>
                  </a:cubicBezTo>
                  <a:cubicBezTo>
                    <a:pt x="138" y="92"/>
                    <a:pt x="109" y="92"/>
                    <a:pt x="79" y="92"/>
                  </a:cubicBezTo>
                  <a:cubicBezTo>
                    <a:pt x="77" y="92"/>
                    <a:pt x="75" y="92"/>
                    <a:pt x="73" y="92"/>
                  </a:cubicBezTo>
                  <a:close/>
                </a:path>
              </a:pathLst>
            </a:custGeom>
            <a:grpFill/>
            <a:ln w="9525">
              <a:noFill/>
              <a:round/>
              <a:headEnd/>
              <a:tailEnd/>
            </a:ln>
          </p:spPr>
          <p:txBody>
            <a:bodyPr vert="horz" wrap="square" lIns="91371" tIns="45685" rIns="91371" bIns="45685" numCol="1" anchor="t" anchorCtr="0" compatLnSpc="1">
              <a:prstTxWarp prst="textNoShape">
                <a:avLst/>
              </a:prstTxWarp>
            </a:bodyPr>
            <a:lstStyle/>
            <a:p>
              <a:endParaRPr lang="en-US" sz="1798"/>
            </a:p>
          </p:txBody>
        </p:sp>
        <p:sp>
          <p:nvSpPr>
            <p:cNvPr id="128" name="Freeform 9"/>
            <p:cNvSpPr>
              <a:spLocks/>
            </p:cNvSpPr>
            <p:nvPr/>
          </p:nvSpPr>
          <p:spPr bwMode="auto">
            <a:xfrm>
              <a:off x="2625" y="3948"/>
              <a:ext cx="199" cy="197"/>
            </a:xfrm>
            <a:custGeom>
              <a:avLst/>
              <a:gdLst>
                <a:gd name="T0" fmla="*/ 86 w 203"/>
                <a:gd name="T1" fmla="*/ 144 h 201"/>
                <a:gd name="T2" fmla="*/ 115 w 203"/>
                <a:gd name="T3" fmla="*/ 144 h 201"/>
                <a:gd name="T4" fmla="*/ 115 w 203"/>
                <a:gd name="T5" fmla="*/ 1 h 201"/>
                <a:gd name="T6" fmla="*/ 202 w 203"/>
                <a:gd name="T7" fmla="*/ 1 h 201"/>
                <a:gd name="T8" fmla="*/ 202 w 203"/>
                <a:gd name="T9" fmla="*/ 194 h 201"/>
                <a:gd name="T10" fmla="*/ 197 w 203"/>
                <a:gd name="T11" fmla="*/ 195 h 201"/>
                <a:gd name="T12" fmla="*/ 164 w 203"/>
                <a:gd name="T13" fmla="*/ 196 h 201"/>
                <a:gd name="T14" fmla="*/ 115 w 203"/>
                <a:gd name="T15" fmla="*/ 199 h 201"/>
                <a:gd name="T16" fmla="*/ 111 w 203"/>
                <a:gd name="T17" fmla="*/ 199 h 201"/>
                <a:gd name="T18" fmla="*/ 76 w 203"/>
                <a:gd name="T19" fmla="*/ 200 h 201"/>
                <a:gd name="T20" fmla="*/ 12 w 203"/>
                <a:gd name="T21" fmla="*/ 201 h 201"/>
                <a:gd name="T22" fmla="*/ 0 w 203"/>
                <a:gd name="T23" fmla="*/ 201 h 201"/>
                <a:gd name="T24" fmla="*/ 0 w 203"/>
                <a:gd name="T25" fmla="*/ 196 h 201"/>
                <a:gd name="T26" fmla="*/ 0 w 203"/>
                <a:gd name="T27" fmla="*/ 163 h 201"/>
                <a:gd name="T28" fmla="*/ 0 w 203"/>
                <a:gd name="T29" fmla="*/ 8 h 201"/>
                <a:gd name="T30" fmla="*/ 0 w 203"/>
                <a:gd name="T31" fmla="*/ 1 h 201"/>
                <a:gd name="T32" fmla="*/ 86 w 203"/>
                <a:gd name="T33" fmla="*/ 1 h 201"/>
                <a:gd name="T34" fmla="*/ 86 w 203"/>
                <a:gd name="T35" fmla="*/ 8 h 201"/>
                <a:gd name="T36" fmla="*/ 86 w 203"/>
                <a:gd name="T37" fmla="*/ 138 h 201"/>
                <a:gd name="T38" fmla="*/ 86 w 203"/>
                <a:gd name="T39" fmla="*/ 14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3" h="201">
                  <a:moveTo>
                    <a:pt x="86" y="144"/>
                  </a:moveTo>
                  <a:cubicBezTo>
                    <a:pt x="96" y="144"/>
                    <a:pt x="105" y="144"/>
                    <a:pt x="115" y="144"/>
                  </a:cubicBezTo>
                  <a:cubicBezTo>
                    <a:pt x="115" y="96"/>
                    <a:pt x="115" y="49"/>
                    <a:pt x="115" y="1"/>
                  </a:cubicBezTo>
                  <a:cubicBezTo>
                    <a:pt x="145" y="1"/>
                    <a:pt x="173" y="1"/>
                    <a:pt x="202" y="1"/>
                  </a:cubicBezTo>
                  <a:cubicBezTo>
                    <a:pt x="203" y="5"/>
                    <a:pt x="203" y="187"/>
                    <a:pt x="202" y="194"/>
                  </a:cubicBezTo>
                  <a:cubicBezTo>
                    <a:pt x="200" y="194"/>
                    <a:pt x="199" y="195"/>
                    <a:pt x="197" y="195"/>
                  </a:cubicBezTo>
                  <a:cubicBezTo>
                    <a:pt x="186" y="196"/>
                    <a:pt x="175" y="196"/>
                    <a:pt x="164" y="196"/>
                  </a:cubicBezTo>
                  <a:cubicBezTo>
                    <a:pt x="148" y="197"/>
                    <a:pt x="131" y="198"/>
                    <a:pt x="115" y="199"/>
                  </a:cubicBezTo>
                  <a:cubicBezTo>
                    <a:pt x="114" y="199"/>
                    <a:pt x="112" y="199"/>
                    <a:pt x="111" y="199"/>
                  </a:cubicBezTo>
                  <a:cubicBezTo>
                    <a:pt x="99" y="199"/>
                    <a:pt x="87" y="200"/>
                    <a:pt x="76" y="200"/>
                  </a:cubicBezTo>
                  <a:cubicBezTo>
                    <a:pt x="55" y="201"/>
                    <a:pt x="33" y="201"/>
                    <a:pt x="12" y="201"/>
                  </a:cubicBezTo>
                  <a:cubicBezTo>
                    <a:pt x="8" y="201"/>
                    <a:pt x="5" y="201"/>
                    <a:pt x="0" y="201"/>
                  </a:cubicBezTo>
                  <a:cubicBezTo>
                    <a:pt x="0" y="200"/>
                    <a:pt x="0" y="198"/>
                    <a:pt x="0" y="196"/>
                  </a:cubicBezTo>
                  <a:cubicBezTo>
                    <a:pt x="0" y="185"/>
                    <a:pt x="0" y="174"/>
                    <a:pt x="0" y="163"/>
                  </a:cubicBezTo>
                  <a:cubicBezTo>
                    <a:pt x="0" y="111"/>
                    <a:pt x="0" y="59"/>
                    <a:pt x="0" y="8"/>
                  </a:cubicBezTo>
                  <a:cubicBezTo>
                    <a:pt x="0" y="5"/>
                    <a:pt x="0" y="3"/>
                    <a:pt x="0" y="1"/>
                  </a:cubicBezTo>
                  <a:cubicBezTo>
                    <a:pt x="4" y="0"/>
                    <a:pt x="80" y="0"/>
                    <a:pt x="86" y="1"/>
                  </a:cubicBezTo>
                  <a:cubicBezTo>
                    <a:pt x="86" y="3"/>
                    <a:pt x="86" y="6"/>
                    <a:pt x="86" y="8"/>
                  </a:cubicBezTo>
                  <a:cubicBezTo>
                    <a:pt x="86" y="51"/>
                    <a:pt x="86" y="94"/>
                    <a:pt x="86" y="138"/>
                  </a:cubicBezTo>
                  <a:cubicBezTo>
                    <a:pt x="86" y="140"/>
                    <a:pt x="86" y="142"/>
                    <a:pt x="86" y="144"/>
                  </a:cubicBezTo>
                  <a:close/>
                </a:path>
              </a:pathLst>
            </a:custGeom>
            <a:grpFill/>
            <a:ln w="9525">
              <a:noFill/>
              <a:round/>
              <a:headEnd/>
              <a:tailEnd/>
            </a:ln>
          </p:spPr>
          <p:txBody>
            <a:bodyPr vert="horz" wrap="square" lIns="91371" tIns="45685" rIns="91371" bIns="45685" numCol="1" anchor="t" anchorCtr="0" compatLnSpc="1">
              <a:prstTxWarp prst="textNoShape">
                <a:avLst/>
              </a:prstTxWarp>
            </a:bodyPr>
            <a:lstStyle/>
            <a:p>
              <a:endParaRPr lang="en-US" sz="1798"/>
            </a:p>
          </p:txBody>
        </p:sp>
        <p:sp>
          <p:nvSpPr>
            <p:cNvPr id="129" name="Freeform 10"/>
            <p:cNvSpPr>
              <a:spLocks/>
            </p:cNvSpPr>
            <p:nvPr/>
          </p:nvSpPr>
          <p:spPr bwMode="auto">
            <a:xfrm>
              <a:off x="2858" y="3949"/>
              <a:ext cx="82" cy="371"/>
            </a:xfrm>
            <a:custGeom>
              <a:avLst/>
              <a:gdLst>
                <a:gd name="T0" fmla="*/ 1 w 84"/>
                <a:gd name="T1" fmla="*/ 0 h 378"/>
                <a:gd name="T2" fmla="*/ 83 w 84"/>
                <a:gd name="T3" fmla="*/ 0 h 378"/>
                <a:gd name="T4" fmla="*/ 84 w 84"/>
                <a:gd name="T5" fmla="*/ 3 h 378"/>
                <a:gd name="T6" fmla="*/ 84 w 84"/>
                <a:gd name="T7" fmla="*/ 7 h 378"/>
                <a:gd name="T8" fmla="*/ 84 w 84"/>
                <a:gd name="T9" fmla="*/ 371 h 378"/>
                <a:gd name="T10" fmla="*/ 84 w 84"/>
                <a:gd name="T11" fmla="*/ 378 h 378"/>
                <a:gd name="T12" fmla="*/ 1 w 84"/>
                <a:gd name="T13" fmla="*/ 378 h 378"/>
                <a:gd name="T14" fmla="*/ 1 w 84"/>
                <a:gd name="T15" fmla="*/ 378 h 378"/>
                <a:gd name="T16" fmla="*/ 0 w 84"/>
                <a:gd name="T17" fmla="*/ 377 h 378"/>
                <a:gd name="T18" fmla="*/ 0 w 84"/>
                <a:gd name="T19" fmla="*/ 374 h 378"/>
                <a:gd name="T20" fmla="*/ 0 w 84"/>
                <a:gd name="T21" fmla="*/ 2 h 378"/>
                <a:gd name="T22" fmla="*/ 1 w 84"/>
                <a:gd name="T23"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4" h="378">
                  <a:moveTo>
                    <a:pt x="1" y="0"/>
                  </a:moveTo>
                  <a:cubicBezTo>
                    <a:pt x="28" y="0"/>
                    <a:pt x="56" y="0"/>
                    <a:pt x="83" y="0"/>
                  </a:cubicBezTo>
                  <a:cubicBezTo>
                    <a:pt x="84" y="1"/>
                    <a:pt x="84" y="2"/>
                    <a:pt x="84" y="3"/>
                  </a:cubicBezTo>
                  <a:cubicBezTo>
                    <a:pt x="84" y="4"/>
                    <a:pt x="84" y="6"/>
                    <a:pt x="84" y="7"/>
                  </a:cubicBezTo>
                  <a:cubicBezTo>
                    <a:pt x="84" y="128"/>
                    <a:pt x="84" y="250"/>
                    <a:pt x="84" y="371"/>
                  </a:cubicBezTo>
                  <a:cubicBezTo>
                    <a:pt x="84" y="373"/>
                    <a:pt x="84" y="376"/>
                    <a:pt x="84" y="378"/>
                  </a:cubicBezTo>
                  <a:cubicBezTo>
                    <a:pt x="56" y="378"/>
                    <a:pt x="28" y="378"/>
                    <a:pt x="1" y="378"/>
                  </a:cubicBezTo>
                  <a:cubicBezTo>
                    <a:pt x="1" y="378"/>
                    <a:pt x="1" y="378"/>
                    <a:pt x="1" y="378"/>
                  </a:cubicBezTo>
                  <a:cubicBezTo>
                    <a:pt x="1" y="377"/>
                    <a:pt x="1" y="377"/>
                    <a:pt x="0" y="377"/>
                  </a:cubicBezTo>
                  <a:cubicBezTo>
                    <a:pt x="0" y="376"/>
                    <a:pt x="0" y="375"/>
                    <a:pt x="0" y="374"/>
                  </a:cubicBezTo>
                  <a:cubicBezTo>
                    <a:pt x="0" y="250"/>
                    <a:pt x="0" y="126"/>
                    <a:pt x="0" y="2"/>
                  </a:cubicBezTo>
                  <a:cubicBezTo>
                    <a:pt x="0" y="1"/>
                    <a:pt x="1" y="1"/>
                    <a:pt x="1" y="0"/>
                  </a:cubicBezTo>
                  <a:close/>
                </a:path>
              </a:pathLst>
            </a:custGeom>
            <a:grpFill/>
            <a:ln w="9525">
              <a:noFill/>
              <a:round/>
              <a:headEnd/>
              <a:tailEnd/>
            </a:ln>
          </p:spPr>
          <p:txBody>
            <a:bodyPr vert="horz" wrap="square" lIns="91371" tIns="45685" rIns="91371" bIns="45685" numCol="1" anchor="t" anchorCtr="0" compatLnSpc="1">
              <a:prstTxWarp prst="textNoShape">
                <a:avLst/>
              </a:prstTxWarp>
            </a:bodyPr>
            <a:lstStyle/>
            <a:p>
              <a:endParaRPr lang="en-US" sz="1798"/>
            </a:p>
          </p:txBody>
        </p:sp>
        <p:sp>
          <p:nvSpPr>
            <p:cNvPr id="130" name="Freeform 11"/>
            <p:cNvSpPr>
              <a:spLocks/>
            </p:cNvSpPr>
            <p:nvPr/>
          </p:nvSpPr>
          <p:spPr bwMode="auto">
            <a:xfrm>
              <a:off x="2739" y="4141"/>
              <a:ext cx="85" cy="179"/>
            </a:xfrm>
            <a:custGeom>
              <a:avLst/>
              <a:gdLst>
                <a:gd name="T0" fmla="*/ 0 w 87"/>
                <a:gd name="T1" fmla="*/ 182 h 182"/>
                <a:gd name="T2" fmla="*/ 0 w 87"/>
                <a:gd name="T3" fmla="*/ 32 h 182"/>
                <a:gd name="T4" fmla="*/ 86 w 87"/>
                <a:gd name="T5" fmla="*/ 0 h 182"/>
                <a:gd name="T6" fmla="*/ 86 w 87"/>
                <a:gd name="T7" fmla="*/ 182 h 182"/>
                <a:gd name="T8" fmla="*/ 86 w 87"/>
                <a:gd name="T9" fmla="*/ 182 h 182"/>
                <a:gd name="T10" fmla="*/ 85 w 87"/>
                <a:gd name="T11" fmla="*/ 182 h 182"/>
                <a:gd name="T12" fmla="*/ 6 w 87"/>
                <a:gd name="T13" fmla="*/ 182 h 182"/>
                <a:gd name="T14" fmla="*/ 0 w 87"/>
                <a:gd name="T15" fmla="*/ 182 h 1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82">
                  <a:moveTo>
                    <a:pt x="0" y="182"/>
                  </a:moveTo>
                  <a:cubicBezTo>
                    <a:pt x="0" y="132"/>
                    <a:pt x="0" y="82"/>
                    <a:pt x="0" y="32"/>
                  </a:cubicBezTo>
                  <a:cubicBezTo>
                    <a:pt x="28" y="21"/>
                    <a:pt x="57" y="11"/>
                    <a:pt x="86" y="0"/>
                  </a:cubicBezTo>
                  <a:cubicBezTo>
                    <a:pt x="87" y="4"/>
                    <a:pt x="87" y="175"/>
                    <a:pt x="86" y="182"/>
                  </a:cubicBezTo>
                  <a:cubicBezTo>
                    <a:pt x="86" y="182"/>
                    <a:pt x="86" y="182"/>
                    <a:pt x="86" y="182"/>
                  </a:cubicBezTo>
                  <a:cubicBezTo>
                    <a:pt x="85" y="182"/>
                    <a:pt x="85" y="182"/>
                    <a:pt x="85" y="182"/>
                  </a:cubicBezTo>
                  <a:cubicBezTo>
                    <a:pt x="59" y="182"/>
                    <a:pt x="32" y="182"/>
                    <a:pt x="6" y="182"/>
                  </a:cubicBezTo>
                  <a:cubicBezTo>
                    <a:pt x="4" y="182"/>
                    <a:pt x="2" y="182"/>
                    <a:pt x="0" y="182"/>
                  </a:cubicBezTo>
                  <a:close/>
                </a:path>
              </a:pathLst>
            </a:custGeom>
            <a:grpFill/>
            <a:ln w="9525">
              <a:noFill/>
              <a:round/>
              <a:headEnd/>
              <a:tailEnd/>
            </a:ln>
          </p:spPr>
          <p:txBody>
            <a:bodyPr vert="horz" wrap="square" lIns="91371" tIns="45685" rIns="91371" bIns="45685" numCol="1" anchor="t" anchorCtr="0" compatLnSpc="1">
              <a:prstTxWarp prst="textNoShape">
                <a:avLst/>
              </a:prstTxWarp>
            </a:bodyPr>
            <a:lstStyle/>
            <a:p>
              <a:endParaRPr lang="en-US" sz="1798"/>
            </a:p>
          </p:txBody>
        </p:sp>
        <p:sp>
          <p:nvSpPr>
            <p:cNvPr id="131" name="Freeform 12"/>
            <p:cNvSpPr>
              <a:spLocks/>
            </p:cNvSpPr>
            <p:nvPr/>
          </p:nvSpPr>
          <p:spPr bwMode="auto">
            <a:xfrm>
              <a:off x="2625" y="4182"/>
              <a:ext cx="85" cy="138"/>
            </a:xfrm>
            <a:custGeom>
              <a:avLst/>
              <a:gdLst>
                <a:gd name="T0" fmla="*/ 0 w 87"/>
                <a:gd name="T1" fmla="*/ 30 h 140"/>
                <a:gd name="T2" fmla="*/ 85 w 87"/>
                <a:gd name="T3" fmla="*/ 0 h 140"/>
                <a:gd name="T4" fmla="*/ 86 w 87"/>
                <a:gd name="T5" fmla="*/ 3 h 140"/>
                <a:gd name="T6" fmla="*/ 86 w 87"/>
                <a:gd name="T7" fmla="*/ 7 h 140"/>
                <a:gd name="T8" fmla="*/ 86 w 87"/>
                <a:gd name="T9" fmla="*/ 133 h 140"/>
                <a:gd name="T10" fmla="*/ 86 w 87"/>
                <a:gd name="T11" fmla="*/ 140 h 140"/>
                <a:gd name="T12" fmla="*/ 1 w 87"/>
                <a:gd name="T13" fmla="*/ 140 h 140"/>
                <a:gd name="T14" fmla="*/ 0 w 87"/>
                <a:gd name="T15" fmla="*/ 136 h 140"/>
                <a:gd name="T16" fmla="*/ 0 w 87"/>
                <a:gd name="T17" fmla="*/ 33 h 140"/>
                <a:gd name="T18" fmla="*/ 0 w 87"/>
                <a:gd name="T19" fmla="*/ 3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7" h="140">
                  <a:moveTo>
                    <a:pt x="0" y="30"/>
                  </a:moveTo>
                  <a:cubicBezTo>
                    <a:pt x="28" y="19"/>
                    <a:pt x="57" y="9"/>
                    <a:pt x="85" y="0"/>
                  </a:cubicBezTo>
                  <a:cubicBezTo>
                    <a:pt x="86" y="1"/>
                    <a:pt x="86" y="2"/>
                    <a:pt x="86" y="3"/>
                  </a:cubicBezTo>
                  <a:cubicBezTo>
                    <a:pt x="87" y="5"/>
                    <a:pt x="86" y="6"/>
                    <a:pt x="86" y="7"/>
                  </a:cubicBezTo>
                  <a:cubicBezTo>
                    <a:pt x="86" y="49"/>
                    <a:pt x="86" y="91"/>
                    <a:pt x="86" y="133"/>
                  </a:cubicBezTo>
                  <a:cubicBezTo>
                    <a:pt x="86" y="135"/>
                    <a:pt x="86" y="138"/>
                    <a:pt x="86" y="140"/>
                  </a:cubicBezTo>
                  <a:cubicBezTo>
                    <a:pt x="57" y="140"/>
                    <a:pt x="29" y="140"/>
                    <a:pt x="1" y="140"/>
                  </a:cubicBezTo>
                  <a:cubicBezTo>
                    <a:pt x="0" y="139"/>
                    <a:pt x="0" y="138"/>
                    <a:pt x="0" y="136"/>
                  </a:cubicBezTo>
                  <a:cubicBezTo>
                    <a:pt x="0" y="102"/>
                    <a:pt x="0" y="67"/>
                    <a:pt x="0" y="33"/>
                  </a:cubicBezTo>
                  <a:cubicBezTo>
                    <a:pt x="0" y="32"/>
                    <a:pt x="0" y="31"/>
                    <a:pt x="0" y="30"/>
                  </a:cubicBezTo>
                  <a:close/>
                </a:path>
              </a:pathLst>
            </a:custGeom>
            <a:grpFill/>
            <a:ln w="9525">
              <a:noFill/>
              <a:round/>
              <a:headEnd/>
              <a:tailEnd/>
            </a:ln>
          </p:spPr>
          <p:txBody>
            <a:bodyPr vert="horz" wrap="square" lIns="91371" tIns="45685" rIns="91371" bIns="45685" numCol="1" anchor="t" anchorCtr="0" compatLnSpc="1">
              <a:prstTxWarp prst="textNoShape">
                <a:avLst/>
              </a:prstTxWarp>
            </a:bodyPr>
            <a:lstStyle/>
            <a:p>
              <a:endParaRPr lang="en-US" sz="1798"/>
            </a:p>
          </p:txBody>
        </p:sp>
        <p:sp>
          <p:nvSpPr>
            <p:cNvPr id="132" name="Freeform 13"/>
            <p:cNvSpPr>
              <a:spLocks/>
            </p:cNvSpPr>
            <p:nvPr/>
          </p:nvSpPr>
          <p:spPr bwMode="auto">
            <a:xfrm>
              <a:off x="2203" y="2953"/>
              <a:ext cx="348" cy="215"/>
            </a:xfrm>
            <a:custGeom>
              <a:avLst/>
              <a:gdLst>
                <a:gd name="T0" fmla="*/ 141 w 355"/>
                <a:gd name="T1" fmla="*/ 88 h 219"/>
                <a:gd name="T2" fmla="*/ 155 w 355"/>
                <a:gd name="T3" fmla="*/ 80 h 219"/>
                <a:gd name="T4" fmla="*/ 196 w 355"/>
                <a:gd name="T5" fmla="*/ 60 h 219"/>
                <a:gd name="T6" fmla="*/ 217 w 355"/>
                <a:gd name="T7" fmla="*/ 58 h 219"/>
                <a:gd name="T8" fmla="*/ 241 w 355"/>
                <a:gd name="T9" fmla="*/ 61 h 219"/>
                <a:gd name="T10" fmla="*/ 246 w 355"/>
                <a:gd name="T11" fmla="*/ 55 h 219"/>
                <a:gd name="T12" fmla="*/ 232 w 355"/>
                <a:gd name="T13" fmla="*/ 48 h 219"/>
                <a:gd name="T14" fmla="*/ 181 w 355"/>
                <a:gd name="T15" fmla="*/ 32 h 219"/>
                <a:gd name="T16" fmla="*/ 120 w 355"/>
                <a:gd name="T17" fmla="*/ 21 h 219"/>
                <a:gd name="T18" fmla="*/ 61 w 355"/>
                <a:gd name="T19" fmla="*/ 12 h 219"/>
                <a:gd name="T20" fmla="*/ 2 w 355"/>
                <a:gd name="T21" fmla="*/ 1 h 219"/>
                <a:gd name="T22" fmla="*/ 0 w 355"/>
                <a:gd name="T23" fmla="*/ 0 h 219"/>
                <a:gd name="T24" fmla="*/ 6 w 355"/>
                <a:gd name="T25" fmla="*/ 0 h 219"/>
                <a:gd name="T26" fmla="*/ 44 w 355"/>
                <a:gd name="T27" fmla="*/ 1 h 219"/>
                <a:gd name="T28" fmla="*/ 94 w 355"/>
                <a:gd name="T29" fmla="*/ 1 h 219"/>
                <a:gd name="T30" fmla="*/ 134 w 355"/>
                <a:gd name="T31" fmla="*/ 2 h 219"/>
                <a:gd name="T32" fmla="*/ 179 w 355"/>
                <a:gd name="T33" fmla="*/ 5 h 219"/>
                <a:gd name="T34" fmla="*/ 248 w 355"/>
                <a:gd name="T35" fmla="*/ 17 h 219"/>
                <a:gd name="T36" fmla="*/ 260 w 355"/>
                <a:gd name="T37" fmla="*/ 24 h 219"/>
                <a:gd name="T38" fmla="*/ 293 w 355"/>
                <a:gd name="T39" fmla="*/ 69 h 219"/>
                <a:gd name="T40" fmla="*/ 325 w 355"/>
                <a:gd name="T41" fmla="*/ 142 h 219"/>
                <a:gd name="T42" fmla="*/ 349 w 355"/>
                <a:gd name="T43" fmla="*/ 205 h 219"/>
                <a:gd name="T44" fmla="*/ 355 w 355"/>
                <a:gd name="T45" fmla="*/ 219 h 219"/>
                <a:gd name="T46" fmla="*/ 350 w 355"/>
                <a:gd name="T47" fmla="*/ 217 h 219"/>
                <a:gd name="T48" fmla="*/ 336 w 355"/>
                <a:gd name="T49" fmla="*/ 199 h 219"/>
                <a:gd name="T50" fmla="*/ 310 w 355"/>
                <a:gd name="T51" fmla="*/ 158 h 219"/>
                <a:gd name="T52" fmla="*/ 284 w 355"/>
                <a:gd name="T53" fmla="*/ 120 h 219"/>
                <a:gd name="T54" fmla="*/ 262 w 355"/>
                <a:gd name="T55" fmla="*/ 100 h 219"/>
                <a:gd name="T56" fmla="*/ 247 w 355"/>
                <a:gd name="T57" fmla="*/ 95 h 219"/>
                <a:gd name="T58" fmla="*/ 211 w 355"/>
                <a:gd name="T59" fmla="*/ 89 h 219"/>
                <a:gd name="T60" fmla="*/ 144 w 355"/>
                <a:gd name="T61" fmla="*/ 89 h 219"/>
                <a:gd name="T62" fmla="*/ 141 w 355"/>
                <a:gd name="T63" fmla="*/ 89 h 219"/>
                <a:gd name="T64" fmla="*/ 141 w 355"/>
                <a:gd name="T65" fmla="*/ 88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219">
                  <a:moveTo>
                    <a:pt x="141" y="88"/>
                  </a:moveTo>
                  <a:cubicBezTo>
                    <a:pt x="145" y="85"/>
                    <a:pt x="150" y="83"/>
                    <a:pt x="155" y="80"/>
                  </a:cubicBezTo>
                  <a:cubicBezTo>
                    <a:pt x="168" y="73"/>
                    <a:pt x="181" y="65"/>
                    <a:pt x="196" y="60"/>
                  </a:cubicBezTo>
                  <a:cubicBezTo>
                    <a:pt x="203" y="58"/>
                    <a:pt x="210" y="57"/>
                    <a:pt x="217" y="58"/>
                  </a:cubicBezTo>
                  <a:cubicBezTo>
                    <a:pt x="225" y="59"/>
                    <a:pt x="233" y="60"/>
                    <a:pt x="241" y="61"/>
                  </a:cubicBezTo>
                  <a:cubicBezTo>
                    <a:pt x="243" y="60"/>
                    <a:pt x="246" y="59"/>
                    <a:pt x="246" y="55"/>
                  </a:cubicBezTo>
                  <a:cubicBezTo>
                    <a:pt x="241" y="53"/>
                    <a:pt x="236" y="50"/>
                    <a:pt x="232" y="48"/>
                  </a:cubicBezTo>
                  <a:cubicBezTo>
                    <a:pt x="216" y="40"/>
                    <a:pt x="199" y="35"/>
                    <a:pt x="181" y="32"/>
                  </a:cubicBezTo>
                  <a:cubicBezTo>
                    <a:pt x="161" y="28"/>
                    <a:pt x="141" y="24"/>
                    <a:pt x="120" y="21"/>
                  </a:cubicBezTo>
                  <a:cubicBezTo>
                    <a:pt x="100" y="18"/>
                    <a:pt x="80" y="16"/>
                    <a:pt x="61" y="12"/>
                  </a:cubicBezTo>
                  <a:cubicBezTo>
                    <a:pt x="41" y="9"/>
                    <a:pt x="21" y="5"/>
                    <a:pt x="2" y="1"/>
                  </a:cubicBezTo>
                  <a:cubicBezTo>
                    <a:pt x="1" y="1"/>
                    <a:pt x="1" y="1"/>
                    <a:pt x="0" y="0"/>
                  </a:cubicBezTo>
                  <a:cubicBezTo>
                    <a:pt x="2" y="0"/>
                    <a:pt x="4" y="0"/>
                    <a:pt x="6" y="0"/>
                  </a:cubicBezTo>
                  <a:cubicBezTo>
                    <a:pt x="19" y="0"/>
                    <a:pt x="31" y="1"/>
                    <a:pt x="44" y="1"/>
                  </a:cubicBezTo>
                  <a:cubicBezTo>
                    <a:pt x="61" y="1"/>
                    <a:pt x="77" y="1"/>
                    <a:pt x="94" y="1"/>
                  </a:cubicBezTo>
                  <a:cubicBezTo>
                    <a:pt x="107" y="2"/>
                    <a:pt x="120" y="2"/>
                    <a:pt x="134" y="2"/>
                  </a:cubicBezTo>
                  <a:cubicBezTo>
                    <a:pt x="149" y="3"/>
                    <a:pt x="164" y="4"/>
                    <a:pt x="179" y="5"/>
                  </a:cubicBezTo>
                  <a:cubicBezTo>
                    <a:pt x="202" y="7"/>
                    <a:pt x="225" y="11"/>
                    <a:pt x="248" y="17"/>
                  </a:cubicBezTo>
                  <a:cubicBezTo>
                    <a:pt x="253" y="18"/>
                    <a:pt x="257" y="21"/>
                    <a:pt x="260" y="24"/>
                  </a:cubicBezTo>
                  <a:cubicBezTo>
                    <a:pt x="274" y="38"/>
                    <a:pt x="284" y="53"/>
                    <a:pt x="293" y="69"/>
                  </a:cubicBezTo>
                  <a:cubicBezTo>
                    <a:pt x="306" y="92"/>
                    <a:pt x="316" y="117"/>
                    <a:pt x="325" y="142"/>
                  </a:cubicBezTo>
                  <a:cubicBezTo>
                    <a:pt x="333" y="163"/>
                    <a:pt x="341" y="184"/>
                    <a:pt x="349" y="205"/>
                  </a:cubicBezTo>
                  <a:cubicBezTo>
                    <a:pt x="350" y="210"/>
                    <a:pt x="353" y="214"/>
                    <a:pt x="355" y="219"/>
                  </a:cubicBezTo>
                  <a:cubicBezTo>
                    <a:pt x="352" y="219"/>
                    <a:pt x="351" y="218"/>
                    <a:pt x="350" y="217"/>
                  </a:cubicBezTo>
                  <a:cubicBezTo>
                    <a:pt x="345" y="211"/>
                    <a:pt x="340" y="205"/>
                    <a:pt x="336" y="199"/>
                  </a:cubicBezTo>
                  <a:cubicBezTo>
                    <a:pt x="327" y="186"/>
                    <a:pt x="319" y="172"/>
                    <a:pt x="310" y="158"/>
                  </a:cubicBezTo>
                  <a:cubicBezTo>
                    <a:pt x="302" y="145"/>
                    <a:pt x="294" y="132"/>
                    <a:pt x="284" y="120"/>
                  </a:cubicBezTo>
                  <a:cubicBezTo>
                    <a:pt x="277" y="112"/>
                    <a:pt x="270" y="106"/>
                    <a:pt x="262" y="100"/>
                  </a:cubicBezTo>
                  <a:cubicBezTo>
                    <a:pt x="257" y="97"/>
                    <a:pt x="252" y="95"/>
                    <a:pt x="247" y="95"/>
                  </a:cubicBezTo>
                  <a:cubicBezTo>
                    <a:pt x="235" y="93"/>
                    <a:pt x="223" y="91"/>
                    <a:pt x="211" y="89"/>
                  </a:cubicBezTo>
                  <a:cubicBezTo>
                    <a:pt x="189" y="84"/>
                    <a:pt x="166" y="84"/>
                    <a:pt x="144" y="89"/>
                  </a:cubicBezTo>
                  <a:cubicBezTo>
                    <a:pt x="143" y="89"/>
                    <a:pt x="142" y="89"/>
                    <a:pt x="141" y="89"/>
                  </a:cubicBezTo>
                  <a:cubicBezTo>
                    <a:pt x="141" y="89"/>
                    <a:pt x="141" y="88"/>
                    <a:pt x="141" y="88"/>
                  </a:cubicBezTo>
                  <a:close/>
                </a:path>
              </a:pathLst>
            </a:custGeom>
            <a:grpFill/>
            <a:ln w="9525">
              <a:noFill/>
              <a:round/>
              <a:headEnd/>
              <a:tailEnd/>
            </a:ln>
          </p:spPr>
          <p:txBody>
            <a:bodyPr vert="horz" wrap="square" lIns="91371" tIns="45685" rIns="91371" bIns="45685" numCol="1" anchor="t" anchorCtr="0" compatLnSpc="1">
              <a:prstTxWarp prst="textNoShape">
                <a:avLst/>
              </a:prstTxWarp>
            </a:bodyPr>
            <a:lstStyle/>
            <a:p>
              <a:endParaRPr lang="en-US" sz="1798"/>
            </a:p>
          </p:txBody>
        </p:sp>
        <p:sp>
          <p:nvSpPr>
            <p:cNvPr id="133" name="Freeform 14"/>
            <p:cNvSpPr>
              <a:spLocks noEditPoints="1"/>
            </p:cNvSpPr>
            <p:nvPr/>
          </p:nvSpPr>
          <p:spPr bwMode="auto">
            <a:xfrm>
              <a:off x="2638" y="3418"/>
              <a:ext cx="171" cy="121"/>
            </a:xfrm>
            <a:custGeom>
              <a:avLst/>
              <a:gdLst>
                <a:gd name="T0" fmla="*/ 151 w 174"/>
                <a:gd name="T1" fmla="*/ 8 h 123"/>
                <a:gd name="T2" fmla="*/ 135 w 174"/>
                <a:gd name="T3" fmla="*/ 13 h 123"/>
                <a:gd name="T4" fmla="*/ 135 w 174"/>
                <a:gd name="T5" fmla="*/ 13 h 123"/>
                <a:gd name="T6" fmla="*/ 141 w 174"/>
                <a:gd name="T7" fmla="*/ 13 h 123"/>
                <a:gd name="T8" fmla="*/ 147 w 174"/>
                <a:gd name="T9" fmla="*/ 35 h 123"/>
                <a:gd name="T10" fmla="*/ 146 w 174"/>
                <a:gd name="T11" fmla="*/ 57 h 123"/>
                <a:gd name="T12" fmla="*/ 160 w 174"/>
                <a:gd name="T13" fmla="*/ 66 h 123"/>
                <a:gd name="T14" fmla="*/ 174 w 174"/>
                <a:gd name="T15" fmla="*/ 75 h 123"/>
                <a:gd name="T16" fmla="*/ 161 w 174"/>
                <a:gd name="T17" fmla="*/ 77 h 123"/>
                <a:gd name="T18" fmla="*/ 141 w 174"/>
                <a:gd name="T19" fmla="*/ 78 h 123"/>
                <a:gd name="T20" fmla="*/ 124 w 174"/>
                <a:gd name="T21" fmla="*/ 80 h 123"/>
                <a:gd name="T22" fmla="*/ 112 w 174"/>
                <a:gd name="T23" fmla="*/ 81 h 123"/>
                <a:gd name="T24" fmla="*/ 39 w 174"/>
                <a:gd name="T25" fmla="*/ 100 h 123"/>
                <a:gd name="T26" fmla="*/ 12 w 174"/>
                <a:gd name="T27" fmla="*/ 119 h 123"/>
                <a:gd name="T28" fmla="*/ 7 w 174"/>
                <a:gd name="T29" fmla="*/ 123 h 123"/>
                <a:gd name="T30" fmla="*/ 12 w 174"/>
                <a:gd name="T31" fmla="*/ 112 h 123"/>
                <a:gd name="T32" fmla="*/ 26 w 174"/>
                <a:gd name="T33" fmla="*/ 83 h 123"/>
                <a:gd name="T34" fmla="*/ 27 w 174"/>
                <a:gd name="T35" fmla="*/ 77 h 123"/>
                <a:gd name="T36" fmla="*/ 21 w 174"/>
                <a:gd name="T37" fmla="*/ 42 h 123"/>
                <a:gd name="T38" fmla="*/ 21 w 174"/>
                <a:gd name="T39" fmla="*/ 40 h 123"/>
                <a:gd name="T40" fmla="*/ 0 w 174"/>
                <a:gd name="T41" fmla="*/ 35 h 123"/>
                <a:gd name="T42" fmla="*/ 3 w 174"/>
                <a:gd name="T43" fmla="*/ 33 h 123"/>
                <a:gd name="T44" fmla="*/ 42 w 174"/>
                <a:gd name="T45" fmla="*/ 12 h 123"/>
                <a:gd name="T46" fmla="*/ 96 w 174"/>
                <a:gd name="T47" fmla="*/ 0 h 123"/>
                <a:gd name="T48" fmla="*/ 147 w 174"/>
                <a:gd name="T49" fmla="*/ 6 h 123"/>
                <a:gd name="T50" fmla="*/ 151 w 174"/>
                <a:gd name="T51" fmla="*/ 8 h 123"/>
                <a:gd name="T52" fmla="*/ 53 w 174"/>
                <a:gd name="T53" fmla="*/ 78 h 123"/>
                <a:gd name="T54" fmla="*/ 83 w 174"/>
                <a:gd name="T55" fmla="*/ 67 h 123"/>
                <a:gd name="T56" fmla="*/ 83 w 174"/>
                <a:gd name="T57" fmla="*/ 51 h 123"/>
                <a:gd name="T58" fmla="*/ 76 w 174"/>
                <a:gd name="T59" fmla="*/ 44 h 123"/>
                <a:gd name="T60" fmla="*/ 53 w 174"/>
                <a:gd name="T61" fmla="*/ 44 h 123"/>
                <a:gd name="T62" fmla="*/ 48 w 174"/>
                <a:gd name="T63" fmla="*/ 51 h 123"/>
                <a:gd name="T64" fmla="*/ 50 w 174"/>
                <a:gd name="T65" fmla="*/ 71 h 123"/>
                <a:gd name="T66" fmla="*/ 53 w 174"/>
                <a:gd name="T67" fmla="*/ 78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4" h="123">
                  <a:moveTo>
                    <a:pt x="151" y="8"/>
                  </a:moveTo>
                  <a:cubicBezTo>
                    <a:pt x="145" y="10"/>
                    <a:pt x="140" y="11"/>
                    <a:pt x="135" y="13"/>
                  </a:cubicBezTo>
                  <a:cubicBezTo>
                    <a:pt x="135" y="13"/>
                    <a:pt x="135" y="13"/>
                    <a:pt x="135" y="13"/>
                  </a:cubicBezTo>
                  <a:cubicBezTo>
                    <a:pt x="137" y="13"/>
                    <a:pt x="139" y="13"/>
                    <a:pt x="141" y="13"/>
                  </a:cubicBezTo>
                  <a:cubicBezTo>
                    <a:pt x="144" y="20"/>
                    <a:pt x="145" y="27"/>
                    <a:pt x="147" y="35"/>
                  </a:cubicBezTo>
                  <a:cubicBezTo>
                    <a:pt x="148" y="42"/>
                    <a:pt x="148" y="50"/>
                    <a:pt x="146" y="57"/>
                  </a:cubicBezTo>
                  <a:cubicBezTo>
                    <a:pt x="151" y="60"/>
                    <a:pt x="155" y="63"/>
                    <a:pt x="160" y="66"/>
                  </a:cubicBezTo>
                  <a:cubicBezTo>
                    <a:pt x="164" y="69"/>
                    <a:pt x="170" y="71"/>
                    <a:pt x="174" y="75"/>
                  </a:cubicBezTo>
                  <a:cubicBezTo>
                    <a:pt x="169" y="76"/>
                    <a:pt x="165" y="76"/>
                    <a:pt x="161" y="77"/>
                  </a:cubicBezTo>
                  <a:cubicBezTo>
                    <a:pt x="154" y="77"/>
                    <a:pt x="148" y="77"/>
                    <a:pt x="141" y="78"/>
                  </a:cubicBezTo>
                  <a:cubicBezTo>
                    <a:pt x="136" y="78"/>
                    <a:pt x="130" y="79"/>
                    <a:pt x="124" y="80"/>
                  </a:cubicBezTo>
                  <a:cubicBezTo>
                    <a:pt x="120" y="80"/>
                    <a:pt x="116" y="80"/>
                    <a:pt x="112" y="81"/>
                  </a:cubicBezTo>
                  <a:cubicBezTo>
                    <a:pt x="86" y="83"/>
                    <a:pt x="62" y="88"/>
                    <a:pt x="39" y="100"/>
                  </a:cubicBezTo>
                  <a:cubicBezTo>
                    <a:pt x="29" y="105"/>
                    <a:pt x="20" y="111"/>
                    <a:pt x="12" y="119"/>
                  </a:cubicBezTo>
                  <a:cubicBezTo>
                    <a:pt x="11" y="121"/>
                    <a:pt x="9" y="122"/>
                    <a:pt x="7" y="123"/>
                  </a:cubicBezTo>
                  <a:cubicBezTo>
                    <a:pt x="9" y="119"/>
                    <a:pt x="10" y="116"/>
                    <a:pt x="12" y="112"/>
                  </a:cubicBezTo>
                  <a:cubicBezTo>
                    <a:pt x="17" y="102"/>
                    <a:pt x="21" y="92"/>
                    <a:pt x="26" y="83"/>
                  </a:cubicBezTo>
                  <a:cubicBezTo>
                    <a:pt x="27" y="81"/>
                    <a:pt x="27" y="79"/>
                    <a:pt x="27" y="77"/>
                  </a:cubicBezTo>
                  <a:cubicBezTo>
                    <a:pt x="23" y="66"/>
                    <a:pt x="21" y="54"/>
                    <a:pt x="21" y="42"/>
                  </a:cubicBezTo>
                  <a:cubicBezTo>
                    <a:pt x="21" y="42"/>
                    <a:pt x="21" y="41"/>
                    <a:pt x="21" y="40"/>
                  </a:cubicBezTo>
                  <a:cubicBezTo>
                    <a:pt x="14" y="38"/>
                    <a:pt x="7" y="37"/>
                    <a:pt x="0" y="35"/>
                  </a:cubicBezTo>
                  <a:cubicBezTo>
                    <a:pt x="1" y="34"/>
                    <a:pt x="2" y="34"/>
                    <a:pt x="3" y="33"/>
                  </a:cubicBezTo>
                  <a:cubicBezTo>
                    <a:pt x="15" y="25"/>
                    <a:pt x="28" y="18"/>
                    <a:pt x="42" y="12"/>
                  </a:cubicBezTo>
                  <a:cubicBezTo>
                    <a:pt x="59" y="4"/>
                    <a:pt x="77" y="0"/>
                    <a:pt x="96" y="0"/>
                  </a:cubicBezTo>
                  <a:cubicBezTo>
                    <a:pt x="113" y="0"/>
                    <a:pt x="130" y="2"/>
                    <a:pt x="147" y="6"/>
                  </a:cubicBezTo>
                  <a:cubicBezTo>
                    <a:pt x="148" y="7"/>
                    <a:pt x="149" y="7"/>
                    <a:pt x="151" y="8"/>
                  </a:cubicBezTo>
                  <a:close/>
                  <a:moveTo>
                    <a:pt x="53" y="78"/>
                  </a:moveTo>
                  <a:cubicBezTo>
                    <a:pt x="62" y="70"/>
                    <a:pt x="72" y="68"/>
                    <a:pt x="83" y="67"/>
                  </a:cubicBezTo>
                  <a:cubicBezTo>
                    <a:pt x="85" y="62"/>
                    <a:pt x="84" y="57"/>
                    <a:pt x="83" y="51"/>
                  </a:cubicBezTo>
                  <a:cubicBezTo>
                    <a:pt x="82" y="47"/>
                    <a:pt x="80" y="45"/>
                    <a:pt x="76" y="44"/>
                  </a:cubicBezTo>
                  <a:cubicBezTo>
                    <a:pt x="69" y="41"/>
                    <a:pt x="61" y="41"/>
                    <a:pt x="53" y="44"/>
                  </a:cubicBezTo>
                  <a:cubicBezTo>
                    <a:pt x="50" y="45"/>
                    <a:pt x="48" y="48"/>
                    <a:pt x="48" y="51"/>
                  </a:cubicBezTo>
                  <a:cubicBezTo>
                    <a:pt x="48" y="58"/>
                    <a:pt x="48" y="65"/>
                    <a:pt x="50" y="71"/>
                  </a:cubicBezTo>
                  <a:cubicBezTo>
                    <a:pt x="50" y="73"/>
                    <a:pt x="52" y="75"/>
                    <a:pt x="53" y="78"/>
                  </a:cubicBezTo>
                  <a:close/>
                </a:path>
              </a:pathLst>
            </a:custGeom>
            <a:grpFill/>
            <a:ln w="9525">
              <a:noFill/>
              <a:round/>
              <a:headEnd/>
              <a:tailEnd/>
            </a:ln>
          </p:spPr>
          <p:txBody>
            <a:bodyPr vert="horz" wrap="square" lIns="91371" tIns="45685" rIns="91371" bIns="45685" numCol="1" anchor="t" anchorCtr="0" compatLnSpc="1">
              <a:prstTxWarp prst="textNoShape">
                <a:avLst/>
              </a:prstTxWarp>
            </a:bodyPr>
            <a:lstStyle/>
            <a:p>
              <a:endParaRPr lang="en-US" sz="1798"/>
            </a:p>
          </p:txBody>
        </p:sp>
        <p:sp>
          <p:nvSpPr>
            <p:cNvPr id="134" name="Freeform 15"/>
            <p:cNvSpPr>
              <a:spLocks/>
            </p:cNvSpPr>
            <p:nvPr/>
          </p:nvSpPr>
          <p:spPr bwMode="auto">
            <a:xfrm>
              <a:off x="2712" y="2771"/>
              <a:ext cx="105" cy="242"/>
            </a:xfrm>
            <a:custGeom>
              <a:avLst/>
              <a:gdLst>
                <a:gd name="T0" fmla="*/ 105 w 106"/>
                <a:gd name="T1" fmla="*/ 246 h 246"/>
                <a:gd name="T2" fmla="*/ 102 w 106"/>
                <a:gd name="T3" fmla="*/ 235 h 246"/>
                <a:gd name="T4" fmla="*/ 69 w 106"/>
                <a:gd name="T5" fmla="*/ 136 h 246"/>
                <a:gd name="T6" fmla="*/ 39 w 106"/>
                <a:gd name="T7" fmla="*/ 84 h 246"/>
                <a:gd name="T8" fmla="*/ 23 w 106"/>
                <a:gd name="T9" fmla="*/ 65 h 246"/>
                <a:gd name="T10" fmla="*/ 12 w 106"/>
                <a:gd name="T11" fmla="*/ 44 h 246"/>
                <a:gd name="T12" fmla="*/ 1 w 106"/>
                <a:gd name="T13" fmla="*/ 3 h 246"/>
                <a:gd name="T14" fmla="*/ 1 w 106"/>
                <a:gd name="T15" fmla="*/ 0 h 246"/>
                <a:gd name="T16" fmla="*/ 9 w 106"/>
                <a:gd name="T17" fmla="*/ 6 h 246"/>
                <a:gd name="T18" fmla="*/ 30 w 106"/>
                <a:gd name="T19" fmla="*/ 33 h 246"/>
                <a:gd name="T20" fmla="*/ 76 w 106"/>
                <a:gd name="T21" fmla="*/ 107 h 246"/>
                <a:gd name="T22" fmla="*/ 84 w 106"/>
                <a:gd name="T23" fmla="*/ 127 h 246"/>
                <a:gd name="T24" fmla="*/ 91 w 106"/>
                <a:gd name="T25" fmla="*/ 165 h 246"/>
                <a:gd name="T26" fmla="*/ 102 w 106"/>
                <a:gd name="T27" fmla="*/ 215 h 246"/>
                <a:gd name="T28" fmla="*/ 106 w 106"/>
                <a:gd name="T29" fmla="*/ 242 h 246"/>
                <a:gd name="T30" fmla="*/ 106 w 106"/>
                <a:gd name="T31" fmla="*/ 246 h 246"/>
                <a:gd name="T32" fmla="*/ 105 w 106"/>
                <a:gd name="T33"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6" h="246">
                  <a:moveTo>
                    <a:pt x="105" y="246"/>
                  </a:moveTo>
                  <a:cubicBezTo>
                    <a:pt x="104" y="242"/>
                    <a:pt x="103" y="238"/>
                    <a:pt x="102" y="235"/>
                  </a:cubicBezTo>
                  <a:cubicBezTo>
                    <a:pt x="92" y="201"/>
                    <a:pt x="82" y="168"/>
                    <a:pt x="69" y="136"/>
                  </a:cubicBezTo>
                  <a:cubicBezTo>
                    <a:pt x="62" y="117"/>
                    <a:pt x="51" y="100"/>
                    <a:pt x="39" y="84"/>
                  </a:cubicBezTo>
                  <a:cubicBezTo>
                    <a:pt x="34" y="77"/>
                    <a:pt x="29" y="71"/>
                    <a:pt x="23" y="65"/>
                  </a:cubicBezTo>
                  <a:cubicBezTo>
                    <a:pt x="18" y="58"/>
                    <a:pt x="15" y="51"/>
                    <a:pt x="12" y="44"/>
                  </a:cubicBezTo>
                  <a:cubicBezTo>
                    <a:pt x="6" y="31"/>
                    <a:pt x="3" y="17"/>
                    <a:pt x="1" y="3"/>
                  </a:cubicBezTo>
                  <a:cubicBezTo>
                    <a:pt x="0" y="2"/>
                    <a:pt x="1" y="1"/>
                    <a:pt x="1" y="0"/>
                  </a:cubicBezTo>
                  <a:cubicBezTo>
                    <a:pt x="4" y="1"/>
                    <a:pt x="7" y="3"/>
                    <a:pt x="9" y="6"/>
                  </a:cubicBezTo>
                  <a:cubicBezTo>
                    <a:pt x="16" y="15"/>
                    <a:pt x="23" y="23"/>
                    <a:pt x="30" y="33"/>
                  </a:cubicBezTo>
                  <a:cubicBezTo>
                    <a:pt x="47" y="56"/>
                    <a:pt x="62" y="81"/>
                    <a:pt x="76" y="107"/>
                  </a:cubicBezTo>
                  <a:cubicBezTo>
                    <a:pt x="79" y="113"/>
                    <a:pt x="83" y="120"/>
                    <a:pt x="84" y="127"/>
                  </a:cubicBezTo>
                  <a:cubicBezTo>
                    <a:pt x="86" y="140"/>
                    <a:pt x="89" y="152"/>
                    <a:pt x="91" y="165"/>
                  </a:cubicBezTo>
                  <a:cubicBezTo>
                    <a:pt x="95" y="181"/>
                    <a:pt x="99" y="198"/>
                    <a:pt x="102" y="215"/>
                  </a:cubicBezTo>
                  <a:cubicBezTo>
                    <a:pt x="104" y="224"/>
                    <a:pt x="105" y="233"/>
                    <a:pt x="106" y="242"/>
                  </a:cubicBezTo>
                  <a:cubicBezTo>
                    <a:pt x="106" y="243"/>
                    <a:pt x="106" y="245"/>
                    <a:pt x="106" y="246"/>
                  </a:cubicBezTo>
                  <a:cubicBezTo>
                    <a:pt x="106" y="246"/>
                    <a:pt x="106" y="246"/>
                    <a:pt x="105" y="246"/>
                  </a:cubicBezTo>
                  <a:close/>
                </a:path>
              </a:pathLst>
            </a:custGeom>
            <a:grpFill/>
            <a:ln w="9525">
              <a:noFill/>
              <a:round/>
              <a:headEnd/>
              <a:tailEnd/>
            </a:ln>
          </p:spPr>
          <p:txBody>
            <a:bodyPr vert="horz" wrap="square" lIns="91371" tIns="45685" rIns="91371" bIns="45685" numCol="1" anchor="t" anchorCtr="0" compatLnSpc="1">
              <a:prstTxWarp prst="textNoShape">
                <a:avLst/>
              </a:prstTxWarp>
            </a:bodyPr>
            <a:lstStyle/>
            <a:p>
              <a:endParaRPr lang="en-US" sz="1798"/>
            </a:p>
          </p:txBody>
        </p:sp>
        <p:sp>
          <p:nvSpPr>
            <p:cNvPr id="135" name="Freeform 16"/>
            <p:cNvSpPr>
              <a:spLocks/>
            </p:cNvSpPr>
            <p:nvPr/>
          </p:nvSpPr>
          <p:spPr bwMode="auto">
            <a:xfrm>
              <a:off x="2628" y="3309"/>
              <a:ext cx="116" cy="81"/>
            </a:xfrm>
            <a:custGeom>
              <a:avLst/>
              <a:gdLst>
                <a:gd name="T0" fmla="*/ 118 w 118"/>
                <a:gd name="T1" fmla="*/ 3 h 83"/>
                <a:gd name="T2" fmla="*/ 0 w 118"/>
                <a:gd name="T3" fmla="*/ 83 h 83"/>
                <a:gd name="T4" fmla="*/ 2 w 118"/>
                <a:gd name="T5" fmla="*/ 74 h 83"/>
                <a:gd name="T6" fmla="*/ 17 w 118"/>
                <a:gd name="T7" fmla="*/ 28 h 83"/>
                <a:gd name="T8" fmla="*/ 29 w 118"/>
                <a:gd name="T9" fmla="*/ 7 h 83"/>
                <a:gd name="T10" fmla="*/ 33 w 118"/>
                <a:gd name="T11" fmla="*/ 4 h 83"/>
                <a:gd name="T12" fmla="*/ 71 w 118"/>
                <a:gd name="T13" fmla="*/ 0 h 83"/>
                <a:gd name="T14" fmla="*/ 108 w 118"/>
                <a:gd name="T15" fmla="*/ 2 h 83"/>
                <a:gd name="T16" fmla="*/ 118 w 118"/>
                <a:gd name="T1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8" h="83">
                  <a:moveTo>
                    <a:pt x="118" y="3"/>
                  </a:moveTo>
                  <a:cubicBezTo>
                    <a:pt x="69" y="17"/>
                    <a:pt x="28" y="41"/>
                    <a:pt x="0" y="83"/>
                  </a:cubicBezTo>
                  <a:cubicBezTo>
                    <a:pt x="1" y="80"/>
                    <a:pt x="1" y="77"/>
                    <a:pt x="2" y="74"/>
                  </a:cubicBezTo>
                  <a:cubicBezTo>
                    <a:pt x="7" y="59"/>
                    <a:pt x="12" y="44"/>
                    <a:pt x="17" y="28"/>
                  </a:cubicBezTo>
                  <a:cubicBezTo>
                    <a:pt x="20" y="21"/>
                    <a:pt x="24" y="14"/>
                    <a:pt x="29" y="7"/>
                  </a:cubicBezTo>
                  <a:cubicBezTo>
                    <a:pt x="30" y="6"/>
                    <a:pt x="31" y="5"/>
                    <a:pt x="33" y="4"/>
                  </a:cubicBezTo>
                  <a:cubicBezTo>
                    <a:pt x="46" y="2"/>
                    <a:pt x="58" y="0"/>
                    <a:pt x="71" y="0"/>
                  </a:cubicBezTo>
                  <a:cubicBezTo>
                    <a:pt x="83" y="1"/>
                    <a:pt x="96" y="1"/>
                    <a:pt x="108" y="2"/>
                  </a:cubicBezTo>
                  <a:cubicBezTo>
                    <a:pt x="111" y="2"/>
                    <a:pt x="114" y="2"/>
                    <a:pt x="118" y="3"/>
                  </a:cubicBezTo>
                  <a:close/>
                </a:path>
              </a:pathLst>
            </a:custGeom>
            <a:grpFill/>
            <a:ln w="9525">
              <a:noFill/>
              <a:round/>
              <a:headEnd/>
              <a:tailEnd/>
            </a:ln>
          </p:spPr>
          <p:txBody>
            <a:bodyPr vert="horz" wrap="square" lIns="91371" tIns="45685" rIns="91371" bIns="45685" numCol="1" anchor="t" anchorCtr="0" compatLnSpc="1">
              <a:prstTxWarp prst="textNoShape">
                <a:avLst/>
              </a:prstTxWarp>
            </a:bodyPr>
            <a:lstStyle/>
            <a:p>
              <a:endParaRPr lang="en-US" sz="1798"/>
            </a:p>
          </p:txBody>
        </p:sp>
        <p:sp>
          <p:nvSpPr>
            <p:cNvPr id="136" name="Freeform 17"/>
            <p:cNvSpPr>
              <a:spLocks/>
            </p:cNvSpPr>
            <p:nvPr/>
          </p:nvSpPr>
          <p:spPr bwMode="auto">
            <a:xfrm>
              <a:off x="2593" y="3696"/>
              <a:ext cx="85" cy="43"/>
            </a:xfrm>
            <a:custGeom>
              <a:avLst/>
              <a:gdLst>
                <a:gd name="T0" fmla="*/ 87 w 87"/>
                <a:gd name="T1" fmla="*/ 8 h 44"/>
                <a:gd name="T2" fmla="*/ 68 w 87"/>
                <a:gd name="T3" fmla="*/ 13 h 44"/>
                <a:gd name="T4" fmla="*/ 28 w 87"/>
                <a:gd name="T5" fmla="*/ 26 h 44"/>
                <a:gd name="T6" fmla="*/ 4 w 87"/>
                <a:gd name="T7" fmla="*/ 42 h 44"/>
                <a:gd name="T8" fmla="*/ 1 w 87"/>
                <a:gd name="T9" fmla="*/ 44 h 44"/>
                <a:gd name="T10" fmla="*/ 2 w 87"/>
                <a:gd name="T11" fmla="*/ 28 h 44"/>
                <a:gd name="T12" fmla="*/ 20 w 87"/>
                <a:gd name="T13" fmla="*/ 5 h 44"/>
                <a:gd name="T14" fmla="*/ 24 w 87"/>
                <a:gd name="T15" fmla="*/ 2 h 44"/>
                <a:gd name="T16" fmla="*/ 28 w 87"/>
                <a:gd name="T17" fmla="*/ 0 h 44"/>
                <a:gd name="T18" fmla="*/ 48 w 87"/>
                <a:gd name="T19" fmla="*/ 2 h 44"/>
                <a:gd name="T20" fmla="*/ 82 w 87"/>
                <a:gd name="T21" fmla="*/ 7 h 44"/>
                <a:gd name="T22" fmla="*/ 87 w 87"/>
                <a:gd name="T23" fmla="*/ 8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7" h="44">
                  <a:moveTo>
                    <a:pt x="87" y="8"/>
                  </a:moveTo>
                  <a:cubicBezTo>
                    <a:pt x="80" y="10"/>
                    <a:pt x="74" y="11"/>
                    <a:pt x="68" y="13"/>
                  </a:cubicBezTo>
                  <a:cubicBezTo>
                    <a:pt x="54" y="16"/>
                    <a:pt x="41" y="21"/>
                    <a:pt x="28" y="26"/>
                  </a:cubicBezTo>
                  <a:cubicBezTo>
                    <a:pt x="19" y="30"/>
                    <a:pt x="10" y="35"/>
                    <a:pt x="4" y="42"/>
                  </a:cubicBezTo>
                  <a:cubicBezTo>
                    <a:pt x="3" y="43"/>
                    <a:pt x="2" y="43"/>
                    <a:pt x="1" y="44"/>
                  </a:cubicBezTo>
                  <a:cubicBezTo>
                    <a:pt x="0" y="39"/>
                    <a:pt x="1" y="33"/>
                    <a:pt x="2" y="28"/>
                  </a:cubicBezTo>
                  <a:cubicBezTo>
                    <a:pt x="6" y="18"/>
                    <a:pt x="12" y="11"/>
                    <a:pt x="20" y="5"/>
                  </a:cubicBezTo>
                  <a:cubicBezTo>
                    <a:pt x="21" y="4"/>
                    <a:pt x="22" y="3"/>
                    <a:pt x="24" y="2"/>
                  </a:cubicBezTo>
                  <a:cubicBezTo>
                    <a:pt x="25" y="1"/>
                    <a:pt x="26" y="0"/>
                    <a:pt x="28" y="0"/>
                  </a:cubicBezTo>
                  <a:cubicBezTo>
                    <a:pt x="34" y="1"/>
                    <a:pt x="41" y="1"/>
                    <a:pt x="48" y="2"/>
                  </a:cubicBezTo>
                  <a:cubicBezTo>
                    <a:pt x="59" y="4"/>
                    <a:pt x="70" y="5"/>
                    <a:pt x="82" y="7"/>
                  </a:cubicBezTo>
                  <a:cubicBezTo>
                    <a:pt x="83" y="7"/>
                    <a:pt x="85" y="8"/>
                    <a:pt x="87" y="8"/>
                  </a:cubicBezTo>
                  <a:close/>
                </a:path>
              </a:pathLst>
            </a:custGeom>
            <a:grpFill/>
            <a:ln w="9525">
              <a:noFill/>
              <a:round/>
              <a:headEnd/>
              <a:tailEnd/>
            </a:ln>
          </p:spPr>
          <p:txBody>
            <a:bodyPr vert="horz" wrap="square" lIns="91371" tIns="45685" rIns="91371" bIns="45685" numCol="1" anchor="t" anchorCtr="0" compatLnSpc="1">
              <a:prstTxWarp prst="textNoShape">
                <a:avLst/>
              </a:prstTxWarp>
            </a:bodyPr>
            <a:lstStyle/>
            <a:p>
              <a:endParaRPr lang="en-US" sz="1798"/>
            </a:p>
          </p:txBody>
        </p:sp>
      </p:grpSp>
      <p:sp>
        <p:nvSpPr>
          <p:cNvPr id="137" name="TextBox 136"/>
          <p:cNvSpPr txBox="1"/>
          <p:nvPr/>
        </p:nvSpPr>
        <p:spPr bwMode="auto">
          <a:xfrm>
            <a:off x="1067665" y="3182917"/>
            <a:ext cx="1091943" cy="184666"/>
          </a:xfrm>
          <a:prstGeom prst="rect">
            <a:avLst/>
          </a:prstGeom>
          <a:noFill/>
        </p:spPr>
        <p:txBody>
          <a:bodyPr wrap="square" lIns="0" tIns="0" rIns="0" bIns="0">
            <a:spAutoFit/>
          </a:bodyPr>
          <a:lstStyle/>
          <a:p>
            <a:pPr algn="r" fontAlgn="base">
              <a:spcAft>
                <a:spcPct val="0"/>
              </a:spcAft>
              <a:buClr>
                <a:srgbClr val="F0AB00"/>
              </a:buClr>
              <a:buSzPct val="80000"/>
              <a:defRPr/>
            </a:pPr>
            <a:r>
              <a:rPr lang="en-US" sz="1200" kern="0" dirty="0">
                <a:solidFill>
                  <a:schemeClr val="accent3">
                    <a:lumMod val="75000"/>
                  </a:schemeClr>
                </a:solidFill>
                <a:ea typeface="Open Sans" panose="020B0606030504020204" pitchFamily="34" charset="0"/>
                <a:cs typeface="Open Sans" panose="020B0606030504020204" pitchFamily="34" charset="0"/>
              </a:rPr>
              <a:t>Hadoop</a:t>
            </a:r>
            <a:endParaRPr lang="en-US" sz="1067" kern="0" dirty="0">
              <a:solidFill>
                <a:schemeClr val="accent3">
                  <a:lumMod val="75000"/>
                </a:schemeClr>
              </a:solidFill>
              <a:ea typeface="Open Sans" panose="020B0606030504020204" pitchFamily="34" charset="0"/>
              <a:cs typeface="Open Sans" panose="020B0606030504020204" pitchFamily="34" charset="0"/>
            </a:endParaRPr>
          </a:p>
        </p:txBody>
      </p:sp>
      <p:pic>
        <p:nvPicPr>
          <p:cNvPr id="3" name="Picture 2" descr="A close up of a sign&#10;&#10;Description generated with high confidence">
            <a:extLst>
              <a:ext uri="{FF2B5EF4-FFF2-40B4-BE49-F238E27FC236}">
                <a16:creationId xmlns:a16="http://schemas.microsoft.com/office/drawing/2014/main" id="{57634890-5639-4E3B-8653-77AA6055B7B7}"/>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168102" y="3898155"/>
            <a:ext cx="608263" cy="608263"/>
          </a:xfrm>
          <a:prstGeom prst="rect">
            <a:avLst/>
          </a:prstGeom>
        </p:spPr>
      </p:pic>
      <p:pic>
        <p:nvPicPr>
          <p:cNvPr id="138" name="Picture 137">
            <a:extLst>
              <a:ext uri="{FF2B5EF4-FFF2-40B4-BE49-F238E27FC236}">
                <a16:creationId xmlns:a16="http://schemas.microsoft.com/office/drawing/2014/main" id="{F38B4DB0-4F77-4988-8C45-34867F33185B}"/>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298660" y="3961012"/>
            <a:ext cx="1199942" cy="1199942"/>
          </a:xfrm>
          <a:prstGeom prst="rect">
            <a:avLst/>
          </a:prstGeom>
        </p:spPr>
      </p:pic>
      <p:sp>
        <p:nvSpPr>
          <p:cNvPr id="7" name="Title 1">
            <a:extLst>
              <a:ext uri="{FF2B5EF4-FFF2-40B4-BE49-F238E27FC236}">
                <a16:creationId xmlns:a16="http://schemas.microsoft.com/office/drawing/2014/main" id="{DC7A1C15-3970-191F-81FB-B141492BB270}"/>
              </a:ext>
            </a:extLst>
          </p:cNvPr>
          <p:cNvSpPr txBox="1">
            <a:spLocks/>
          </p:cNvSpPr>
          <p:nvPr/>
        </p:nvSpPr>
        <p:spPr>
          <a:xfrm>
            <a:off x="274432" y="320739"/>
            <a:ext cx="11183938" cy="676275"/>
          </a:xfrm>
          <a:prstGeom prst="rect">
            <a:avLst/>
          </a:prstGeom>
        </p:spPr>
        <p:txBody>
          <a:bodyPr vert="horz" lIns="60960" tIns="30480" rIns="60960" bIns="30480" rtlCol="0" anchor="ctr">
            <a:normAutofit/>
          </a:bodyPr>
          <a:lstStyle>
            <a:lvl1pPr algn="l" defTabSz="1371600" rtl="0" eaLnBrk="1" latinLnBrk="0" hangingPunct="1">
              <a:lnSpc>
                <a:spcPct val="90000"/>
              </a:lnSpc>
              <a:spcBef>
                <a:spcPct val="0"/>
              </a:spcBef>
              <a:buNone/>
              <a:defRPr sz="4200" b="1" kern="1200">
                <a:solidFill>
                  <a:schemeClr val="tx1"/>
                </a:solidFill>
                <a:latin typeface="+mn-lt"/>
                <a:ea typeface="+mj-ea"/>
                <a:cs typeface="Segoe UI" panose="020B0502040204020203" pitchFamily="34" charset="0"/>
              </a:defRPr>
            </a:lvl1pPr>
          </a:lstStyle>
          <a:p>
            <a:r>
              <a:rPr lang="en-US" sz="3200" dirty="0">
                <a:solidFill>
                  <a:srgbClr val="1C1D3B"/>
                </a:solidFill>
                <a:latin typeface="Helvetica" pitchFamily="2" charset="0"/>
                <a:cs typeface="Open Sans" panose="020B0606030504020204" pitchFamily="34" charset="0"/>
              </a:rPr>
              <a:t>SAP Information Steward – Key Capabilities</a:t>
            </a:r>
            <a:endParaRPr lang="en-US" sz="4000" dirty="0">
              <a:solidFill>
                <a:srgbClr val="1C1D3B"/>
              </a:solidFill>
              <a:latin typeface="Helvetica" pitchFamily="2" charset="0"/>
              <a:cs typeface="Open Sans" panose="020B0606030504020204" pitchFamily="34" charset="0"/>
            </a:endParaRPr>
          </a:p>
        </p:txBody>
      </p:sp>
      <p:sp>
        <p:nvSpPr>
          <p:cNvPr id="8" name="TextBox 7">
            <a:extLst>
              <a:ext uri="{FF2B5EF4-FFF2-40B4-BE49-F238E27FC236}">
                <a16:creationId xmlns:a16="http://schemas.microsoft.com/office/drawing/2014/main" id="{19405084-CF5B-7DDD-457E-BBFC421BF3C2}"/>
              </a:ext>
            </a:extLst>
          </p:cNvPr>
          <p:cNvSpPr txBox="1"/>
          <p:nvPr/>
        </p:nvSpPr>
        <p:spPr>
          <a:xfrm>
            <a:off x="274432" y="952487"/>
            <a:ext cx="9408897" cy="276999"/>
          </a:xfrm>
          <a:prstGeom prst="rect">
            <a:avLst/>
          </a:prstGeom>
          <a:noFill/>
        </p:spPr>
        <p:txBody>
          <a:bodyPr wrap="square">
            <a:spAutoFit/>
          </a:bodyPr>
          <a:lstStyle/>
          <a:p>
            <a:r>
              <a:rPr lang="en-US" sz="1200" dirty="0">
                <a:latin typeface="Helvetica" pitchFamily="2" charset="0"/>
              </a:rPr>
              <a:t>Profile, Assess, Monitor, Manage and Analyze Data Quality</a:t>
            </a:r>
          </a:p>
        </p:txBody>
      </p:sp>
    </p:spTree>
    <p:extLst>
      <p:ext uri="{BB962C8B-B14F-4D97-AF65-F5344CB8AC3E}">
        <p14:creationId xmlns:p14="http://schemas.microsoft.com/office/powerpoint/2010/main" val="1521774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0" y="4764309"/>
            <a:ext cx="12192000" cy="2093691"/>
            <a:chOff x="0" y="0"/>
            <a:chExt cx="23943576" cy="4308448"/>
          </a:xfrm>
        </p:grpSpPr>
        <p:sp>
          <p:nvSpPr>
            <p:cNvPr id="4" name="Freeform 4"/>
            <p:cNvSpPr/>
            <p:nvPr/>
          </p:nvSpPr>
          <p:spPr>
            <a:xfrm>
              <a:off x="0" y="0"/>
              <a:ext cx="23943576" cy="4308448"/>
            </a:xfrm>
            <a:custGeom>
              <a:avLst/>
              <a:gdLst/>
              <a:ahLst/>
              <a:cxnLst/>
              <a:rect l="l" t="t" r="r" b="b"/>
              <a:pathLst>
                <a:path w="23943576" h="4308448">
                  <a:moveTo>
                    <a:pt x="0" y="0"/>
                  </a:moveTo>
                  <a:lnTo>
                    <a:pt x="23943576" y="0"/>
                  </a:lnTo>
                  <a:lnTo>
                    <a:pt x="23943576" y="4308448"/>
                  </a:lnTo>
                  <a:lnTo>
                    <a:pt x="0" y="4308448"/>
                  </a:lnTo>
                  <a:close/>
                </a:path>
              </a:pathLst>
            </a:custGeom>
            <a:solidFill>
              <a:srgbClr val="1C1D3B"/>
            </a:solidFill>
          </p:spPr>
          <p:txBody>
            <a:bodyPr/>
            <a:lstStyle/>
            <a:p>
              <a:endParaRPr lang="en-US" sz="1200"/>
            </a:p>
          </p:txBody>
        </p:sp>
        <p:sp>
          <p:nvSpPr>
            <p:cNvPr id="5" name="TextBox 5"/>
            <p:cNvSpPr txBox="1"/>
            <p:nvPr/>
          </p:nvSpPr>
          <p:spPr>
            <a:xfrm>
              <a:off x="0" y="-19050"/>
              <a:ext cx="23943576" cy="4327498"/>
            </a:xfrm>
            <a:prstGeom prst="rect">
              <a:avLst/>
            </a:prstGeom>
          </p:spPr>
          <p:txBody>
            <a:bodyPr lIns="5304" tIns="5304" rIns="5304" bIns="5304" rtlCol="0" anchor="ctr"/>
            <a:lstStyle/>
            <a:p>
              <a:pPr algn="ctr">
                <a:lnSpc>
                  <a:spcPts val="760"/>
                </a:lnSpc>
              </a:pPr>
              <a:endParaRPr sz="1200"/>
            </a:p>
          </p:txBody>
        </p:sp>
      </p:grpSp>
      <p:sp>
        <p:nvSpPr>
          <p:cNvPr id="6" name="Freeform 6"/>
          <p:cNvSpPr/>
          <p:nvPr/>
        </p:nvSpPr>
        <p:spPr>
          <a:xfrm>
            <a:off x="11364127" y="5561182"/>
            <a:ext cx="367901" cy="368571"/>
          </a:xfrm>
          <a:custGeom>
            <a:avLst/>
            <a:gdLst/>
            <a:ahLst/>
            <a:cxnLst/>
            <a:rect l="l" t="t" r="r" b="b"/>
            <a:pathLst>
              <a:path w="551852" h="552857">
                <a:moveTo>
                  <a:pt x="0" y="0"/>
                </a:moveTo>
                <a:lnTo>
                  <a:pt x="551852" y="0"/>
                </a:lnTo>
                <a:lnTo>
                  <a:pt x="551852" y="552857"/>
                </a:lnTo>
                <a:lnTo>
                  <a:pt x="0" y="552857"/>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sz="1200"/>
          </a:p>
        </p:txBody>
      </p:sp>
      <p:sp>
        <p:nvSpPr>
          <p:cNvPr id="7" name="Freeform 7"/>
          <p:cNvSpPr/>
          <p:nvPr/>
        </p:nvSpPr>
        <p:spPr>
          <a:xfrm>
            <a:off x="10389002" y="5589242"/>
            <a:ext cx="416601" cy="312451"/>
          </a:xfrm>
          <a:custGeom>
            <a:avLst/>
            <a:gdLst/>
            <a:ahLst/>
            <a:cxnLst/>
            <a:rect l="l" t="t" r="r" b="b"/>
            <a:pathLst>
              <a:path w="624901" h="468676">
                <a:moveTo>
                  <a:pt x="0" y="0"/>
                </a:moveTo>
                <a:lnTo>
                  <a:pt x="624902" y="0"/>
                </a:lnTo>
                <a:lnTo>
                  <a:pt x="624902" y="468676"/>
                </a:lnTo>
                <a:lnTo>
                  <a:pt x="0" y="468676"/>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8" name="Freeform 8"/>
          <p:cNvSpPr/>
          <p:nvPr/>
        </p:nvSpPr>
        <p:spPr>
          <a:xfrm>
            <a:off x="7344225" y="5571500"/>
            <a:ext cx="237899" cy="347934"/>
          </a:xfrm>
          <a:custGeom>
            <a:avLst/>
            <a:gdLst/>
            <a:ahLst/>
            <a:cxnLst/>
            <a:rect l="l" t="t" r="r" b="b"/>
            <a:pathLst>
              <a:path w="356849" h="521901">
                <a:moveTo>
                  <a:pt x="0" y="0"/>
                </a:moveTo>
                <a:lnTo>
                  <a:pt x="356850" y="0"/>
                </a:lnTo>
                <a:lnTo>
                  <a:pt x="356850" y="521901"/>
                </a:lnTo>
                <a:lnTo>
                  <a:pt x="0" y="52190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9" name="Freeform 9"/>
          <p:cNvSpPr/>
          <p:nvPr/>
        </p:nvSpPr>
        <p:spPr>
          <a:xfrm>
            <a:off x="2400760" y="5576439"/>
            <a:ext cx="305519" cy="338057"/>
          </a:xfrm>
          <a:custGeom>
            <a:avLst/>
            <a:gdLst/>
            <a:ahLst/>
            <a:cxnLst/>
            <a:rect l="l" t="t" r="r" b="b"/>
            <a:pathLst>
              <a:path w="458278" h="507085">
                <a:moveTo>
                  <a:pt x="0" y="0"/>
                </a:moveTo>
                <a:lnTo>
                  <a:pt x="458279" y="0"/>
                </a:lnTo>
                <a:lnTo>
                  <a:pt x="458279" y="507085"/>
                </a:lnTo>
                <a:lnTo>
                  <a:pt x="0" y="507085"/>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sz="1200"/>
          </a:p>
        </p:txBody>
      </p:sp>
      <p:sp>
        <p:nvSpPr>
          <p:cNvPr id="10" name="Freeform 10"/>
          <p:cNvSpPr/>
          <p:nvPr/>
        </p:nvSpPr>
        <p:spPr>
          <a:xfrm>
            <a:off x="3366575" y="5542582"/>
            <a:ext cx="209479" cy="405770"/>
          </a:xfrm>
          <a:custGeom>
            <a:avLst/>
            <a:gdLst/>
            <a:ahLst/>
            <a:cxnLst/>
            <a:rect l="l" t="t" r="r" b="b"/>
            <a:pathLst>
              <a:path w="314218" h="608655">
                <a:moveTo>
                  <a:pt x="0" y="0"/>
                </a:moveTo>
                <a:lnTo>
                  <a:pt x="314218" y="0"/>
                </a:lnTo>
                <a:lnTo>
                  <a:pt x="314218" y="608655"/>
                </a:lnTo>
                <a:lnTo>
                  <a:pt x="0" y="60865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sz="1200"/>
          </a:p>
        </p:txBody>
      </p:sp>
      <p:sp>
        <p:nvSpPr>
          <p:cNvPr id="11" name="Freeform 11"/>
          <p:cNvSpPr/>
          <p:nvPr/>
        </p:nvSpPr>
        <p:spPr>
          <a:xfrm>
            <a:off x="8325075" y="5562848"/>
            <a:ext cx="389587" cy="365237"/>
          </a:xfrm>
          <a:custGeom>
            <a:avLst/>
            <a:gdLst/>
            <a:ahLst/>
            <a:cxnLst/>
            <a:rect l="l" t="t" r="r" b="b"/>
            <a:pathLst>
              <a:path w="584380" h="547856">
                <a:moveTo>
                  <a:pt x="0" y="0"/>
                </a:moveTo>
                <a:lnTo>
                  <a:pt x="584380" y="0"/>
                </a:lnTo>
                <a:lnTo>
                  <a:pt x="584380" y="547857"/>
                </a:lnTo>
                <a:lnTo>
                  <a:pt x="0" y="547857"/>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endParaRPr lang="en-US" sz="1200"/>
          </a:p>
        </p:txBody>
      </p:sp>
      <p:sp>
        <p:nvSpPr>
          <p:cNvPr id="12" name="Freeform 12"/>
          <p:cNvSpPr/>
          <p:nvPr/>
        </p:nvSpPr>
        <p:spPr>
          <a:xfrm>
            <a:off x="508747" y="5597904"/>
            <a:ext cx="424736" cy="295127"/>
          </a:xfrm>
          <a:custGeom>
            <a:avLst/>
            <a:gdLst/>
            <a:ahLst/>
            <a:cxnLst/>
            <a:rect l="l" t="t" r="r" b="b"/>
            <a:pathLst>
              <a:path w="637104" h="442691">
                <a:moveTo>
                  <a:pt x="0" y="0"/>
                </a:moveTo>
                <a:lnTo>
                  <a:pt x="637104" y="0"/>
                </a:lnTo>
                <a:lnTo>
                  <a:pt x="637104" y="442691"/>
                </a:lnTo>
                <a:lnTo>
                  <a:pt x="0" y="442691"/>
                </a:lnTo>
                <a:lnTo>
                  <a:pt x="0" y="0"/>
                </a:lnTo>
                <a:close/>
              </a:path>
            </a:pathLst>
          </a:custGeom>
          <a:blipFill>
            <a:blip>
              <a:extLst>
                <a:ext uri="{96DAC541-7B7A-43D3-8B79-37D633B846F1}">
                  <asvg:svgBlip xmlns:asvg="http://schemas.microsoft.com/office/drawing/2016/SVG/main" r:embed="rId8"/>
                </a:ext>
              </a:extLst>
            </a:blip>
            <a:stretch>
              <a:fillRect l="-30530" t="-66341" r="-30050" b="-64759"/>
            </a:stretch>
          </a:blipFill>
        </p:spPr>
        <p:txBody>
          <a:bodyPr/>
          <a:lstStyle/>
          <a:p>
            <a:endParaRPr lang="en-US" sz="1200"/>
          </a:p>
        </p:txBody>
      </p:sp>
      <p:sp>
        <p:nvSpPr>
          <p:cNvPr id="13" name="Freeform 13"/>
          <p:cNvSpPr/>
          <p:nvPr/>
        </p:nvSpPr>
        <p:spPr>
          <a:xfrm>
            <a:off x="1543015" y="5585444"/>
            <a:ext cx="311646" cy="320047"/>
          </a:xfrm>
          <a:custGeom>
            <a:avLst/>
            <a:gdLst/>
            <a:ahLst/>
            <a:cxnLst/>
            <a:rect l="l" t="t" r="r" b="b"/>
            <a:pathLst>
              <a:path w="467469" h="480071">
                <a:moveTo>
                  <a:pt x="0" y="0"/>
                </a:moveTo>
                <a:lnTo>
                  <a:pt x="467468" y="0"/>
                </a:lnTo>
                <a:lnTo>
                  <a:pt x="467468" y="480071"/>
                </a:lnTo>
                <a:lnTo>
                  <a:pt x="0" y="480071"/>
                </a:lnTo>
                <a:lnTo>
                  <a:pt x="0" y="0"/>
                </a:lnTo>
                <a:close/>
              </a:path>
            </a:pathLst>
          </a:custGeom>
          <a:blipFill>
            <a:blip>
              <a:extLst>
                <a:ext uri="{96DAC541-7B7A-43D3-8B79-37D633B846F1}">
                  <asvg:svgBlip xmlns:asvg="http://schemas.microsoft.com/office/drawing/2016/SVG/main" r:embed="rId9"/>
                </a:ext>
              </a:extLst>
            </a:blip>
            <a:stretch>
              <a:fillRect/>
            </a:stretch>
          </a:blipFill>
        </p:spPr>
        <p:txBody>
          <a:bodyPr/>
          <a:lstStyle/>
          <a:p>
            <a:endParaRPr lang="en-US" sz="1200"/>
          </a:p>
        </p:txBody>
      </p:sp>
      <p:sp>
        <p:nvSpPr>
          <p:cNvPr id="14" name="Freeform 14"/>
          <p:cNvSpPr/>
          <p:nvPr/>
        </p:nvSpPr>
        <p:spPr>
          <a:xfrm>
            <a:off x="4255418" y="5567174"/>
            <a:ext cx="309905" cy="356585"/>
          </a:xfrm>
          <a:custGeom>
            <a:avLst/>
            <a:gdLst/>
            <a:ahLst/>
            <a:cxnLst/>
            <a:rect l="l" t="t" r="r" b="b"/>
            <a:pathLst>
              <a:path w="464858" h="534878">
                <a:moveTo>
                  <a:pt x="0" y="0"/>
                </a:moveTo>
                <a:lnTo>
                  <a:pt x="464858" y="0"/>
                </a:lnTo>
                <a:lnTo>
                  <a:pt x="464858" y="534879"/>
                </a:lnTo>
                <a:lnTo>
                  <a:pt x="0" y="534879"/>
                </a:lnTo>
                <a:lnTo>
                  <a:pt x="0" y="0"/>
                </a:lnTo>
                <a:close/>
              </a:path>
            </a:pathLst>
          </a:custGeom>
          <a:blipFill>
            <a:blip>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5" name="Freeform 15"/>
          <p:cNvSpPr/>
          <p:nvPr/>
        </p:nvSpPr>
        <p:spPr>
          <a:xfrm>
            <a:off x="6206702" y="5558903"/>
            <a:ext cx="369398" cy="373129"/>
          </a:xfrm>
          <a:custGeom>
            <a:avLst/>
            <a:gdLst/>
            <a:ahLst/>
            <a:cxnLst/>
            <a:rect l="l" t="t" r="r" b="b"/>
            <a:pathLst>
              <a:path w="554097" h="559694">
                <a:moveTo>
                  <a:pt x="0" y="0"/>
                </a:moveTo>
                <a:lnTo>
                  <a:pt x="554096" y="0"/>
                </a:lnTo>
                <a:lnTo>
                  <a:pt x="554096" y="559693"/>
                </a:lnTo>
                <a:lnTo>
                  <a:pt x="0" y="559693"/>
                </a:lnTo>
                <a:lnTo>
                  <a:pt x="0" y="0"/>
                </a:lnTo>
                <a:close/>
              </a:path>
            </a:pathLst>
          </a:custGeom>
          <a:blipFill>
            <a:blip>
              <a:extLst>
                <a:ext uri="{96DAC541-7B7A-43D3-8B79-37D633B846F1}">
                  <asvg:svgBlip xmlns:asvg="http://schemas.microsoft.com/office/drawing/2016/SVG/main" r:embed="rId11"/>
                </a:ext>
              </a:extLst>
            </a:blip>
            <a:stretch>
              <a:fillRect/>
            </a:stretch>
          </a:blipFill>
        </p:spPr>
        <p:txBody>
          <a:bodyPr/>
          <a:lstStyle/>
          <a:p>
            <a:endParaRPr lang="en-US" sz="1200"/>
          </a:p>
        </p:txBody>
      </p:sp>
      <p:sp>
        <p:nvSpPr>
          <p:cNvPr id="16" name="Freeform 16"/>
          <p:cNvSpPr/>
          <p:nvPr/>
        </p:nvSpPr>
        <p:spPr>
          <a:xfrm>
            <a:off x="9349661" y="5565790"/>
            <a:ext cx="410691" cy="359355"/>
          </a:xfrm>
          <a:custGeom>
            <a:avLst/>
            <a:gdLst/>
            <a:ahLst/>
            <a:cxnLst/>
            <a:rect l="l" t="t" r="r" b="b"/>
            <a:pathLst>
              <a:path w="616036" h="539032">
                <a:moveTo>
                  <a:pt x="0" y="0"/>
                </a:moveTo>
                <a:lnTo>
                  <a:pt x="616036" y="0"/>
                </a:lnTo>
                <a:lnTo>
                  <a:pt x="616036" y="539031"/>
                </a:lnTo>
                <a:lnTo>
                  <a:pt x="0" y="539031"/>
                </a:lnTo>
                <a:lnTo>
                  <a:pt x="0" y="0"/>
                </a:lnTo>
                <a:close/>
              </a:path>
            </a:pathLst>
          </a:custGeom>
          <a:blipFill>
            <a:blip>
              <a:extLst>
                <a:ext uri="{96DAC541-7B7A-43D3-8B79-37D633B846F1}">
                  <asvg:svgBlip xmlns:asvg="http://schemas.microsoft.com/office/drawing/2016/SVG/main" r:embed="rId12"/>
                </a:ext>
              </a:extLst>
            </a:blip>
            <a:stretch>
              <a:fillRect/>
            </a:stretch>
          </a:blipFill>
        </p:spPr>
        <p:txBody>
          <a:bodyPr/>
          <a:lstStyle/>
          <a:p>
            <a:endParaRPr lang="en-US" sz="1200"/>
          </a:p>
        </p:txBody>
      </p:sp>
      <p:sp>
        <p:nvSpPr>
          <p:cNvPr id="17" name="Freeform 17"/>
          <p:cNvSpPr/>
          <p:nvPr/>
        </p:nvSpPr>
        <p:spPr>
          <a:xfrm>
            <a:off x="5200323" y="5572478"/>
            <a:ext cx="345979" cy="345979"/>
          </a:xfrm>
          <a:custGeom>
            <a:avLst/>
            <a:gdLst/>
            <a:ahLst/>
            <a:cxnLst/>
            <a:rect l="l" t="t" r="r" b="b"/>
            <a:pathLst>
              <a:path w="518968" h="518968">
                <a:moveTo>
                  <a:pt x="0" y="0"/>
                </a:moveTo>
                <a:lnTo>
                  <a:pt x="518968" y="0"/>
                </a:lnTo>
                <a:lnTo>
                  <a:pt x="518968" y="518968"/>
                </a:lnTo>
                <a:lnTo>
                  <a:pt x="0" y="518968"/>
                </a:lnTo>
                <a:lnTo>
                  <a:pt x="0" y="0"/>
                </a:lnTo>
                <a:close/>
              </a:path>
            </a:pathLst>
          </a:custGeom>
          <a:blipFill>
            <a:blip>
              <a:extLst>
                <a:ext uri="{96DAC541-7B7A-43D3-8B79-37D633B846F1}">
                  <asvg:svgBlip xmlns:asvg="http://schemas.microsoft.com/office/drawing/2016/SVG/main" r:embed="rId13"/>
                </a:ext>
              </a:extLst>
            </a:blip>
            <a:stretch>
              <a:fillRect/>
            </a:stretch>
          </a:blipFill>
        </p:spPr>
        <p:txBody>
          <a:bodyPr/>
          <a:lstStyle/>
          <a:p>
            <a:endParaRPr lang="en-US" sz="1200"/>
          </a:p>
        </p:txBody>
      </p:sp>
      <p:sp>
        <p:nvSpPr>
          <p:cNvPr id="18" name="Freeform 18"/>
          <p:cNvSpPr/>
          <p:nvPr/>
        </p:nvSpPr>
        <p:spPr>
          <a:xfrm>
            <a:off x="305616" y="6062780"/>
            <a:ext cx="11666093" cy="403453"/>
          </a:xfrm>
          <a:custGeom>
            <a:avLst/>
            <a:gdLst/>
            <a:ahLst/>
            <a:cxnLst/>
            <a:rect l="l" t="t" r="r" b="b"/>
            <a:pathLst>
              <a:path w="17499140" h="605179">
                <a:moveTo>
                  <a:pt x="0" y="0"/>
                </a:moveTo>
                <a:lnTo>
                  <a:pt x="17499140" y="0"/>
                </a:lnTo>
                <a:lnTo>
                  <a:pt x="17499140" y="605178"/>
                </a:lnTo>
                <a:lnTo>
                  <a:pt x="0" y="605178"/>
                </a:lnTo>
                <a:lnTo>
                  <a:pt x="0" y="0"/>
                </a:lnTo>
                <a:close/>
              </a:path>
            </a:pathLst>
          </a:custGeom>
          <a:blipFill>
            <a:blip r:embed="rId14"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20" name="TextBox 20"/>
          <p:cNvSpPr txBox="1"/>
          <p:nvPr/>
        </p:nvSpPr>
        <p:spPr>
          <a:xfrm>
            <a:off x="4019931" y="4997875"/>
            <a:ext cx="4152139" cy="192360"/>
          </a:xfrm>
          <a:prstGeom prst="rect">
            <a:avLst/>
          </a:prstGeom>
        </p:spPr>
        <p:txBody>
          <a:bodyPr lIns="0" tIns="0" rIns="0" bIns="0" rtlCol="0" anchor="t">
            <a:spAutoFit/>
          </a:bodyPr>
          <a:lstStyle/>
          <a:p>
            <a:pPr algn="ctr">
              <a:lnSpc>
                <a:spcPts val="1549"/>
              </a:lnSpc>
            </a:pPr>
            <a:r>
              <a:rPr lang="en-US" sz="1324" spc="-13">
                <a:solidFill>
                  <a:srgbClr val="FFFFFF"/>
                </a:solidFill>
                <a:latin typeface="Helvetica"/>
                <a:ea typeface="Helvetica"/>
                <a:cs typeface="Helvetica"/>
                <a:sym typeface="Helvetica"/>
              </a:rPr>
              <a:t>Services Across Multiple Industries – Verticals:</a:t>
            </a:r>
          </a:p>
        </p:txBody>
      </p:sp>
      <p:grpSp>
        <p:nvGrpSpPr>
          <p:cNvPr id="24" name="Group 24"/>
          <p:cNvGrpSpPr/>
          <p:nvPr/>
        </p:nvGrpSpPr>
        <p:grpSpPr>
          <a:xfrm rot="-5400000">
            <a:off x="6067388" y="-1335547"/>
            <a:ext cx="57225" cy="12192000"/>
            <a:chOff x="0" y="0"/>
            <a:chExt cx="22608" cy="4816593"/>
          </a:xfrm>
        </p:grpSpPr>
        <p:sp>
          <p:nvSpPr>
            <p:cNvPr id="25" name="Freeform 25"/>
            <p:cNvSpPr/>
            <p:nvPr/>
          </p:nvSpPr>
          <p:spPr>
            <a:xfrm>
              <a:off x="0" y="0"/>
              <a:ext cx="22608" cy="4816592"/>
            </a:xfrm>
            <a:custGeom>
              <a:avLst/>
              <a:gdLst/>
              <a:ahLst/>
              <a:cxnLst/>
              <a:rect l="l" t="t" r="r" b="b"/>
              <a:pathLst>
                <a:path w="22608" h="4816592">
                  <a:moveTo>
                    <a:pt x="0" y="0"/>
                  </a:moveTo>
                  <a:lnTo>
                    <a:pt x="22608" y="0"/>
                  </a:lnTo>
                  <a:lnTo>
                    <a:pt x="22608" y="4816592"/>
                  </a:lnTo>
                  <a:lnTo>
                    <a:pt x="0" y="4816592"/>
                  </a:lnTo>
                  <a:close/>
                </a:path>
              </a:pathLst>
            </a:custGeom>
            <a:solidFill>
              <a:srgbClr val="D40B0B"/>
            </a:solidFill>
          </p:spPr>
          <p:txBody>
            <a:bodyPr/>
            <a:lstStyle/>
            <a:p>
              <a:endParaRPr lang="en-US" sz="1200"/>
            </a:p>
          </p:txBody>
        </p:sp>
        <p:sp>
          <p:nvSpPr>
            <p:cNvPr id="26" name="TextBox 26"/>
            <p:cNvSpPr txBox="1"/>
            <p:nvPr/>
          </p:nvSpPr>
          <p:spPr>
            <a:xfrm>
              <a:off x="0" y="47625"/>
              <a:ext cx="22608" cy="4768968"/>
            </a:xfrm>
            <a:prstGeom prst="rect">
              <a:avLst/>
            </a:prstGeom>
          </p:spPr>
          <p:txBody>
            <a:bodyPr lIns="33867" tIns="33867" rIns="33867" bIns="33867" rtlCol="0" anchor="ctr"/>
            <a:lstStyle/>
            <a:p>
              <a:pPr algn="ctr">
                <a:lnSpc>
                  <a:spcPts val="1379"/>
                </a:lnSpc>
              </a:pPr>
              <a:endParaRPr sz="1200" dirty="0"/>
            </a:p>
          </p:txBody>
        </p:sp>
      </p:grpSp>
      <p:grpSp>
        <p:nvGrpSpPr>
          <p:cNvPr id="27" name="Group 27"/>
          <p:cNvGrpSpPr/>
          <p:nvPr/>
        </p:nvGrpSpPr>
        <p:grpSpPr>
          <a:xfrm>
            <a:off x="827872" y="1523534"/>
            <a:ext cx="10536253" cy="3000233"/>
            <a:chOff x="0" y="0"/>
            <a:chExt cx="21072507" cy="6000466"/>
          </a:xfrm>
        </p:grpSpPr>
        <p:sp>
          <p:nvSpPr>
            <p:cNvPr id="28" name="Freeform 28"/>
            <p:cNvSpPr/>
            <p:nvPr/>
          </p:nvSpPr>
          <p:spPr>
            <a:xfrm>
              <a:off x="283107" y="167199"/>
              <a:ext cx="2862667" cy="1668897"/>
            </a:xfrm>
            <a:custGeom>
              <a:avLst/>
              <a:gdLst/>
              <a:ahLst/>
              <a:cxnLst/>
              <a:rect l="l" t="t" r="r" b="b"/>
              <a:pathLst>
                <a:path w="2862667" h="1668897">
                  <a:moveTo>
                    <a:pt x="0" y="0"/>
                  </a:moveTo>
                  <a:lnTo>
                    <a:pt x="2862667" y="0"/>
                  </a:lnTo>
                  <a:lnTo>
                    <a:pt x="2862667" y="1668897"/>
                  </a:lnTo>
                  <a:lnTo>
                    <a:pt x="0" y="1668897"/>
                  </a:lnTo>
                  <a:lnTo>
                    <a:pt x="0" y="0"/>
                  </a:lnTo>
                  <a:close/>
                </a:path>
              </a:pathLst>
            </a:custGeom>
            <a:blipFill>
              <a:blip r:embed="rId15"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29" name="Freeform 29"/>
            <p:cNvSpPr/>
            <p:nvPr/>
          </p:nvSpPr>
          <p:spPr>
            <a:xfrm>
              <a:off x="17851494" y="0"/>
              <a:ext cx="2977952" cy="1931649"/>
            </a:xfrm>
            <a:custGeom>
              <a:avLst/>
              <a:gdLst/>
              <a:ahLst/>
              <a:cxnLst/>
              <a:rect l="l" t="t" r="r" b="b"/>
              <a:pathLst>
                <a:path w="2977952" h="1931649">
                  <a:moveTo>
                    <a:pt x="0" y="0"/>
                  </a:moveTo>
                  <a:lnTo>
                    <a:pt x="2977952" y="0"/>
                  </a:lnTo>
                  <a:lnTo>
                    <a:pt x="2977952" y="1931649"/>
                  </a:lnTo>
                  <a:lnTo>
                    <a:pt x="0" y="1931649"/>
                  </a:lnTo>
                  <a:lnTo>
                    <a:pt x="0" y="0"/>
                  </a:lnTo>
                  <a:close/>
                </a:path>
              </a:pathLst>
            </a:custGeom>
            <a:blipFill>
              <a:blip r:embed="rId16"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0" name="Freeform 30"/>
            <p:cNvSpPr/>
            <p:nvPr/>
          </p:nvSpPr>
          <p:spPr>
            <a:xfrm>
              <a:off x="18137181" y="1664265"/>
              <a:ext cx="2510293" cy="2365142"/>
            </a:xfrm>
            <a:custGeom>
              <a:avLst/>
              <a:gdLst/>
              <a:ahLst/>
              <a:cxnLst/>
              <a:rect l="l" t="t" r="r" b="b"/>
              <a:pathLst>
                <a:path w="2510293" h="2365142">
                  <a:moveTo>
                    <a:pt x="0" y="0"/>
                  </a:moveTo>
                  <a:lnTo>
                    <a:pt x="2510293" y="0"/>
                  </a:lnTo>
                  <a:lnTo>
                    <a:pt x="2510293" y="2365142"/>
                  </a:lnTo>
                  <a:lnTo>
                    <a:pt x="0" y="2365142"/>
                  </a:lnTo>
                  <a:lnTo>
                    <a:pt x="0" y="0"/>
                  </a:lnTo>
                  <a:close/>
                </a:path>
              </a:pathLst>
            </a:custGeom>
            <a:blipFill>
              <a:blip r:embed="rId17"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1" name="Freeform 31"/>
            <p:cNvSpPr/>
            <p:nvPr/>
          </p:nvSpPr>
          <p:spPr>
            <a:xfrm>
              <a:off x="17760467" y="4094230"/>
              <a:ext cx="3312040" cy="1855826"/>
            </a:xfrm>
            <a:custGeom>
              <a:avLst/>
              <a:gdLst/>
              <a:ahLst/>
              <a:cxnLst/>
              <a:rect l="l" t="t" r="r" b="b"/>
              <a:pathLst>
                <a:path w="3312040" h="1855826">
                  <a:moveTo>
                    <a:pt x="0" y="0"/>
                  </a:moveTo>
                  <a:lnTo>
                    <a:pt x="3312040" y="0"/>
                  </a:lnTo>
                  <a:lnTo>
                    <a:pt x="3312040" y="1855826"/>
                  </a:lnTo>
                  <a:lnTo>
                    <a:pt x="0" y="1855826"/>
                  </a:lnTo>
                  <a:lnTo>
                    <a:pt x="0" y="0"/>
                  </a:lnTo>
                  <a:close/>
                </a:path>
              </a:pathLst>
            </a:custGeom>
            <a:blipFill>
              <a:blip r:embed="rId18"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2" name="Freeform 32"/>
            <p:cNvSpPr/>
            <p:nvPr/>
          </p:nvSpPr>
          <p:spPr>
            <a:xfrm>
              <a:off x="3855642" y="232974"/>
              <a:ext cx="1934217" cy="1424873"/>
            </a:xfrm>
            <a:custGeom>
              <a:avLst/>
              <a:gdLst/>
              <a:ahLst/>
              <a:cxnLst/>
              <a:rect l="l" t="t" r="r" b="b"/>
              <a:pathLst>
                <a:path w="1934217" h="1424873">
                  <a:moveTo>
                    <a:pt x="0" y="0"/>
                  </a:moveTo>
                  <a:lnTo>
                    <a:pt x="1934217" y="0"/>
                  </a:lnTo>
                  <a:lnTo>
                    <a:pt x="1934217" y="1424873"/>
                  </a:lnTo>
                  <a:lnTo>
                    <a:pt x="0" y="1424873"/>
                  </a:lnTo>
                  <a:lnTo>
                    <a:pt x="0" y="0"/>
                  </a:lnTo>
                  <a:close/>
                </a:path>
              </a:pathLst>
            </a:custGeom>
            <a:blipFill>
              <a:blip r:embed="rId19"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3" name="Freeform 33"/>
            <p:cNvSpPr/>
            <p:nvPr/>
          </p:nvSpPr>
          <p:spPr>
            <a:xfrm>
              <a:off x="0" y="2664663"/>
              <a:ext cx="3078301" cy="714422"/>
            </a:xfrm>
            <a:custGeom>
              <a:avLst/>
              <a:gdLst/>
              <a:ahLst/>
              <a:cxnLst/>
              <a:rect l="l" t="t" r="r" b="b"/>
              <a:pathLst>
                <a:path w="3078301" h="714422">
                  <a:moveTo>
                    <a:pt x="0" y="0"/>
                  </a:moveTo>
                  <a:lnTo>
                    <a:pt x="3078301" y="0"/>
                  </a:lnTo>
                  <a:lnTo>
                    <a:pt x="3078301" y="714422"/>
                  </a:lnTo>
                  <a:lnTo>
                    <a:pt x="0" y="714422"/>
                  </a:lnTo>
                  <a:lnTo>
                    <a:pt x="0" y="0"/>
                  </a:lnTo>
                  <a:close/>
                </a:path>
              </a:pathLst>
            </a:custGeom>
            <a:blipFill>
              <a:blip r:embed="rId20"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4" name="Freeform 34"/>
            <p:cNvSpPr/>
            <p:nvPr/>
          </p:nvSpPr>
          <p:spPr>
            <a:xfrm>
              <a:off x="2962983" y="4691452"/>
              <a:ext cx="2658334" cy="1033427"/>
            </a:xfrm>
            <a:custGeom>
              <a:avLst/>
              <a:gdLst/>
              <a:ahLst/>
              <a:cxnLst/>
              <a:rect l="l" t="t" r="r" b="b"/>
              <a:pathLst>
                <a:path w="2658334" h="1033427">
                  <a:moveTo>
                    <a:pt x="0" y="0"/>
                  </a:moveTo>
                  <a:lnTo>
                    <a:pt x="2658334" y="0"/>
                  </a:lnTo>
                  <a:lnTo>
                    <a:pt x="2658334" y="1033428"/>
                  </a:lnTo>
                  <a:lnTo>
                    <a:pt x="0" y="1033428"/>
                  </a:lnTo>
                  <a:lnTo>
                    <a:pt x="0" y="0"/>
                  </a:lnTo>
                  <a:close/>
                </a:path>
              </a:pathLst>
            </a:custGeom>
            <a:blipFill>
              <a:blip r:embed="rId21"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5" name="Freeform 35"/>
            <p:cNvSpPr/>
            <p:nvPr/>
          </p:nvSpPr>
          <p:spPr>
            <a:xfrm>
              <a:off x="15599703" y="2526564"/>
              <a:ext cx="2321765" cy="495310"/>
            </a:xfrm>
            <a:custGeom>
              <a:avLst/>
              <a:gdLst/>
              <a:ahLst/>
              <a:cxnLst/>
              <a:rect l="l" t="t" r="r" b="b"/>
              <a:pathLst>
                <a:path w="2321765" h="495310">
                  <a:moveTo>
                    <a:pt x="0" y="0"/>
                  </a:moveTo>
                  <a:lnTo>
                    <a:pt x="2321765" y="0"/>
                  </a:lnTo>
                  <a:lnTo>
                    <a:pt x="2321765" y="495310"/>
                  </a:lnTo>
                  <a:lnTo>
                    <a:pt x="0" y="495310"/>
                  </a:lnTo>
                  <a:lnTo>
                    <a:pt x="0" y="0"/>
                  </a:lnTo>
                  <a:close/>
                </a:path>
              </a:pathLst>
            </a:custGeom>
            <a:blipFill>
              <a:blip r:embed="rId22"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6" name="Freeform 36"/>
            <p:cNvSpPr/>
            <p:nvPr/>
          </p:nvSpPr>
          <p:spPr>
            <a:xfrm>
              <a:off x="15383989" y="167199"/>
              <a:ext cx="2480969" cy="1583875"/>
            </a:xfrm>
            <a:custGeom>
              <a:avLst/>
              <a:gdLst/>
              <a:ahLst/>
              <a:cxnLst/>
              <a:rect l="l" t="t" r="r" b="b"/>
              <a:pathLst>
                <a:path w="2480969" h="1583875">
                  <a:moveTo>
                    <a:pt x="0" y="0"/>
                  </a:moveTo>
                  <a:lnTo>
                    <a:pt x="2480969" y="0"/>
                  </a:lnTo>
                  <a:lnTo>
                    <a:pt x="2480969" y="1583876"/>
                  </a:lnTo>
                  <a:lnTo>
                    <a:pt x="0" y="1583876"/>
                  </a:lnTo>
                  <a:lnTo>
                    <a:pt x="0" y="0"/>
                  </a:lnTo>
                  <a:close/>
                </a:path>
              </a:pathLst>
            </a:custGeom>
            <a:blipFill>
              <a:blip r:embed="rId23"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7" name="Freeform 37"/>
            <p:cNvSpPr/>
            <p:nvPr/>
          </p:nvSpPr>
          <p:spPr>
            <a:xfrm>
              <a:off x="15283299" y="3846197"/>
              <a:ext cx="2567416" cy="1977206"/>
            </a:xfrm>
            <a:custGeom>
              <a:avLst/>
              <a:gdLst/>
              <a:ahLst/>
              <a:cxnLst/>
              <a:rect l="l" t="t" r="r" b="b"/>
              <a:pathLst>
                <a:path w="2567416" h="1977206">
                  <a:moveTo>
                    <a:pt x="0" y="0"/>
                  </a:moveTo>
                  <a:lnTo>
                    <a:pt x="2567417" y="0"/>
                  </a:lnTo>
                  <a:lnTo>
                    <a:pt x="2567417" y="1977206"/>
                  </a:lnTo>
                  <a:lnTo>
                    <a:pt x="0" y="1977206"/>
                  </a:lnTo>
                  <a:lnTo>
                    <a:pt x="0" y="0"/>
                  </a:lnTo>
                  <a:close/>
                </a:path>
              </a:pathLst>
            </a:custGeom>
            <a:blipFill>
              <a:blip r:embed="rId24"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8" name="Freeform 38"/>
            <p:cNvSpPr/>
            <p:nvPr/>
          </p:nvSpPr>
          <p:spPr>
            <a:xfrm>
              <a:off x="283107" y="4288855"/>
              <a:ext cx="2310663" cy="1711611"/>
            </a:xfrm>
            <a:custGeom>
              <a:avLst/>
              <a:gdLst/>
              <a:ahLst/>
              <a:cxnLst/>
              <a:rect l="l" t="t" r="r" b="b"/>
              <a:pathLst>
                <a:path w="2310663" h="1711611">
                  <a:moveTo>
                    <a:pt x="0" y="0"/>
                  </a:moveTo>
                  <a:lnTo>
                    <a:pt x="2310663" y="0"/>
                  </a:lnTo>
                  <a:lnTo>
                    <a:pt x="2310663" y="1711611"/>
                  </a:lnTo>
                  <a:lnTo>
                    <a:pt x="0" y="1711611"/>
                  </a:lnTo>
                  <a:lnTo>
                    <a:pt x="0" y="0"/>
                  </a:lnTo>
                  <a:close/>
                </a:path>
              </a:pathLst>
            </a:custGeom>
            <a:blipFill>
              <a:blip r:embed="rId25"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39" name="Freeform 39"/>
            <p:cNvSpPr/>
            <p:nvPr/>
          </p:nvSpPr>
          <p:spPr>
            <a:xfrm>
              <a:off x="5980359" y="1931649"/>
              <a:ext cx="9273430" cy="3862243"/>
            </a:xfrm>
            <a:custGeom>
              <a:avLst/>
              <a:gdLst/>
              <a:ahLst/>
              <a:cxnLst/>
              <a:rect l="l" t="t" r="r" b="b"/>
              <a:pathLst>
                <a:path w="9273430" h="3862243">
                  <a:moveTo>
                    <a:pt x="0" y="0"/>
                  </a:moveTo>
                  <a:lnTo>
                    <a:pt x="9273430" y="0"/>
                  </a:lnTo>
                  <a:lnTo>
                    <a:pt x="9273430" y="3862243"/>
                  </a:lnTo>
                  <a:lnTo>
                    <a:pt x="0" y="3862243"/>
                  </a:lnTo>
                  <a:lnTo>
                    <a:pt x="0" y="0"/>
                  </a:lnTo>
                  <a:close/>
                </a:path>
              </a:pathLst>
            </a:custGeom>
            <a:blipFill>
              <a:blip r:embed="rId26"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40" name="Freeform 40"/>
            <p:cNvSpPr/>
            <p:nvPr/>
          </p:nvSpPr>
          <p:spPr>
            <a:xfrm>
              <a:off x="3272512" y="2164097"/>
              <a:ext cx="2183779" cy="1859164"/>
            </a:xfrm>
            <a:custGeom>
              <a:avLst/>
              <a:gdLst/>
              <a:ahLst/>
              <a:cxnLst/>
              <a:rect l="l" t="t" r="r" b="b"/>
              <a:pathLst>
                <a:path w="2183779" h="1859164">
                  <a:moveTo>
                    <a:pt x="0" y="0"/>
                  </a:moveTo>
                  <a:lnTo>
                    <a:pt x="2183780" y="0"/>
                  </a:lnTo>
                  <a:lnTo>
                    <a:pt x="2183780" y="1859163"/>
                  </a:lnTo>
                  <a:lnTo>
                    <a:pt x="0" y="1859163"/>
                  </a:lnTo>
                  <a:lnTo>
                    <a:pt x="0" y="0"/>
                  </a:lnTo>
                  <a:close/>
                </a:path>
              </a:pathLst>
            </a:custGeom>
            <a:blipFill>
              <a:blip r:embed="rId27" cstate="email">
                <a:extLst>
                  <a:ext uri="{28A0092B-C50C-407E-A947-70E740481C1C}">
                    <a14:useLocalDpi xmlns:a14="http://schemas.microsoft.com/office/drawing/2010/main"/>
                  </a:ext>
                </a:extLst>
              </a:blip>
              <a:stretch>
                <a:fillRect/>
              </a:stretch>
            </a:blipFill>
          </p:spPr>
          <p:txBody>
            <a:bodyPr/>
            <a:lstStyle/>
            <a:p>
              <a:endParaRPr lang="en-US" sz="1200"/>
            </a:p>
          </p:txBody>
        </p:sp>
        <p:sp>
          <p:nvSpPr>
            <p:cNvPr id="41" name="Freeform 41"/>
            <p:cNvSpPr/>
            <p:nvPr/>
          </p:nvSpPr>
          <p:spPr>
            <a:xfrm>
              <a:off x="6218104" y="232974"/>
              <a:ext cx="8899185" cy="1860623"/>
            </a:xfrm>
            <a:custGeom>
              <a:avLst/>
              <a:gdLst/>
              <a:ahLst/>
              <a:cxnLst/>
              <a:rect l="l" t="t" r="r" b="b"/>
              <a:pathLst>
                <a:path w="8899185" h="1860623">
                  <a:moveTo>
                    <a:pt x="0" y="0"/>
                  </a:moveTo>
                  <a:lnTo>
                    <a:pt x="8899185" y="0"/>
                  </a:lnTo>
                  <a:lnTo>
                    <a:pt x="8899185" y="1860623"/>
                  </a:lnTo>
                  <a:lnTo>
                    <a:pt x="0" y="1860623"/>
                  </a:lnTo>
                  <a:lnTo>
                    <a:pt x="0" y="0"/>
                  </a:lnTo>
                  <a:close/>
                </a:path>
              </a:pathLst>
            </a:custGeom>
            <a:blipFill>
              <a:blip r:embed="rId28" cstate="email">
                <a:extLst>
                  <a:ext uri="{28A0092B-C50C-407E-A947-70E740481C1C}">
                    <a14:useLocalDpi xmlns:a14="http://schemas.microsoft.com/office/drawing/2010/main"/>
                  </a:ext>
                </a:extLst>
              </a:blip>
              <a:stretch>
                <a:fillRect/>
              </a:stretch>
            </a:blipFill>
          </p:spPr>
          <p:txBody>
            <a:bodyPr/>
            <a:lstStyle/>
            <a:p>
              <a:endParaRPr lang="en-US" sz="1200"/>
            </a:p>
          </p:txBody>
        </p:sp>
      </p:grpSp>
      <p:sp>
        <p:nvSpPr>
          <p:cNvPr id="45" name="Text Placeholder 44">
            <a:extLst>
              <a:ext uri="{FF2B5EF4-FFF2-40B4-BE49-F238E27FC236}">
                <a16:creationId xmlns:a16="http://schemas.microsoft.com/office/drawing/2014/main" id="{8B0A5965-7EAB-EB71-070D-EDDC7AAF1392}"/>
              </a:ext>
            </a:extLst>
          </p:cNvPr>
          <p:cNvSpPr>
            <a:spLocks noGrp="1"/>
          </p:cNvSpPr>
          <p:nvPr>
            <p:ph type="body" sz="quarter" idx="12"/>
          </p:nvPr>
        </p:nvSpPr>
        <p:spPr/>
        <p:txBody>
          <a:bodyPr>
            <a:normAutofit lnSpcReduction="10000"/>
          </a:bodyPr>
          <a:lstStyle/>
          <a:p>
            <a:r>
              <a:rPr lang="en-US" sz="3600" dirty="0">
                <a:solidFill>
                  <a:srgbClr val="011B3D"/>
                </a:solidFill>
                <a:latin typeface="Helvetica"/>
                <a:ea typeface="Helvetica"/>
                <a:cs typeface="Helvetica"/>
                <a:sym typeface="Helvetica"/>
              </a:rPr>
              <a:t>Customer</a:t>
            </a:r>
            <a:r>
              <a:rPr lang="en-US" sz="3600" b="1" dirty="0">
                <a:solidFill>
                  <a:srgbClr val="011B3D"/>
                </a:solidFill>
                <a:latin typeface="Helvetica Bold"/>
                <a:ea typeface="Helvetica Bold"/>
                <a:cs typeface="Helvetica Bold"/>
                <a:sym typeface="Helvetica Bold"/>
              </a:rPr>
              <a:t> Success</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FC2A65-3776-61A0-A899-578C11DC24C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l="9769" r="9769"/>
          <a:stretch/>
        </p:blipFill>
        <p:spPr/>
      </p:pic>
      <p:sp>
        <p:nvSpPr>
          <p:cNvPr id="3" name="Text Placeholder 2">
            <a:extLst>
              <a:ext uri="{FF2B5EF4-FFF2-40B4-BE49-F238E27FC236}">
                <a16:creationId xmlns:a16="http://schemas.microsoft.com/office/drawing/2014/main" id="{5DB69D00-6A74-7009-0B6D-745EB04B16D9}"/>
              </a:ext>
            </a:extLst>
          </p:cNvPr>
          <p:cNvSpPr>
            <a:spLocks noGrp="1"/>
          </p:cNvSpPr>
          <p:nvPr>
            <p:ph type="body" sz="quarter" idx="11"/>
          </p:nvPr>
        </p:nvSpPr>
        <p:spPr/>
        <p:txBody>
          <a:bodyPr/>
          <a:lstStyle/>
          <a:p>
            <a:pPr>
              <a:spcBef>
                <a:spcPts val="1200"/>
              </a:spcBef>
            </a:pPr>
            <a:r>
              <a:rPr lang="en-US" dirty="0"/>
              <a:t>Auritas Data Management Factory</a:t>
            </a:r>
          </a:p>
          <a:p>
            <a:pPr lvl="1">
              <a:spcBef>
                <a:spcPts val="1200"/>
              </a:spcBef>
            </a:pPr>
            <a:r>
              <a:rPr lang="en-US" sz="1800" dirty="0"/>
              <a:t>Assess</a:t>
            </a:r>
          </a:p>
          <a:p>
            <a:pPr lvl="1">
              <a:spcBef>
                <a:spcPts val="1200"/>
              </a:spcBef>
            </a:pPr>
            <a:r>
              <a:rPr lang="en-US" sz="1800" dirty="0"/>
              <a:t>Address</a:t>
            </a:r>
          </a:p>
          <a:p>
            <a:pPr lvl="1">
              <a:spcBef>
                <a:spcPts val="1200"/>
              </a:spcBef>
            </a:pPr>
            <a:r>
              <a:rPr lang="en-US" sz="1800" dirty="0"/>
              <a:t>Sustain</a:t>
            </a:r>
          </a:p>
          <a:p>
            <a:pPr>
              <a:spcBef>
                <a:spcPts val="1200"/>
              </a:spcBef>
            </a:pPr>
            <a:r>
              <a:rPr lang="en-US" dirty="0"/>
              <a:t>SAP Master Data Governance</a:t>
            </a:r>
          </a:p>
          <a:p>
            <a:pPr>
              <a:spcBef>
                <a:spcPts val="1200"/>
              </a:spcBef>
            </a:pPr>
            <a:r>
              <a:rPr lang="en-US" dirty="0"/>
              <a:t>Auritas Accelerators</a:t>
            </a:r>
          </a:p>
          <a:p>
            <a:pPr>
              <a:spcBef>
                <a:spcPts val="1200"/>
              </a:spcBef>
            </a:pPr>
            <a:r>
              <a:rPr lang="en-US" dirty="0"/>
              <a:t>Continuous Support - AuriCare</a:t>
            </a:r>
          </a:p>
          <a:p>
            <a:pPr marL="0" indent="0">
              <a:spcBef>
                <a:spcPts val="1200"/>
              </a:spcBef>
              <a:buNone/>
            </a:pPr>
            <a:endParaRPr lang="en-US" dirty="0"/>
          </a:p>
        </p:txBody>
      </p:sp>
    </p:spTree>
    <p:extLst>
      <p:ext uri="{BB962C8B-B14F-4D97-AF65-F5344CB8AC3E}">
        <p14:creationId xmlns:p14="http://schemas.microsoft.com/office/powerpoint/2010/main" val="1930159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D8368DB-4261-C956-0643-EDE952F2D82E}"/>
              </a:ext>
            </a:extLst>
          </p:cNvPr>
          <p:cNvGrpSpPr/>
          <p:nvPr/>
        </p:nvGrpSpPr>
        <p:grpSpPr>
          <a:xfrm>
            <a:off x="7317589" y="2120295"/>
            <a:ext cx="3849778" cy="3637510"/>
            <a:chOff x="10700119" y="1636835"/>
            <a:chExt cx="6913475" cy="6532281"/>
          </a:xfrm>
        </p:grpSpPr>
        <p:grpSp>
          <p:nvGrpSpPr>
            <p:cNvPr id="33" name="Group 32">
              <a:extLst>
                <a:ext uri="{FF2B5EF4-FFF2-40B4-BE49-F238E27FC236}">
                  <a16:creationId xmlns:a16="http://schemas.microsoft.com/office/drawing/2014/main" id="{96027C0D-935D-3403-7B4A-F5F94785C0A3}"/>
                </a:ext>
              </a:extLst>
            </p:cNvPr>
            <p:cNvGrpSpPr/>
            <p:nvPr/>
          </p:nvGrpSpPr>
          <p:grpSpPr>
            <a:xfrm>
              <a:off x="10700119" y="1636835"/>
              <a:ext cx="6913475" cy="6532281"/>
              <a:chOff x="10344312" y="1281011"/>
              <a:chExt cx="6913475" cy="6532281"/>
            </a:xfrm>
          </p:grpSpPr>
          <p:grpSp>
            <p:nvGrpSpPr>
              <p:cNvPr id="16" name="Group 15">
                <a:extLst>
                  <a:ext uri="{FF2B5EF4-FFF2-40B4-BE49-F238E27FC236}">
                    <a16:creationId xmlns:a16="http://schemas.microsoft.com/office/drawing/2014/main" id="{184CEA6D-2EE7-9538-AB18-2428134AA8BA}"/>
                  </a:ext>
                </a:extLst>
              </p:cNvPr>
              <p:cNvGrpSpPr/>
              <p:nvPr/>
            </p:nvGrpSpPr>
            <p:grpSpPr>
              <a:xfrm>
                <a:off x="10344312" y="1281011"/>
                <a:ext cx="6913475" cy="6532281"/>
                <a:chOff x="9680711" y="1139340"/>
                <a:chExt cx="6913475" cy="6532281"/>
              </a:xfrm>
            </p:grpSpPr>
            <p:pic>
              <p:nvPicPr>
                <p:cNvPr id="11" name="Picture 10" descr="A diagram of a diagram&#10;&#10;Description automatically generated with medium confidence">
                  <a:extLst>
                    <a:ext uri="{FF2B5EF4-FFF2-40B4-BE49-F238E27FC236}">
                      <a16:creationId xmlns:a16="http://schemas.microsoft.com/office/drawing/2014/main" id="{360B1C81-0D40-F705-70FA-CAC5A5ABF531}"/>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992" b="96945" l="5051" r="96031">
                              <a14:foregroundMark x1="37823" y1="23297" x2="37823" y2="23297"/>
                              <a14:foregroundMark x1="36320" y1="19860" x2="52075" y2="19351"/>
                              <a14:foregroundMark x1="52075" y1="19351" x2="62237" y2="26034"/>
                              <a14:foregroundMark x1="62237" y1="26034" x2="67769" y2="37938"/>
                              <a14:foregroundMark x1="67769" y1="37938" x2="68250" y2="41630"/>
                              <a14:foregroundMark x1="55923" y1="15086" x2="43295" y2="15341"/>
                              <a14:foregroundMark x1="43295" y1="15341" x2="31870" y2="20115"/>
                              <a14:foregroundMark x1="31870" y1="20115" x2="28322" y2="26480"/>
                              <a14:foregroundMark x1="54420" y1="10821" x2="39327" y2="11649"/>
                              <a14:foregroundMark x1="51894" y1="5792" x2="43115" y2="6047"/>
                              <a14:foregroundMark x1="49669" y1="3119" x2="48166" y2="3374"/>
                              <a14:foregroundMark x1="32351" y1="37938" x2="23271" y2="45003"/>
                              <a14:foregroundMark x1="23271" y1="45003" x2="16957" y2="56779"/>
                              <a14:foregroundMark x1="16957" y1="56779" x2="15274" y2="70019"/>
                              <a14:foregroundMark x1="15274" y1="70019" x2="21046" y2="82304"/>
                              <a14:foregroundMark x1="21046" y1="82304" x2="22129" y2="56588"/>
                              <a14:foregroundMark x1="22129" y1="56588" x2="30788" y2="43539"/>
                              <a14:foregroundMark x1="10463" y1="55188" x2="10463" y2="66518"/>
                              <a14:foregroundMark x1="10463" y1="66518" x2="17378" y2="79694"/>
                              <a14:foregroundMark x1="17378" y1="79694" x2="27781" y2="84850"/>
                              <a14:foregroundMark x1="27781" y1="84850" x2="31810" y2="85487"/>
                              <a14:foregroundMark x1="38364" y1="90006" x2="38364" y2="90006"/>
                              <a14:foregroundMark x1="37342" y1="91088" x2="43897" y2="92680"/>
                              <a14:foregroundMark x1="32592" y1="96945" x2="32592" y2="96945"/>
                              <a14:foregroundMark x1="5171" y1="54742" x2="5171" y2="64481"/>
                              <a14:foregroundMark x1="46542" y1="70210" x2="67168" y2="84150"/>
                              <a14:foregroundMark x1="67168" y1="84150" x2="81299" y2="82050"/>
                              <a14:foregroundMark x1="81299" y1="82050" x2="88876" y2="73775"/>
                              <a14:foregroundMark x1="88876" y1="73775" x2="88936" y2="55188"/>
                              <a14:foregroundMark x1="92904" y1="61362" x2="92724" y2="67537"/>
                              <a14:foregroundMark x1="96031" y1="62890" x2="96031" y2="62890"/>
                            </a14:backgroundRemoval>
                          </a14:imgEffect>
                        </a14:imgLayer>
                      </a14:imgProps>
                    </a:ext>
                    <a:ext uri="{28A0092B-C50C-407E-A947-70E740481C1C}">
                      <a14:useLocalDpi xmlns:a14="http://schemas.microsoft.com/office/drawing/2010/main"/>
                    </a:ext>
                  </a:extLst>
                </a:blip>
                <a:srcRect/>
                <a:stretch/>
              </p:blipFill>
              <p:spPr>
                <a:xfrm>
                  <a:off x="9680711" y="1139340"/>
                  <a:ext cx="6913475" cy="6532281"/>
                </a:xfrm>
                <a:prstGeom prst="rect">
                  <a:avLst/>
                </a:prstGeom>
              </p:spPr>
            </p:pic>
            <p:sp>
              <p:nvSpPr>
                <p:cNvPr id="12" name="Freeform: Shape 11">
                  <a:extLst>
                    <a:ext uri="{FF2B5EF4-FFF2-40B4-BE49-F238E27FC236}">
                      <a16:creationId xmlns:a16="http://schemas.microsoft.com/office/drawing/2014/main" id="{9F7F201A-7303-DED5-F0E9-EC7B122F1A20}"/>
                    </a:ext>
                  </a:extLst>
                </p:cNvPr>
                <p:cNvSpPr/>
                <p:nvPr/>
              </p:nvSpPr>
              <p:spPr>
                <a:xfrm>
                  <a:off x="12318437" y="1647575"/>
                  <a:ext cx="2588085" cy="1887129"/>
                </a:xfrm>
                <a:custGeom>
                  <a:avLst/>
                  <a:gdLst>
                    <a:gd name="connsiteX0" fmla="*/ 468649 w 2588085"/>
                    <a:gd name="connsiteY0" fmla="*/ 166711 h 1887129"/>
                    <a:gd name="connsiteX1" fmla="*/ 4192 w 2588085"/>
                    <a:gd name="connsiteY1" fmla="*/ 1023054 h 1887129"/>
                    <a:gd name="connsiteX2" fmla="*/ 744420 w 2588085"/>
                    <a:gd name="connsiteY2" fmla="*/ 1371396 h 1887129"/>
                    <a:gd name="connsiteX3" fmla="*/ 1731392 w 2588085"/>
                    <a:gd name="connsiteY3" fmla="*/ 1864882 h 1887129"/>
                    <a:gd name="connsiteX4" fmla="*/ 2558706 w 2588085"/>
                    <a:gd name="connsiteY4" fmla="*/ 1719739 h 1887129"/>
                    <a:gd name="connsiteX5" fmla="*/ 2340992 w 2588085"/>
                    <a:gd name="connsiteY5" fmla="*/ 994025 h 1887129"/>
                    <a:gd name="connsiteX6" fmla="*/ 1745906 w 2588085"/>
                    <a:gd name="connsiteY6" fmla="*/ 616654 h 1887129"/>
                    <a:gd name="connsiteX7" fmla="*/ 1005677 w 2588085"/>
                    <a:gd name="connsiteY7" fmla="*/ 36082 h 1887129"/>
                    <a:gd name="connsiteX8" fmla="*/ 468649 w 2588085"/>
                    <a:gd name="connsiteY8" fmla="*/ 166711 h 188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085" h="1887129">
                      <a:moveTo>
                        <a:pt x="468649" y="166711"/>
                      </a:moveTo>
                      <a:cubicBezTo>
                        <a:pt x="301735" y="331206"/>
                        <a:pt x="-41770" y="822273"/>
                        <a:pt x="4192" y="1023054"/>
                      </a:cubicBezTo>
                      <a:cubicBezTo>
                        <a:pt x="50154" y="1223835"/>
                        <a:pt x="744420" y="1371396"/>
                        <a:pt x="744420" y="1371396"/>
                      </a:cubicBezTo>
                      <a:cubicBezTo>
                        <a:pt x="1032287" y="1511701"/>
                        <a:pt x="1429011" y="1806825"/>
                        <a:pt x="1731392" y="1864882"/>
                      </a:cubicBezTo>
                      <a:cubicBezTo>
                        <a:pt x="2033773" y="1922939"/>
                        <a:pt x="2457106" y="1864882"/>
                        <a:pt x="2558706" y="1719739"/>
                      </a:cubicBezTo>
                      <a:cubicBezTo>
                        <a:pt x="2660306" y="1574596"/>
                        <a:pt x="2476459" y="1177872"/>
                        <a:pt x="2340992" y="994025"/>
                      </a:cubicBezTo>
                      <a:cubicBezTo>
                        <a:pt x="2205525" y="810178"/>
                        <a:pt x="1968458" y="776311"/>
                        <a:pt x="1745906" y="616654"/>
                      </a:cubicBezTo>
                      <a:cubicBezTo>
                        <a:pt x="1523354" y="456997"/>
                        <a:pt x="1225810" y="111072"/>
                        <a:pt x="1005677" y="36082"/>
                      </a:cubicBezTo>
                      <a:cubicBezTo>
                        <a:pt x="785544" y="-38908"/>
                        <a:pt x="635563" y="2216"/>
                        <a:pt x="468649" y="166711"/>
                      </a:cubicBezTo>
                      <a:close/>
                    </a:path>
                  </a:pathLst>
                </a:custGeom>
                <a:solidFill>
                  <a:srgbClr val="F7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Freeform: Shape 12">
                  <a:extLst>
                    <a:ext uri="{FF2B5EF4-FFF2-40B4-BE49-F238E27FC236}">
                      <a16:creationId xmlns:a16="http://schemas.microsoft.com/office/drawing/2014/main" id="{A8D582C5-DFE7-54EE-8734-989487AF9251}"/>
                    </a:ext>
                  </a:extLst>
                </p:cNvPr>
                <p:cNvSpPr/>
                <p:nvPr/>
              </p:nvSpPr>
              <p:spPr>
                <a:xfrm rot="13914766">
                  <a:off x="9817436" y="4647913"/>
                  <a:ext cx="2588085" cy="1887129"/>
                </a:xfrm>
                <a:custGeom>
                  <a:avLst/>
                  <a:gdLst>
                    <a:gd name="connsiteX0" fmla="*/ 468649 w 2588085"/>
                    <a:gd name="connsiteY0" fmla="*/ 166711 h 1887129"/>
                    <a:gd name="connsiteX1" fmla="*/ 4192 w 2588085"/>
                    <a:gd name="connsiteY1" fmla="*/ 1023054 h 1887129"/>
                    <a:gd name="connsiteX2" fmla="*/ 744420 w 2588085"/>
                    <a:gd name="connsiteY2" fmla="*/ 1371396 h 1887129"/>
                    <a:gd name="connsiteX3" fmla="*/ 1731392 w 2588085"/>
                    <a:gd name="connsiteY3" fmla="*/ 1864882 h 1887129"/>
                    <a:gd name="connsiteX4" fmla="*/ 2558706 w 2588085"/>
                    <a:gd name="connsiteY4" fmla="*/ 1719739 h 1887129"/>
                    <a:gd name="connsiteX5" fmla="*/ 2340992 w 2588085"/>
                    <a:gd name="connsiteY5" fmla="*/ 994025 h 1887129"/>
                    <a:gd name="connsiteX6" fmla="*/ 1745906 w 2588085"/>
                    <a:gd name="connsiteY6" fmla="*/ 616654 h 1887129"/>
                    <a:gd name="connsiteX7" fmla="*/ 1005677 w 2588085"/>
                    <a:gd name="connsiteY7" fmla="*/ 36082 h 1887129"/>
                    <a:gd name="connsiteX8" fmla="*/ 468649 w 2588085"/>
                    <a:gd name="connsiteY8" fmla="*/ 166711 h 188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085" h="1887129">
                      <a:moveTo>
                        <a:pt x="468649" y="166711"/>
                      </a:moveTo>
                      <a:cubicBezTo>
                        <a:pt x="301735" y="331206"/>
                        <a:pt x="-41770" y="822273"/>
                        <a:pt x="4192" y="1023054"/>
                      </a:cubicBezTo>
                      <a:cubicBezTo>
                        <a:pt x="50154" y="1223835"/>
                        <a:pt x="744420" y="1371396"/>
                        <a:pt x="744420" y="1371396"/>
                      </a:cubicBezTo>
                      <a:cubicBezTo>
                        <a:pt x="1032287" y="1511701"/>
                        <a:pt x="1429011" y="1806825"/>
                        <a:pt x="1731392" y="1864882"/>
                      </a:cubicBezTo>
                      <a:cubicBezTo>
                        <a:pt x="2033773" y="1922939"/>
                        <a:pt x="2457106" y="1864882"/>
                        <a:pt x="2558706" y="1719739"/>
                      </a:cubicBezTo>
                      <a:cubicBezTo>
                        <a:pt x="2660306" y="1574596"/>
                        <a:pt x="2476459" y="1177872"/>
                        <a:pt x="2340992" y="994025"/>
                      </a:cubicBezTo>
                      <a:cubicBezTo>
                        <a:pt x="2205525" y="810178"/>
                        <a:pt x="1968458" y="776311"/>
                        <a:pt x="1745906" y="616654"/>
                      </a:cubicBezTo>
                      <a:cubicBezTo>
                        <a:pt x="1523354" y="456997"/>
                        <a:pt x="1225810" y="111072"/>
                        <a:pt x="1005677" y="36082"/>
                      </a:cubicBezTo>
                      <a:cubicBezTo>
                        <a:pt x="785544" y="-38908"/>
                        <a:pt x="635563" y="2216"/>
                        <a:pt x="468649" y="166711"/>
                      </a:cubicBezTo>
                      <a:close/>
                    </a:path>
                  </a:pathLst>
                </a:custGeom>
                <a:solidFill>
                  <a:srgbClr val="F7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4" name="Freeform: Shape 13">
                  <a:extLst>
                    <a:ext uri="{FF2B5EF4-FFF2-40B4-BE49-F238E27FC236}">
                      <a16:creationId xmlns:a16="http://schemas.microsoft.com/office/drawing/2014/main" id="{D2C36A6A-814B-F0D3-FE87-E8D6B297A9CE}"/>
                    </a:ext>
                  </a:extLst>
                </p:cNvPr>
                <p:cNvSpPr/>
                <p:nvPr/>
              </p:nvSpPr>
              <p:spPr>
                <a:xfrm rot="6966267">
                  <a:off x="13612479" y="5150839"/>
                  <a:ext cx="2588085" cy="1887129"/>
                </a:xfrm>
                <a:custGeom>
                  <a:avLst/>
                  <a:gdLst>
                    <a:gd name="connsiteX0" fmla="*/ 468649 w 2588085"/>
                    <a:gd name="connsiteY0" fmla="*/ 166711 h 1887129"/>
                    <a:gd name="connsiteX1" fmla="*/ 4192 w 2588085"/>
                    <a:gd name="connsiteY1" fmla="*/ 1023054 h 1887129"/>
                    <a:gd name="connsiteX2" fmla="*/ 744420 w 2588085"/>
                    <a:gd name="connsiteY2" fmla="*/ 1371396 h 1887129"/>
                    <a:gd name="connsiteX3" fmla="*/ 1731392 w 2588085"/>
                    <a:gd name="connsiteY3" fmla="*/ 1864882 h 1887129"/>
                    <a:gd name="connsiteX4" fmla="*/ 2558706 w 2588085"/>
                    <a:gd name="connsiteY4" fmla="*/ 1719739 h 1887129"/>
                    <a:gd name="connsiteX5" fmla="*/ 2340992 w 2588085"/>
                    <a:gd name="connsiteY5" fmla="*/ 994025 h 1887129"/>
                    <a:gd name="connsiteX6" fmla="*/ 1745906 w 2588085"/>
                    <a:gd name="connsiteY6" fmla="*/ 616654 h 1887129"/>
                    <a:gd name="connsiteX7" fmla="*/ 1005677 w 2588085"/>
                    <a:gd name="connsiteY7" fmla="*/ 36082 h 1887129"/>
                    <a:gd name="connsiteX8" fmla="*/ 468649 w 2588085"/>
                    <a:gd name="connsiteY8" fmla="*/ 166711 h 1887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085" h="1887129">
                      <a:moveTo>
                        <a:pt x="468649" y="166711"/>
                      </a:moveTo>
                      <a:cubicBezTo>
                        <a:pt x="301735" y="331206"/>
                        <a:pt x="-41770" y="822273"/>
                        <a:pt x="4192" y="1023054"/>
                      </a:cubicBezTo>
                      <a:cubicBezTo>
                        <a:pt x="50154" y="1223835"/>
                        <a:pt x="744420" y="1371396"/>
                        <a:pt x="744420" y="1371396"/>
                      </a:cubicBezTo>
                      <a:cubicBezTo>
                        <a:pt x="1032287" y="1511701"/>
                        <a:pt x="1429011" y="1806825"/>
                        <a:pt x="1731392" y="1864882"/>
                      </a:cubicBezTo>
                      <a:cubicBezTo>
                        <a:pt x="2033773" y="1922939"/>
                        <a:pt x="2457106" y="1864882"/>
                        <a:pt x="2558706" y="1719739"/>
                      </a:cubicBezTo>
                      <a:cubicBezTo>
                        <a:pt x="2660306" y="1574596"/>
                        <a:pt x="2476459" y="1177872"/>
                        <a:pt x="2340992" y="994025"/>
                      </a:cubicBezTo>
                      <a:cubicBezTo>
                        <a:pt x="2205525" y="810178"/>
                        <a:pt x="1968458" y="776311"/>
                        <a:pt x="1745906" y="616654"/>
                      </a:cubicBezTo>
                      <a:cubicBezTo>
                        <a:pt x="1523354" y="456997"/>
                        <a:pt x="1225810" y="111072"/>
                        <a:pt x="1005677" y="36082"/>
                      </a:cubicBezTo>
                      <a:cubicBezTo>
                        <a:pt x="785544" y="-38908"/>
                        <a:pt x="635563" y="2216"/>
                        <a:pt x="468649" y="166711"/>
                      </a:cubicBezTo>
                      <a:close/>
                    </a:path>
                  </a:pathLst>
                </a:custGeom>
                <a:solidFill>
                  <a:srgbClr val="F7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Freeform: Shape 14">
                  <a:extLst>
                    <a:ext uri="{FF2B5EF4-FFF2-40B4-BE49-F238E27FC236}">
                      <a16:creationId xmlns:a16="http://schemas.microsoft.com/office/drawing/2014/main" id="{417A72BF-327C-C15E-EBB0-4C1F4A99A10C}"/>
                    </a:ext>
                  </a:extLst>
                </p:cNvPr>
                <p:cNvSpPr/>
                <p:nvPr/>
              </p:nvSpPr>
              <p:spPr>
                <a:xfrm>
                  <a:off x="12371238" y="4322944"/>
                  <a:ext cx="1501362" cy="820556"/>
                </a:xfrm>
                <a:custGeom>
                  <a:avLst/>
                  <a:gdLst>
                    <a:gd name="connsiteX0" fmla="*/ 844216 w 1501362"/>
                    <a:gd name="connsiteY0" fmla="*/ 39102 h 820556"/>
                    <a:gd name="connsiteX1" fmla="*/ 205587 w 1501362"/>
                    <a:gd name="connsiteY1" fmla="*/ 68130 h 820556"/>
                    <a:gd name="connsiteX2" fmla="*/ 74959 w 1501362"/>
                    <a:gd name="connsiteY2" fmla="*/ 677730 h 820556"/>
                    <a:gd name="connsiteX3" fmla="*/ 1279645 w 1501362"/>
                    <a:gd name="connsiteY3" fmla="*/ 793845 h 820556"/>
                    <a:gd name="connsiteX4" fmla="*/ 1468330 w 1501362"/>
                    <a:gd name="connsiteY4" fmla="*/ 285845 h 820556"/>
                    <a:gd name="connsiteX5" fmla="*/ 844216 w 1501362"/>
                    <a:gd name="connsiteY5" fmla="*/ 39102 h 82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01362" h="820556">
                      <a:moveTo>
                        <a:pt x="844216" y="39102"/>
                      </a:moveTo>
                      <a:cubicBezTo>
                        <a:pt x="633759" y="2816"/>
                        <a:pt x="333796" y="-38308"/>
                        <a:pt x="205587" y="68130"/>
                      </a:cubicBezTo>
                      <a:cubicBezTo>
                        <a:pt x="77378" y="174568"/>
                        <a:pt x="-104051" y="556778"/>
                        <a:pt x="74959" y="677730"/>
                      </a:cubicBezTo>
                      <a:cubicBezTo>
                        <a:pt x="253969" y="798682"/>
                        <a:pt x="1047417" y="859159"/>
                        <a:pt x="1279645" y="793845"/>
                      </a:cubicBezTo>
                      <a:cubicBezTo>
                        <a:pt x="1511874" y="728531"/>
                        <a:pt x="1536063" y="409216"/>
                        <a:pt x="1468330" y="285845"/>
                      </a:cubicBezTo>
                      <a:cubicBezTo>
                        <a:pt x="1400597" y="162474"/>
                        <a:pt x="1054673" y="75388"/>
                        <a:pt x="844216" y="39102"/>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pic>
            <p:nvPicPr>
              <p:cNvPr id="18" name="Graphic 17" descr="Robot Hand with solid fill">
                <a:extLst>
                  <a:ext uri="{FF2B5EF4-FFF2-40B4-BE49-F238E27FC236}">
                    <a16:creationId xmlns:a16="http://schemas.microsoft.com/office/drawing/2014/main" id="{188E2A42-D437-7A1D-1692-237D2EC5F630}"/>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630601" y="5217447"/>
                <a:ext cx="914400" cy="914400"/>
              </a:xfrm>
              <a:prstGeom prst="rect">
                <a:avLst/>
              </a:prstGeom>
            </p:spPr>
          </p:pic>
          <p:pic>
            <p:nvPicPr>
              <p:cNvPr id="24" name="Graphic 23" descr="Group of men with solid fill">
                <a:extLst>
                  <a:ext uri="{FF2B5EF4-FFF2-40B4-BE49-F238E27FC236}">
                    <a16:creationId xmlns:a16="http://schemas.microsoft.com/office/drawing/2014/main" id="{48356D16-9439-B9ED-6042-C598D4C6C219}"/>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3343849" y="1985459"/>
                <a:ext cx="914400" cy="914400"/>
              </a:xfrm>
              <a:prstGeom prst="rect">
                <a:avLst/>
              </a:prstGeom>
            </p:spPr>
          </p:pic>
          <p:pic>
            <p:nvPicPr>
              <p:cNvPr id="25" name="Graphic 24" descr="Workflow with solid fill">
                <a:extLst>
                  <a:ext uri="{FF2B5EF4-FFF2-40B4-BE49-F238E27FC236}">
                    <a16:creationId xmlns:a16="http://schemas.microsoft.com/office/drawing/2014/main" id="{76D7EB1E-7D99-E8B8-6352-9B73F5AABFD8}"/>
                  </a:ext>
                </a:extLst>
              </p:cNvPr>
              <p:cNvPicPr>
                <a:picLocks noChangeAspect="1"/>
              </p:cNvPicPr>
              <p:nvPr/>
            </p:nvPicPr>
            <p:blipFill>
              <a:blip>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1367298" y="5525543"/>
                <a:ext cx="914400" cy="914400"/>
              </a:xfrm>
              <a:prstGeom prst="rect">
                <a:avLst/>
              </a:prstGeom>
            </p:spPr>
          </p:pic>
          <p:sp>
            <p:nvSpPr>
              <p:cNvPr id="26" name="Text Placeholder 5">
                <a:extLst>
                  <a:ext uri="{FF2B5EF4-FFF2-40B4-BE49-F238E27FC236}">
                    <a16:creationId xmlns:a16="http://schemas.microsoft.com/office/drawing/2014/main" id="{975EFA8F-7B19-6667-B55B-19F1BACD6B42}"/>
                  </a:ext>
                </a:extLst>
              </p:cNvPr>
              <p:cNvSpPr txBox="1">
                <a:spLocks/>
              </p:cNvSpPr>
              <p:nvPr/>
            </p:nvSpPr>
            <p:spPr>
              <a:xfrm>
                <a:off x="13789435" y="6282291"/>
                <a:ext cx="2298366" cy="666838"/>
              </a:xfrm>
              <a:prstGeom prst="rect">
                <a:avLst/>
              </a:prstGeom>
            </p:spPr>
            <p:txBody>
              <a:bodyPr/>
              <a:lstStyle>
                <a:lvl1pPr marL="0" indent="0" algn="l" defTabSz="1371600" rtl="0" eaLnBrk="1" latinLnBrk="0" hangingPunct="1">
                  <a:lnSpc>
                    <a:spcPct val="100000"/>
                  </a:lnSpc>
                  <a:spcBef>
                    <a:spcPts val="1500"/>
                  </a:spcBef>
                  <a:buClr>
                    <a:srgbClr val="F0AB00"/>
                  </a:buClr>
                  <a:buFont typeface="Arial" panose="020B0604020202020204" pitchFamily="34" charset="0"/>
                  <a:buNone/>
                  <a:defRPr sz="3600" kern="1200">
                    <a:solidFill>
                      <a:schemeClr val="tx1"/>
                    </a:solidFill>
                    <a:latin typeface="+mn-lt"/>
                    <a:ea typeface="+mn-ea"/>
                    <a:cs typeface="Segoe UI" panose="020B0502040204020203" pitchFamily="34" charset="0"/>
                  </a:defRPr>
                </a:lvl1pPr>
                <a:lvl2pPr marL="947738" indent="-354807" algn="l" defTabSz="1371600" rtl="0" eaLnBrk="1" latinLnBrk="0" hangingPunct="1">
                  <a:lnSpc>
                    <a:spcPct val="100000"/>
                  </a:lnSpc>
                  <a:spcBef>
                    <a:spcPts val="750"/>
                  </a:spcBef>
                  <a:buClr>
                    <a:srgbClr val="F0AB00"/>
                  </a:buClr>
                  <a:buFont typeface="Arial" panose="020B0604020202020204" pitchFamily="34" charset="0"/>
                  <a:buChar char="•"/>
                  <a:defRPr sz="3000" kern="1200">
                    <a:solidFill>
                      <a:schemeClr val="tx1"/>
                    </a:solidFill>
                    <a:latin typeface="+mn-lt"/>
                    <a:ea typeface="+mn-ea"/>
                    <a:cs typeface="Segoe UI" panose="020B0502040204020203" pitchFamily="34" charset="0"/>
                  </a:defRPr>
                </a:lvl2pPr>
                <a:lvl3pPr marL="1540670" indent="-338138" algn="l" defTabSz="1371600" rtl="0" eaLnBrk="1" latinLnBrk="0" hangingPunct="1">
                  <a:lnSpc>
                    <a:spcPct val="100000"/>
                  </a:lnSpc>
                  <a:spcBef>
                    <a:spcPts val="750"/>
                  </a:spcBef>
                  <a:buClr>
                    <a:srgbClr val="F0AB00"/>
                  </a:buClr>
                  <a:buFont typeface="Courier New" panose="02070309020205020404" pitchFamily="49" charset="0"/>
                  <a:buChar char="o"/>
                  <a:defRPr sz="2700" kern="1200">
                    <a:solidFill>
                      <a:schemeClr val="tx1"/>
                    </a:solidFill>
                    <a:latin typeface="+mn-lt"/>
                    <a:ea typeface="+mn-ea"/>
                    <a:cs typeface="Segoe UI" panose="020B0502040204020203" pitchFamily="34" charset="0"/>
                  </a:defRPr>
                </a:lvl3pPr>
                <a:lvl4pPr marL="2064545" indent="-352425" algn="l" defTabSz="1371600" rtl="0" eaLnBrk="1" latinLnBrk="0" hangingPunct="1">
                  <a:lnSpc>
                    <a:spcPct val="90000"/>
                  </a:lnSpc>
                  <a:spcBef>
                    <a:spcPts val="750"/>
                  </a:spcBef>
                  <a:buClr>
                    <a:srgbClr val="F0AB00"/>
                  </a:buClr>
                  <a:buFont typeface="Arial" panose="020B0604020202020204" pitchFamily="34" charset="0"/>
                  <a:buChar char="•"/>
                  <a:defRPr sz="2700" kern="1200">
                    <a:solidFill>
                      <a:schemeClr val="tx1"/>
                    </a:solidFill>
                    <a:latin typeface="+mn-lt"/>
                    <a:ea typeface="+mn-ea"/>
                    <a:cs typeface="Segoe UI" panose="020B0502040204020203" pitchFamily="34" charset="0"/>
                  </a:defRPr>
                </a:lvl4pPr>
                <a:lvl5pPr marL="2574132" indent="-340520" algn="l" defTabSz="1371600" rtl="0" eaLnBrk="1" latinLnBrk="0" hangingPunct="1">
                  <a:lnSpc>
                    <a:spcPct val="90000"/>
                  </a:lnSpc>
                  <a:spcBef>
                    <a:spcPts val="750"/>
                  </a:spcBef>
                  <a:buClr>
                    <a:srgbClr val="F0AB00"/>
                  </a:buClr>
                  <a:buFont typeface="Arial" panose="020B0604020202020204" pitchFamily="34" charset="0"/>
                  <a:buChar char="•"/>
                  <a:defRPr sz="2700" kern="1200">
                    <a:solidFill>
                      <a:schemeClr val="tx1"/>
                    </a:solidFill>
                    <a:latin typeface="+mn-lt"/>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sz="1200" dirty="0">
                    <a:latin typeface="Helvetica" pitchFamily="2" charset="0"/>
                    <a:cs typeface="Open Sans" panose="020B0606030504020204" pitchFamily="34" charset="0"/>
                  </a:rPr>
                  <a:t>Technology</a:t>
                </a:r>
              </a:p>
            </p:txBody>
          </p:sp>
          <p:sp>
            <p:nvSpPr>
              <p:cNvPr id="27" name="Text Placeholder 5">
                <a:extLst>
                  <a:ext uri="{FF2B5EF4-FFF2-40B4-BE49-F238E27FC236}">
                    <a16:creationId xmlns:a16="http://schemas.microsoft.com/office/drawing/2014/main" id="{31B00A51-0B92-FFA0-1978-2B85A270A97D}"/>
                  </a:ext>
                </a:extLst>
              </p:cNvPr>
              <p:cNvSpPr txBox="1">
                <a:spLocks/>
              </p:cNvSpPr>
              <p:nvPr/>
            </p:nvSpPr>
            <p:spPr>
              <a:xfrm>
                <a:off x="14157356" y="3007253"/>
                <a:ext cx="1321735" cy="666838"/>
              </a:xfrm>
              <a:prstGeom prst="rect">
                <a:avLst/>
              </a:prstGeom>
            </p:spPr>
            <p:txBody>
              <a:bodyPr/>
              <a:lstStyle>
                <a:lvl1pPr marL="0" indent="0" algn="l" defTabSz="1371600" rtl="0" eaLnBrk="1" latinLnBrk="0" hangingPunct="1">
                  <a:lnSpc>
                    <a:spcPct val="100000"/>
                  </a:lnSpc>
                  <a:spcBef>
                    <a:spcPts val="1500"/>
                  </a:spcBef>
                  <a:buClr>
                    <a:srgbClr val="F0AB00"/>
                  </a:buClr>
                  <a:buFont typeface="Arial" panose="020B0604020202020204" pitchFamily="34" charset="0"/>
                  <a:buNone/>
                  <a:defRPr sz="3600" kern="1200">
                    <a:solidFill>
                      <a:schemeClr val="tx1"/>
                    </a:solidFill>
                    <a:latin typeface="+mn-lt"/>
                    <a:ea typeface="+mn-ea"/>
                    <a:cs typeface="Segoe UI" panose="020B0502040204020203" pitchFamily="34" charset="0"/>
                  </a:defRPr>
                </a:lvl1pPr>
                <a:lvl2pPr marL="947738" indent="-354807" algn="l" defTabSz="1371600" rtl="0" eaLnBrk="1" latinLnBrk="0" hangingPunct="1">
                  <a:lnSpc>
                    <a:spcPct val="100000"/>
                  </a:lnSpc>
                  <a:spcBef>
                    <a:spcPts val="750"/>
                  </a:spcBef>
                  <a:buClr>
                    <a:srgbClr val="F0AB00"/>
                  </a:buClr>
                  <a:buFont typeface="Arial" panose="020B0604020202020204" pitchFamily="34" charset="0"/>
                  <a:buChar char="•"/>
                  <a:defRPr sz="3000" kern="1200">
                    <a:solidFill>
                      <a:schemeClr val="tx1"/>
                    </a:solidFill>
                    <a:latin typeface="+mn-lt"/>
                    <a:ea typeface="+mn-ea"/>
                    <a:cs typeface="Segoe UI" panose="020B0502040204020203" pitchFamily="34" charset="0"/>
                  </a:defRPr>
                </a:lvl2pPr>
                <a:lvl3pPr marL="1540670" indent="-338138" algn="l" defTabSz="1371600" rtl="0" eaLnBrk="1" latinLnBrk="0" hangingPunct="1">
                  <a:lnSpc>
                    <a:spcPct val="100000"/>
                  </a:lnSpc>
                  <a:spcBef>
                    <a:spcPts val="750"/>
                  </a:spcBef>
                  <a:buClr>
                    <a:srgbClr val="F0AB00"/>
                  </a:buClr>
                  <a:buFont typeface="Courier New" panose="02070309020205020404" pitchFamily="49" charset="0"/>
                  <a:buChar char="o"/>
                  <a:defRPr sz="2700" kern="1200">
                    <a:solidFill>
                      <a:schemeClr val="tx1"/>
                    </a:solidFill>
                    <a:latin typeface="+mn-lt"/>
                    <a:ea typeface="+mn-ea"/>
                    <a:cs typeface="Segoe UI" panose="020B0502040204020203" pitchFamily="34" charset="0"/>
                  </a:defRPr>
                </a:lvl3pPr>
                <a:lvl4pPr marL="2064545" indent="-352425" algn="l" defTabSz="1371600" rtl="0" eaLnBrk="1" latinLnBrk="0" hangingPunct="1">
                  <a:lnSpc>
                    <a:spcPct val="90000"/>
                  </a:lnSpc>
                  <a:spcBef>
                    <a:spcPts val="750"/>
                  </a:spcBef>
                  <a:buClr>
                    <a:srgbClr val="F0AB00"/>
                  </a:buClr>
                  <a:buFont typeface="Arial" panose="020B0604020202020204" pitchFamily="34" charset="0"/>
                  <a:buChar char="•"/>
                  <a:defRPr sz="2700" kern="1200">
                    <a:solidFill>
                      <a:schemeClr val="tx1"/>
                    </a:solidFill>
                    <a:latin typeface="+mn-lt"/>
                    <a:ea typeface="+mn-ea"/>
                    <a:cs typeface="Segoe UI" panose="020B0502040204020203" pitchFamily="34" charset="0"/>
                  </a:defRPr>
                </a:lvl4pPr>
                <a:lvl5pPr marL="2574132" indent="-340520" algn="l" defTabSz="1371600" rtl="0" eaLnBrk="1" latinLnBrk="0" hangingPunct="1">
                  <a:lnSpc>
                    <a:spcPct val="90000"/>
                  </a:lnSpc>
                  <a:spcBef>
                    <a:spcPts val="750"/>
                  </a:spcBef>
                  <a:buClr>
                    <a:srgbClr val="F0AB00"/>
                  </a:buClr>
                  <a:buFont typeface="Arial" panose="020B0604020202020204" pitchFamily="34" charset="0"/>
                  <a:buChar char="•"/>
                  <a:defRPr sz="2700" kern="1200">
                    <a:solidFill>
                      <a:schemeClr val="tx1"/>
                    </a:solidFill>
                    <a:latin typeface="+mn-lt"/>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sz="1200" dirty="0">
                    <a:latin typeface="Helvetica" pitchFamily="2" charset="0"/>
                    <a:cs typeface="Open Sans" panose="020B0606030504020204" pitchFamily="34" charset="0"/>
                  </a:rPr>
                  <a:t>People</a:t>
                </a:r>
              </a:p>
            </p:txBody>
          </p:sp>
          <p:sp>
            <p:nvSpPr>
              <p:cNvPr id="28" name="Text Placeholder 5">
                <a:extLst>
                  <a:ext uri="{FF2B5EF4-FFF2-40B4-BE49-F238E27FC236}">
                    <a16:creationId xmlns:a16="http://schemas.microsoft.com/office/drawing/2014/main" id="{D4EC537B-E4A3-9028-C530-ACA7521CA384}"/>
                  </a:ext>
                </a:extLst>
              </p:cNvPr>
              <p:cNvSpPr txBox="1">
                <a:spLocks/>
              </p:cNvSpPr>
              <p:nvPr/>
            </p:nvSpPr>
            <p:spPr>
              <a:xfrm>
                <a:off x="10905328" y="4772436"/>
                <a:ext cx="1606973" cy="666838"/>
              </a:xfrm>
              <a:prstGeom prst="rect">
                <a:avLst/>
              </a:prstGeom>
            </p:spPr>
            <p:txBody>
              <a:bodyPr/>
              <a:lstStyle>
                <a:lvl1pPr marL="0" indent="0" algn="l" defTabSz="1371600" rtl="0" eaLnBrk="1" latinLnBrk="0" hangingPunct="1">
                  <a:lnSpc>
                    <a:spcPct val="100000"/>
                  </a:lnSpc>
                  <a:spcBef>
                    <a:spcPts val="1500"/>
                  </a:spcBef>
                  <a:buClr>
                    <a:srgbClr val="F0AB00"/>
                  </a:buClr>
                  <a:buFont typeface="Arial" panose="020B0604020202020204" pitchFamily="34" charset="0"/>
                  <a:buNone/>
                  <a:defRPr sz="3600" kern="1200">
                    <a:solidFill>
                      <a:schemeClr val="tx1"/>
                    </a:solidFill>
                    <a:latin typeface="+mn-lt"/>
                    <a:ea typeface="+mn-ea"/>
                    <a:cs typeface="Segoe UI" panose="020B0502040204020203" pitchFamily="34" charset="0"/>
                  </a:defRPr>
                </a:lvl1pPr>
                <a:lvl2pPr marL="947738" indent="-354807" algn="l" defTabSz="1371600" rtl="0" eaLnBrk="1" latinLnBrk="0" hangingPunct="1">
                  <a:lnSpc>
                    <a:spcPct val="100000"/>
                  </a:lnSpc>
                  <a:spcBef>
                    <a:spcPts val="750"/>
                  </a:spcBef>
                  <a:buClr>
                    <a:srgbClr val="F0AB00"/>
                  </a:buClr>
                  <a:buFont typeface="Arial" panose="020B0604020202020204" pitchFamily="34" charset="0"/>
                  <a:buChar char="•"/>
                  <a:defRPr sz="3000" kern="1200">
                    <a:solidFill>
                      <a:schemeClr val="tx1"/>
                    </a:solidFill>
                    <a:latin typeface="+mn-lt"/>
                    <a:ea typeface="+mn-ea"/>
                    <a:cs typeface="Segoe UI" panose="020B0502040204020203" pitchFamily="34" charset="0"/>
                  </a:defRPr>
                </a:lvl2pPr>
                <a:lvl3pPr marL="1540670" indent="-338138" algn="l" defTabSz="1371600" rtl="0" eaLnBrk="1" latinLnBrk="0" hangingPunct="1">
                  <a:lnSpc>
                    <a:spcPct val="100000"/>
                  </a:lnSpc>
                  <a:spcBef>
                    <a:spcPts val="750"/>
                  </a:spcBef>
                  <a:buClr>
                    <a:srgbClr val="F0AB00"/>
                  </a:buClr>
                  <a:buFont typeface="Courier New" panose="02070309020205020404" pitchFamily="49" charset="0"/>
                  <a:buChar char="o"/>
                  <a:defRPr sz="2700" kern="1200">
                    <a:solidFill>
                      <a:schemeClr val="tx1"/>
                    </a:solidFill>
                    <a:latin typeface="+mn-lt"/>
                    <a:ea typeface="+mn-ea"/>
                    <a:cs typeface="Segoe UI" panose="020B0502040204020203" pitchFamily="34" charset="0"/>
                  </a:defRPr>
                </a:lvl3pPr>
                <a:lvl4pPr marL="2064545" indent="-352425" algn="l" defTabSz="1371600" rtl="0" eaLnBrk="1" latinLnBrk="0" hangingPunct="1">
                  <a:lnSpc>
                    <a:spcPct val="90000"/>
                  </a:lnSpc>
                  <a:spcBef>
                    <a:spcPts val="750"/>
                  </a:spcBef>
                  <a:buClr>
                    <a:srgbClr val="F0AB00"/>
                  </a:buClr>
                  <a:buFont typeface="Arial" panose="020B0604020202020204" pitchFamily="34" charset="0"/>
                  <a:buChar char="•"/>
                  <a:defRPr sz="2700" kern="1200">
                    <a:solidFill>
                      <a:schemeClr val="tx1"/>
                    </a:solidFill>
                    <a:latin typeface="+mn-lt"/>
                    <a:ea typeface="+mn-ea"/>
                    <a:cs typeface="Segoe UI" panose="020B0502040204020203" pitchFamily="34" charset="0"/>
                  </a:defRPr>
                </a:lvl4pPr>
                <a:lvl5pPr marL="2574132" indent="-340520" algn="l" defTabSz="1371600" rtl="0" eaLnBrk="1" latinLnBrk="0" hangingPunct="1">
                  <a:lnSpc>
                    <a:spcPct val="90000"/>
                  </a:lnSpc>
                  <a:spcBef>
                    <a:spcPts val="750"/>
                  </a:spcBef>
                  <a:buClr>
                    <a:srgbClr val="F0AB00"/>
                  </a:buClr>
                  <a:buFont typeface="Arial" panose="020B0604020202020204" pitchFamily="34" charset="0"/>
                  <a:buChar char="•"/>
                  <a:defRPr sz="2700" kern="1200">
                    <a:solidFill>
                      <a:schemeClr val="tx1"/>
                    </a:solidFill>
                    <a:latin typeface="+mn-lt"/>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sz="1200" dirty="0">
                    <a:latin typeface="Helvetica" pitchFamily="2" charset="0"/>
                    <a:cs typeface="Open Sans" panose="020B0606030504020204" pitchFamily="34" charset="0"/>
                  </a:rPr>
                  <a:t>Process</a:t>
                </a:r>
              </a:p>
            </p:txBody>
          </p:sp>
        </p:grpSp>
        <p:sp>
          <p:nvSpPr>
            <p:cNvPr id="3" name="Isosceles Triangle 2">
              <a:extLst>
                <a:ext uri="{FF2B5EF4-FFF2-40B4-BE49-F238E27FC236}">
                  <a16:creationId xmlns:a16="http://schemas.microsoft.com/office/drawing/2014/main" id="{669A2384-15F6-F6C9-CFDA-4D2C3C1D6B42}"/>
                </a:ext>
              </a:extLst>
            </p:cNvPr>
            <p:cNvSpPr/>
            <p:nvPr/>
          </p:nvSpPr>
          <p:spPr>
            <a:xfrm>
              <a:off x="13209212" y="4152549"/>
              <a:ext cx="1800049" cy="1811689"/>
            </a:xfrm>
            <a:custGeom>
              <a:avLst/>
              <a:gdLst>
                <a:gd name="connsiteX0" fmla="*/ 0 w 1849607"/>
                <a:gd name="connsiteY0" fmla="*/ 1636643 h 1636643"/>
                <a:gd name="connsiteX1" fmla="*/ 904088 w 1849607"/>
                <a:gd name="connsiteY1" fmla="*/ 0 h 1636643"/>
                <a:gd name="connsiteX2" fmla="*/ 1849607 w 1849607"/>
                <a:gd name="connsiteY2" fmla="*/ 1636643 h 1636643"/>
                <a:gd name="connsiteX3" fmla="*/ 0 w 1849607"/>
                <a:gd name="connsiteY3" fmla="*/ 1636643 h 1636643"/>
                <a:gd name="connsiteX0" fmla="*/ 0 w 1849607"/>
                <a:gd name="connsiteY0" fmla="*/ 1633786 h 1633786"/>
                <a:gd name="connsiteX1" fmla="*/ 971715 w 1849607"/>
                <a:gd name="connsiteY1" fmla="*/ 0 h 1633786"/>
                <a:gd name="connsiteX2" fmla="*/ 1849607 w 1849607"/>
                <a:gd name="connsiteY2" fmla="*/ 1633786 h 1633786"/>
                <a:gd name="connsiteX3" fmla="*/ 0 w 1849607"/>
                <a:gd name="connsiteY3" fmla="*/ 1633786 h 1633786"/>
                <a:gd name="connsiteX0" fmla="*/ 0 w 1849607"/>
                <a:gd name="connsiteY0" fmla="*/ 1633786 h 1633786"/>
                <a:gd name="connsiteX1" fmla="*/ 971715 w 1849607"/>
                <a:gd name="connsiteY1" fmla="*/ 0 h 1633786"/>
                <a:gd name="connsiteX2" fmla="*/ 1849607 w 1849607"/>
                <a:gd name="connsiteY2" fmla="*/ 1633786 h 1633786"/>
                <a:gd name="connsiteX3" fmla="*/ 0 w 1849607"/>
                <a:gd name="connsiteY3" fmla="*/ 1633786 h 1633786"/>
                <a:gd name="connsiteX0" fmla="*/ 0 w 1861037"/>
                <a:gd name="connsiteY0" fmla="*/ 1631881 h 1633786"/>
                <a:gd name="connsiteX1" fmla="*/ 983145 w 1861037"/>
                <a:gd name="connsiteY1" fmla="*/ 0 h 1633786"/>
                <a:gd name="connsiteX2" fmla="*/ 1861037 w 1861037"/>
                <a:gd name="connsiteY2" fmla="*/ 1633786 h 1633786"/>
                <a:gd name="connsiteX3" fmla="*/ 0 w 1861037"/>
                <a:gd name="connsiteY3" fmla="*/ 1631881 h 1633786"/>
                <a:gd name="connsiteX0" fmla="*/ 19697 w 1880734"/>
                <a:gd name="connsiteY0" fmla="*/ 1631881 h 1633786"/>
                <a:gd name="connsiteX1" fmla="*/ 1002842 w 1880734"/>
                <a:gd name="connsiteY1" fmla="*/ 0 h 1633786"/>
                <a:gd name="connsiteX2" fmla="*/ 1880734 w 1880734"/>
                <a:gd name="connsiteY2" fmla="*/ 1633786 h 1633786"/>
                <a:gd name="connsiteX3" fmla="*/ 19697 w 1880734"/>
                <a:gd name="connsiteY3" fmla="*/ 1631881 h 1633786"/>
                <a:gd name="connsiteX0" fmla="*/ 19767 w 1880804"/>
                <a:gd name="connsiteY0" fmla="*/ 1685221 h 1687126"/>
                <a:gd name="connsiteX1" fmla="*/ 1001960 w 1880804"/>
                <a:gd name="connsiteY1" fmla="*/ 0 h 1687126"/>
                <a:gd name="connsiteX2" fmla="*/ 1880804 w 1880804"/>
                <a:gd name="connsiteY2" fmla="*/ 1687126 h 1687126"/>
                <a:gd name="connsiteX3" fmla="*/ 19767 w 1880804"/>
                <a:gd name="connsiteY3" fmla="*/ 1685221 h 1687126"/>
                <a:gd name="connsiteX0" fmla="*/ 17693 w 1909210"/>
                <a:gd name="connsiteY0" fmla="*/ 1686173 h 1687126"/>
                <a:gd name="connsiteX1" fmla="*/ 1030366 w 1909210"/>
                <a:gd name="connsiteY1" fmla="*/ 0 h 1687126"/>
                <a:gd name="connsiteX2" fmla="*/ 1909210 w 1909210"/>
                <a:gd name="connsiteY2" fmla="*/ 1687126 h 1687126"/>
                <a:gd name="connsiteX3" fmla="*/ 17693 w 1909210"/>
                <a:gd name="connsiteY3" fmla="*/ 1686173 h 1687126"/>
                <a:gd name="connsiteX0" fmla="*/ 5503 w 1897020"/>
                <a:gd name="connsiteY0" fmla="*/ 1686173 h 1687126"/>
                <a:gd name="connsiteX1" fmla="*/ 1018176 w 1897020"/>
                <a:gd name="connsiteY1" fmla="*/ 0 h 1687126"/>
                <a:gd name="connsiteX2" fmla="*/ 1897020 w 1897020"/>
                <a:gd name="connsiteY2" fmla="*/ 1687126 h 1687126"/>
                <a:gd name="connsiteX3" fmla="*/ 5503 w 1897020"/>
                <a:gd name="connsiteY3" fmla="*/ 1686173 h 1687126"/>
                <a:gd name="connsiteX0" fmla="*/ 268 w 1891785"/>
                <a:gd name="connsiteY0" fmla="*/ 1686173 h 1687126"/>
                <a:gd name="connsiteX1" fmla="*/ 1012941 w 1891785"/>
                <a:gd name="connsiteY1" fmla="*/ 0 h 1687126"/>
                <a:gd name="connsiteX2" fmla="*/ 1891785 w 1891785"/>
                <a:gd name="connsiteY2" fmla="*/ 1687126 h 1687126"/>
                <a:gd name="connsiteX3" fmla="*/ 268 w 1891785"/>
                <a:gd name="connsiteY3" fmla="*/ 1686173 h 1687126"/>
                <a:gd name="connsiteX0" fmla="*/ 268 w 1891785"/>
                <a:gd name="connsiteY0" fmla="*/ 1686173 h 1808834"/>
                <a:gd name="connsiteX1" fmla="*/ 1012941 w 1891785"/>
                <a:gd name="connsiteY1" fmla="*/ 0 h 1808834"/>
                <a:gd name="connsiteX2" fmla="*/ 1891785 w 1891785"/>
                <a:gd name="connsiteY2" fmla="*/ 1687126 h 1808834"/>
                <a:gd name="connsiteX3" fmla="*/ 268 w 1891785"/>
                <a:gd name="connsiteY3" fmla="*/ 1686173 h 1808834"/>
                <a:gd name="connsiteX0" fmla="*/ 251 w 1896531"/>
                <a:gd name="connsiteY0" fmla="*/ 1648073 h 1781490"/>
                <a:gd name="connsiteX1" fmla="*/ 1017687 w 1896531"/>
                <a:gd name="connsiteY1" fmla="*/ 0 h 1781490"/>
                <a:gd name="connsiteX2" fmla="*/ 1896531 w 1896531"/>
                <a:gd name="connsiteY2" fmla="*/ 1687126 h 1781490"/>
                <a:gd name="connsiteX3" fmla="*/ 251 w 1896531"/>
                <a:gd name="connsiteY3" fmla="*/ 1648073 h 1781490"/>
                <a:gd name="connsiteX0" fmla="*/ 251 w 1896531"/>
                <a:gd name="connsiteY0" fmla="*/ 1648073 h 1804623"/>
                <a:gd name="connsiteX1" fmla="*/ 1017687 w 1896531"/>
                <a:gd name="connsiteY1" fmla="*/ 0 h 1804623"/>
                <a:gd name="connsiteX2" fmla="*/ 1896531 w 1896531"/>
                <a:gd name="connsiteY2" fmla="*/ 1687126 h 1804623"/>
                <a:gd name="connsiteX3" fmla="*/ 251 w 1896531"/>
                <a:gd name="connsiteY3" fmla="*/ 1648073 h 1804623"/>
                <a:gd name="connsiteX0" fmla="*/ 251 w 1896531"/>
                <a:gd name="connsiteY0" fmla="*/ 1648073 h 1904470"/>
                <a:gd name="connsiteX1" fmla="*/ 1017687 w 1896531"/>
                <a:gd name="connsiteY1" fmla="*/ 0 h 1904470"/>
                <a:gd name="connsiteX2" fmla="*/ 1896531 w 1896531"/>
                <a:gd name="connsiteY2" fmla="*/ 1687126 h 1904470"/>
                <a:gd name="connsiteX3" fmla="*/ 251 w 1896531"/>
                <a:gd name="connsiteY3" fmla="*/ 1648073 h 1904470"/>
                <a:gd name="connsiteX0" fmla="*/ 251 w 1901716"/>
                <a:gd name="connsiteY0" fmla="*/ 1648073 h 1904470"/>
                <a:gd name="connsiteX1" fmla="*/ 1017687 w 1901716"/>
                <a:gd name="connsiteY1" fmla="*/ 0 h 1904470"/>
                <a:gd name="connsiteX2" fmla="*/ 1896531 w 1901716"/>
                <a:gd name="connsiteY2" fmla="*/ 1687126 h 1904470"/>
                <a:gd name="connsiteX3" fmla="*/ 251 w 1901716"/>
                <a:gd name="connsiteY3" fmla="*/ 1648073 h 1904470"/>
                <a:gd name="connsiteX0" fmla="*/ 251 w 1901464"/>
                <a:gd name="connsiteY0" fmla="*/ 1648073 h 1904470"/>
                <a:gd name="connsiteX1" fmla="*/ 1017687 w 1901464"/>
                <a:gd name="connsiteY1" fmla="*/ 0 h 1904470"/>
                <a:gd name="connsiteX2" fmla="*/ 1896531 w 1901464"/>
                <a:gd name="connsiteY2" fmla="*/ 1687126 h 1904470"/>
                <a:gd name="connsiteX3" fmla="*/ 251 w 1901464"/>
                <a:gd name="connsiteY3" fmla="*/ 1648073 h 1904470"/>
                <a:gd name="connsiteX0" fmla="*/ 251 w 1901464"/>
                <a:gd name="connsiteY0" fmla="*/ 1649404 h 1905801"/>
                <a:gd name="connsiteX1" fmla="*/ 1017687 w 1901464"/>
                <a:gd name="connsiteY1" fmla="*/ 0 h 1905801"/>
                <a:gd name="connsiteX2" fmla="*/ 1896531 w 1901464"/>
                <a:gd name="connsiteY2" fmla="*/ 1688457 h 1905801"/>
                <a:gd name="connsiteX3" fmla="*/ 251 w 1901464"/>
                <a:gd name="connsiteY3" fmla="*/ 1649404 h 1905801"/>
                <a:gd name="connsiteX0" fmla="*/ 251 w 1903544"/>
                <a:gd name="connsiteY0" fmla="*/ 1649404 h 1905801"/>
                <a:gd name="connsiteX1" fmla="*/ 1017687 w 1903544"/>
                <a:gd name="connsiteY1" fmla="*/ 0 h 1905801"/>
                <a:gd name="connsiteX2" fmla="*/ 1896531 w 1903544"/>
                <a:gd name="connsiteY2" fmla="*/ 1688457 h 1905801"/>
                <a:gd name="connsiteX3" fmla="*/ 251 w 1903544"/>
                <a:gd name="connsiteY3" fmla="*/ 1649404 h 1905801"/>
                <a:gd name="connsiteX0" fmla="*/ 251 w 1896878"/>
                <a:gd name="connsiteY0" fmla="*/ 1649404 h 1905801"/>
                <a:gd name="connsiteX1" fmla="*/ 1017687 w 1896878"/>
                <a:gd name="connsiteY1" fmla="*/ 0 h 1905801"/>
                <a:gd name="connsiteX2" fmla="*/ 1896531 w 1896878"/>
                <a:gd name="connsiteY2" fmla="*/ 1688457 h 1905801"/>
                <a:gd name="connsiteX3" fmla="*/ 251 w 1896878"/>
                <a:gd name="connsiteY3" fmla="*/ 1649404 h 1905801"/>
                <a:gd name="connsiteX0" fmla="*/ 251 w 1947374"/>
                <a:gd name="connsiteY0" fmla="*/ 1649404 h 1898151"/>
                <a:gd name="connsiteX1" fmla="*/ 1017687 w 1947374"/>
                <a:gd name="connsiteY1" fmla="*/ 0 h 1898151"/>
                <a:gd name="connsiteX2" fmla="*/ 1947064 w 1947374"/>
                <a:gd name="connsiteY2" fmla="*/ 1673820 h 1898151"/>
                <a:gd name="connsiteX3" fmla="*/ 251 w 1947374"/>
                <a:gd name="connsiteY3" fmla="*/ 1649404 h 1898151"/>
              </a:gdLst>
              <a:ahLst/>
              <a:cxnLst>
                <a:cxn ang="0">
                  <a:pos x="connsiteX0" y="connsiteY0"/>
                </a:cxn>
                <a:cxn ang="0">
                  <a:pos x="connsiteX1" y="connsiteY1"/>
                </a:cxn>
                <a:cxn ang="0">
                  <a:pos x="connsiteX2" y="connsiteY2"/>
                </a:cxn>
                <a:cxn ang="0">
                  <a:pos x="connsiteX3" y="connsiteY3"/>
                </a:cxn>
              </a:cxnLst>
              <a:rect l="l" t="t" r="r" b="b"/>
              <a:pathLst>
                <a:path w="1947374" h="1898151">
                  <a:moveTo>
                    <a:pt x="251" y="1649404"/>
                  </a:moveTo>
                  <a:cubicBezTo>
                    <a:pt x="-4456" y="1511526"/>
                    <a:pt x="47034" y="528403"/>
                    <a:pt x="1017687" y="0"/>
                  </a:cubicBezTo>
                  <a:cubicBezTo>
                    <a:pt x="1501567" y="244395"/>
                    <a:pt x="1961023" y="889810"/>
                    <a:pt x="1947064" y="1673820"/>
                  </a:cubicBezTo>
                  <a:cubicBezTo>
                    <a:pt x="1407998" y="1976397"/>
                    <a:pt x="669809" y="1977381"/>
                    <a:pt x="251" y="1649404"/>
                  </a:cubicBezTo>
                  <a:close/>
                </a:path>
              </a:pathLst>
            </a:custGeom>
            <a:solidFill>
              <a:srgbClr val="F7C9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4" name="Text Placeholder 5">
              <a:extLst>
                <a:ext uri="{FF2B5EF4-FFF2-40B4-BE49-F238E27FC236}">
                  <a16:creationId xmlns:a16="http://schemas.microsoft.com/office/drawing/2014/main" id="{86114CD5-15CB-32E2-E18D-E3521E243981}"/>
                </a:ext>
              </a:extLst>
            </p:cNvPr>
            <p:cNvSpPr txBox="1">
              <a:spLocks/>
            </p:cNvSpPr>
            <p:nvPr/>
          </p:nvSpPr>
          <p:spPr>
            <a:xfrm>
              <a:off x="13390646" y="5334000"/>
              <a:ext cx="1459237" cy="507638"/>
            </a:xfrm>
            <a:prstGeom prst="rect">
              <a:avLst/>
            </a:prstGeom>
          </p:spPr>
          <p:txBody>
            <a:bodyPr/>
            <a:lstStyle>
              <a:lvl1pPr marL="0" indent="0" algn="l" defTabSz="1371600" rtl="0" eaLnBrk="1" latinLnBrk="0" hangingPunct="1">
                <a:lnSpc>
                  <a:spcPct val="100000"/>
                </a:lnSpc>
                <a:spcBef>
                  <a:spcPts val="1500"/>
                </a:spcBef>
                <a:buClr>
                  <a:srgbClr val="F0AB00"/>
                </a:buClr>
                <a:buFont typeface="Arial" panose="020B0604020202020204" pitchFamily="34" charset="0"/>
                <a:buNone/>
                <a:defRPr sz="3600" kern="1200">
                  <a:solidFill>
                    <a:schemeClr val="tx1"/>
                  </a:solidFill>
                  <a:latin typeface="+mn-lt"/>
                  <a:ea typeface="+mn-ea"/>
                  <a:cs typeface="Segoe UI" panose="020B0502040204020203" pitchFamily="34" charset="0"/>
                </a:defRPr>
              </a:lvl1pPr>
              <a:lvl2pPr marL="947738" indent="-354807" algn="l" defTabSz="1371600" rtl="0" eaLnBrk="1" latinLnBrk="0" hangingPunct="1">
                <a:lnSpc>
                  <a:spcPct val="100000"/>
                </a:lnSpc>
                <a:spcBef>
                  <a:spcPts val="750"/>
                </a:spcBef>
                <a:buClr>
                  <a:srgbClr val="F0AB00"/>
                </a:buClr>
                <a:buFont typeface="Arial" panose="020B0604020202020204" pitchFamily="34" charset="0"/>
                <a:buChar char="•"/>
                <a:defRPr sz="3000" kern="1200">
                  <a:solidFill>
                    <a:schemeClr val="tx1"/>
                  </a:solidFill>
                  <a:latin typeface="+mn-lt"/>
                  <a:ea typeface="+mn-ea"/>
                  <a:cs typeface="Segoe UI" panose="020B0502040204020203" pitchFamily="34" charset="0"/>
                </a:defRPr>
              </a:lvl2pPr>
              <a:lvl3pPr marL="1540670" indent="-338138" algn="l" defTabSz="1371600" rtl="0" eaLnBrk="1" latinLnBrk="0" hangingPunct="1">
                <a:lnSpc>
                  <a:spcPct val="100000"/>
                </a:lnSpc>
                <a:spcBef>
                  <a:spcPts val="750"/>
                </a:spcBef>
                <a:buClr>
                  <a:srgbClr val="F0AB00"/>
                </a:buClr>
                <a:buFont typeface="Courier New" panose="02070309020205020404" pitchFamily="49" charset="0"/>
                <a:buChar char="o"/>
                <a:defRPr sz="2700" kern="1200">
                  <a:solidFill>
                    <a:schemeClr val="tx1"/>
                  </a:solidFill>
                  <a:latin typeface="+mn-lt"/>
                  <a:ea typeface="+mn-ea"/>
                  <a:cs typeface="Segoe UI" panose="020B0502040204020203" pitchFamily="34" charset="0"/>
                </a:defRPr>
              </a:lvl3pPr>
              <a:lvl4pPr marL="2064545" indent="-352425" algn="l" defTabSz="1371600" rtl="0" eaLnBrk="1" latinLnBrk="0" hangingPunct="1">
                <a:lnSpc>
                  <a:spcPct val="90000"/>
                </a:lnSpc>
                <a:spcBef>
                  <a:spcPts val="750"/>
                </a:spcBef>
                <a:buClr>
                  <a:srgbClr val="F0AB00"/>
                </a:buClr>
                <a:buFont typeface="Arial" panose="020B0604020202020204" pitchFamily="34" charset="0"/>
                <a:buChar char="•"/>
                <a:defRPr sz="2700" kern="1200">
                  <a:solidFill>
                    <a:schemeClr val="tx1"/>
                  </a:solidFill>
                  <a:latin typeface="+mn-lt"/>
                  <a:ea typeface="+mn-ea"/>
                  <a:cs typeface="Segoe UI" panose="020B0502040204020203" pitchFamily="34" charset="0"/>
                </a:defRPr>
              </a:lvl4pPr>
              <a:lvl5pPr marL="2574132" indent="-340520" algn="l" defTabSz="1371600" rtl="0" eaLnBrk="1" latinLnBrk="0" hangingPunct="1">
                <a:lnSpc>
                  <a:spcPct val="90000"/>
                </a:lnSpc>
                <a:spcBef>
                  <a:spcPts val="750"/>
                </a:spcBef>
                <a:buClr>
                  <a:srgbClr val="F0AB00"/>
                </a:buClr>
                <a:buFont typeface="Arial" panose="020B0604020202020204" pitchFamily="34" charset="0"/>
                <a:buChar char="•"/>
                <a:defRPr sz="2700" kern="1200">
                  <a:solidFill>
                    <a:schemeClr val="tx1"/>
                  </a:solidFill>
                  <a:latin typeface="+mn-lt"/>
                  <a:ea typeface="+mn-ea"/>
                  <a:cs typeface="Segoe UI" panose="020B0502040204020203"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en-US" sz="1200" dirty="0">
                  <a:latin typeface="Helvetica" pitchFamily="2" charset="0"/>
                  <a:cs typeface="Open Sans" panose="020B0606030504020204" pitchFamily="34" charset="0"/>
                </a:rPr>
                <a:t>Data</a:t>
              </a:r>
            </a:p>
          </p:txBody>
        </p:sp>
        <p:pic>
          <p:nvPicPr>
            <p:cNvPr id="3074" name="Picture 2" descr="Rubik's Cube | Free Silhouette Vector | silhouetteAC">
              <a:extLst>
                <a:ext uri="{FF2B5EF4-FFF2-40B4-BE49-F238E27FC236}">
                  <a16:creationId xmlns:a16="http://schemas.microsoft.com/office/drawing/2014/main" id="{5A9119FB-8A49-5C2B-807E-68BA7BD83B7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4412">
                          <a14:foregroundMark x1="31471" y1="55588" x2="31471" y2="55294"/>
                          <a14:foregroundMark x1="51471" y1="61471" x2="51471" y2="61176"/>
                          <a14:foregroundMark x1="50294" y1="44412" x2="50294" y2="44412"/>
                          <a14:foregroundMark x1="32941" y1="42353" x2="32941" y2="42353"/>
                          <a14:foregroundMark x1="14706" y1="40000" x2="14706" y2="39706"/>
                          <a14:foregroundMark x1="12353" y1="74706" x2="12353" y2="74706"/>
                          <a14:foregroundMark x1="30294" y1="76471" x2="30588" y2="76471"/>
                          <a14:foregroundMark x1="51471" y1="78529" x2="51765" y2="78824"/>
                          <a14:foregroundMark x1="63235" y1="79706" x2="63235" y2="79706"/>
                          <a14:foregroundMark x1="67941" y1="65294" x2="67941" y2="65294"/>
                          <a14:foregroundMark x1="60294" y1="45882" x2="60294" y2="45882"/>
                          <a14:foregroundMark x1="78235" y1="37941" x2="78235" y2="37941"/>
                          <a14:foregroundMark x1="78824" y1="56471" x2="78824" y2="56471"/>
                          <a14:foregroundMark x1="78824" y1="66765" x2="78824" y2="66765"/>
                          <a14:foregroundMark x1="87647" y1="65000" x2="87647" y2="65000"/>
                          <a14:foregroundMark x1="89118" y1="45294" x2="89118" y2="45294"/>
                          <a14:foregroundMark x1="85294" y1="29118" x2="85294" y2="29118"/>
                          <a14:foregroundMark x1="94412" y1="27941" x2="94412" y2="27941"/>
                          <a14:foregroundMark x1="82941" y1="18235" x2="82941" y2="17941"/>
                          <a14:foregroundMark x1="69412" y1="26176" x2="69412" y2="26176"/>
                          <a14:foregroundMark x1="59706" y1="33824" x2="59706" y2="33824"/>
                          <a14:foregroundMark x1="41765" y1="31176" x2="41765" y2="31176"/>
                          <a14:foregroundMark x1="29118" y1="26765" x2="29118" y2="26471"/>
                          <a14:foregroundMark x1="35882" y1="19412" x2="35882" y2="19412"/>
                          <a14:foregroundMark x1="52059" y1="26765" x2="52059" y2="26765"/>
                          <a14:foregroundMark x1="64412" y1="15588" x2="64412" y2="15588"/>
                          <a14:foregroundMark x1="52941" y1="11471" x2="52941" y2="11471"/>
                        </a14:backgroundRemoval>
                      </a14:imgEffect>
                    </a14:imgLayer>
                  </a14:imgProps>
                </a:ext>
                <a:ext uri="{28A0092B-C50C-407E-A947-70E740481C1C}">
                  <a14:useLocalDpi xmlns:a14="http://schemas.microsoft.com/office/drawing/2010/main" val="0"/>
                </a:ext>
              </a:extLst>
            </a:blip>
            <a:srcRect/>
            <a:stretch>
              <a:fillRect/>
            </a:stretch>
          </p:blipFill>
          <p:spPr bwMode="auto">
            <a:xfrm>
              <a:off x="13714097" y="4494945"/>
              <a:ext cx="727581" cy="799796"/>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 Placeholder 5">
            <a:extLst>
              <a:ext uri="{FF2B5EF4-FFF2-40B4-BE49-F238E27FC236}">
                <a16:creationId xmlns:a16="http://schemas.microsoft.com/office/drawing/2014/main" id="{C1C9B6C5-5B7B-4458-5F01-59938EDF8516}"/>
              </a:ext>
            </a:extLst>
          </p:cNvPr>
          <p:cNvSpPr>
            <a:spLocks noGrp="1"/>
          </p:cNvSpPr>
          <p:nvPr>
            <p:ph type="body" sz="quarter" idx="12"/>
          </p:nvPr>
        </p:nvSpPr>
        <p:spPr/>
        <p:txBody>
          <a:bodyPr/>
          <a:lstStyle/>
          <a:p>
            <a:r>
              <a:rPr lang="en-US" dirty="0"/>
              <a:t>Holistic Approach to Data Quality</a:t>
            </a:r>
          </a:p>
        </p:txBody>
      </p:sp>
      <p:sp>
        <p:nvSpPr>
          <p:cNvPr id="5" name="Text Placeholder 4">
            <a:extLst>
              <a:ext uri="{FF2B5EF4-FFF2-40B4-BE49-F238E27FC236}">
                <a16:creationId xmlns:a16="http://schemas.microsoft.com/office/drawing/2014/main" id="{FEC6A2A7-430A-420D-7685-84DEAB61F3BC}"/>
              </a:ext>
            </a:extLst>
          </p:cNvPr>
          <p:cNvSpPr>
            <a:spLocks noGrp="1"/>
          </p:cNvSpPr>
          <p:nvPr>
            <p:ph type="body" sz="quarter" idx="11"/>
          </p:nvPr>
        </p:nvSpPr>
        <p:spPr/>
        <p:txBody>
          <a:bodyPr/>
          <a:lstStyle/>
          <a:p>
            <a:pPr>
              <a:spcBef>
                <a:spcPts val="400"/>
              </a:spcBef>
            </a:pPr>
            <a:r>
              <a:rPr lang="en-US" sz="1600" dirty="0"/>
              <a:t>Auritas recognizes that true success in the pursuit of data quality lies in the seamless integration of </a:t>
            </a:r>
            <a:r>
              <a:rPr lang="en-US" sz="1600" b="1" dirty="0"/>
              <a:t>People</a:t>
            </a:r>
            <a:r>
              <a:rPr lang="en-US" sz="1600" dirty="0"/>
              <a:t>, </a:t>
            </a:r>
            <a:r>
              <a:rPr lang="en-US" sz="1600" b="1" dirty="0"/>
              <a:t>Process</a:t>
            </a:r>
            <a:r>
              <a:rPr lang="en-US" sz="1600" dirty="0"/>
              <a:t>, </a:t>
            </a:r>
            <a:r>
              <a:rPr lang="en-US" sz="1600" b="1" dirty="0"/>
              <a:t>Technology </a:t>
            </a:r>
            <a:r>
              <a:rPr lang="en-US" sz="1600" dirty="0"/>
              <a:t>and</a:t>
            </a:r>
            <a:r>
              <a:rPr lang="en-US" sz="1600" b="1" dirty="0"/>
              <a:t> Data</a:t>
            </a:r>
            <a:r>
              <a:rPr lang="en-US" sz="1600" dirty="0"/>
              <a:t>. </a:t>
            </a:r>
          </a:p>
          <a:p>
            <a:pPr>
              <a:lnSpc>
                <a:spcPct val="150000"/>
              </a:lnSpc>
              <a:spcBef>
                <a:spcPts val="400"/>
              </a:spcBef>
            </a:pPr>
            <a:endParaRPr lang="en-US" sz="1600" dirty="0"/>
          </a:p>
          <a:p>
            <a:pPr>
              <a:spcBef>
                <a:spcPts val="400"/>
              </a:spcBef>
            </a:pPr>
            <a:r>
              <a:rPr lang="en-US" sz="1600" dirty="0"/>
              <a:t>The right solution for your quality issues is a tailored </a:t>
            </a:r>
            <a:r>
              <a:rPr lang="en-US" sz="1600" b="1" dirty="0"/>
              <a:t>outcome-based strategy</a:t>
            </a:r>
            <a:r>
              <a:rPr lang="en-US" sz="1600" dirty="0"/>
              <a:t>, focused on your unique needs of your organization to successfully govern your data.</a:t>
            </a:r>
          </a:p>
          <a:p>
            <a:endParaRPr lang="en-US" dirty="0"/>
          </a:p>
        </p:txBody>
      </p:sp>
    </p:spTree>
    <p:extLst>
      <p:ext uri="{BB962C8B-B14F-4D97-AF65-F5344CB8AC3E}">
        <p14:creationId xmlns:p14="http://schemas.microsoft.com/office/powerpoint/2010/main" val="2138921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081F9A85-6B3C-DD04-A722-5BEBC23A24A2}"/>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l="354" r="354"/>
          <a:stretch/>
        </p:blipFill>
        <p:spPr/>
      </p:pic>
      <p:sp>
        <p:nvSpPr>
          <p:cNvPr id="2" name="Text Placeholder 1">
            <a:extLst>
              <a:ext uri="{FF2B5EF4-FFF2-40B4-BE49-F238E27FC236}">
                <a16:creationId xmlns:a16="http://schemas.microsoft.com/office/drawing/2014/main" id="{4F8823B8-80A8-572D-CCC4-F33D07F9FC88}"/>
              </a:ext>
            </a:extLst>
          </p:cNvPr>
          <p:cNvSpPr>
            <a:spLocks noGrp="1"/>
          </p:cNvSpPr>
          <p:nvPr>
            <p:ph type="body" sz="quarter" idx="12"/>
          </p:nvPr>
        </p:nvSpPr>
        <p:spPr/>
        <p:txBody>
          <a:bodyPr/>
          <a:lstStyle/>
          <a:p>
            <a:r>
              <a:rPr lang="en-US" sz="3600" dirty="0"/>
              <a:t>Auritas Data Management Factory</a:t>
            </a:r>
            <a:endParaRPr lang="en-US" dirty="0"/>
          </a:p>
        </p:txBody>
      </p:sp>
      <p:pic>
        <p:nvPicPr>
          <p:cNvPr id="13" name="Picture 12" descr="A logo with red and blue text&#10;&#10;Description automatically generated">
            <a:extLst>
              <a:ext uri="{FF2B5EF4-FFF2-40B4-BE49-F238E27FC236}">
                <a16:creationId xmlns:a16="http://schemas.microsoft.com/office/drawing/2014/main" id="{99A506C1-D978-25D9-FF32-635C2B0E3953}"/>
              </a:ext>
            </a:extLst>
          </p:cNvPr>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a:ext>
            </a:extLst>
          </a:blip>
          <a:stretch>
            <a:fillRect/>
          </a:stretch>
        </p:blipFill>
        <p:spPr>
          <a:xfrm>
            <a:off x="967835" y="4938132"/>
            <a:ext cx="2263989" cy="1086135"/>
          </a:xfrm>
          <a:prstGeom prst="rect">
            <a:avLst/>
          </a:prstGeom>
        </p:spPr>
      </p:pic>
      <p:cxnSp>
        <p:nvCxnSpPr>
          <p:cNvPr id="15" name="Straight Connector 14">
            <a:extLst>
              <a:ext uri="{FF2B5EF4-FFF2-40B4-BE49-F238E27FC236}">
                <a16:creationId xmlns:a16="http://schemas.microsoft.com/office/drawing/2014/main" id="{B7C0877F-5A3E-7164-C9F4-55415065366F}"/>
              </a:ext>
            </a:extLst>
          </p:cNvPr>
          <p:cNvCxnSpPr>
            <a:cxnSpLocks/>
          </p:cNvCxnSpPr>
          <p:nvPr/>
        </p:nvCxnSpPr>
        <p:spPr>
          <a:xfrm>
            <a:off x="3604591" y="622852"/>
            <a:ext cx="0" cy="18950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761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421C0773-1AC6-CE79-8099-9211C96BFDF7}"/>
              </a:ext>
            </a:extLst>
          </p:cNvPr>
          <p:cNvSpPr txBox="1">
            <a:spLocks/>
          </p:cNvSpPr>
          <p:nvPr/>
        </p:nvSpPr>
        <p:spPr>
          <a:xfrm>
            <a:off x="1473606" y="2338998"/>
            <a:ext cx="4286122" cy="895272"/>
          </a:xfrm>
          <a:prstGeom prst="rect">
            <a:avLst/>
          </a:prstGeom>
        </p:spPr>
        <p:txBody>
          <a:bodyPr>
            <a:noAutofit/>
          </a:bodyPr>
          <a:lstStyle>
            <a:lvl1pPr marL="228600" indent="-228600" algn="l" defTabSz="914400" rtl="0" eaLnBrk="1" latinLnBrk="0" hangingPunct="1">
              <a:lnSpc>
                <a:spcPct val="90000"/>
              </a:lnSpc>
              <a:spcBef>
                <a:spcPts val="1000"/>
              </a:spcBef>
              <a:buClr>
                <a:srgbClr val="F0AB00"/>
              </a:buClr>
              <a:buFont typeface="Arial" panose="020B0604020202020204" pitchFamily="34" charset="0"/>
              <a:buChar char="•"/>
              <a:defRPr sz="2400" kern="1200">
                <a:solidFill>
                  <a:schemeClr val="tx1"/>
                </a:solidFill>
                <a:latin typeface="+mn-lt"/>
                <a:ea typeface="+mn-ea"/>
                <a:cs typeface="Segoe UI" panose="020B0502040204020203" pitchFamily="34" charset="0"/>
              </a:defRPr>
            </a:lvl1pPr>
            <a:lvl2pPr marL="631825" indent="-236538" algn="l" defTabSz="914400" rtl="0" eaLnBrk="1" latinLnBrk="0" hangingPunct="1">
              <a:lnSpc>
                <a:spcPct val="90000"/>
              </a:lnSpc>
              <a:spcBef>
                <a:spcPts val="500"/>
              </a:spcBef>
              <a:buClr>
                <a:srgbClr val="F0AB00"/>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027113" indent="-225425"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376363" indent="-23495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4pPr>
            <a:lvl5pPr marL="1716088" indent="-227013"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000FFC"/>
              </a:buClr>
            </a:pPr>
            <a:r>
              <a:rPr lang="en-US" sz="1200" dirty="0">
                <a:solidFill>
                  <a:srgbClr val="1C1D3B"/>
                </a:solidFill>
                <a:latin typeface="Helvetica" pitchFamily="2" charset="0"/>
                <a:ea typeface="Open Sans" panose="020B0606030504020204" pitchFamily="34" charset="0"/>
                <a:cs typeface="Open Sans" panose="020B0606030504020204" pitchFamily="34" charset="0"/>
              </a:rPr>
              <a:t>Data governance maturity assessment.</a:t>
            </a:r>
          </a:p>
          <a:p>
            <a:pPr>
              <a:lnSpc>
                <a:spcPct val="100000"/>
              </a:lnSpc>
              <a:buClr>
                <a:srgbClr val="000FFC"/>
              </a:buClr>
            </a:pPr>
            <a:r>
              <a:rPr lang="en-US" sz="1200" dirty="0">
                <a:solidFill>
                  <a:srgbClr val="1C1D3B"/>
                </a:solidFill>
                <a:latin typeface="Helvetica" pitchFamily="2" charset="0"/>
                <a:ea typeface="Open Sans" panose="020B0606030504020204" pitchFamily="34" charset="0"/>
                <a:cs typeface="Open Sans" panose="020B0606030504020204" pitchFamily="34" charset="0"/>
              </a:rPr>
              <a:t>Review and draft data quality and governance standards.</a:t>
            </a:r>
            <a:endParaRPr lang="en-US" sz="1333" dirty="0">
              <a:solidFill>
                <a:srgbClr val="1C1D3B"/>
              </a:solidFill>
              <a:latin typeface="Helvetica" pitchFamily="2" charset="0"/>
              <a:ea typeface="Open Sans" panose="020B0606030504020204" pitchFamily="34" charset="0"/>
              <a:cs typeface="Open Sans" panose="020B0606030504020204" pitchFamily="34" charset="0"/>
            </a:endParaRPr>
          </a:p>
        </p:txBody>
      </p:sp>
      <p:sp>
        <p:nvSpPr>
          <p:cNvPr id="16" name="Text Placeholder 1">
            <a:extLst>
              <a:ext uri="{FF2B5EF4-FFF2-40B4-BE49-F238E27FC236}">
                <a16:creationId xmlns:a16="http://schemas.microsoft.com/office/drawing/2014/main" id="{6C231595-7509-5910-2639-15C2A73AEF65}"/>
              </a:ext>
            </a:extLst>
          </p:cNvPr>
          <p:cNvSpPr txBox="1">
            <a:spLocks/>
          </p:cNvSpPr>
          <p:nvPr/>
        </p:nvSpPr>
        <p:spPr>
          <a:xfrm>
            <a:off x="1527062" y="2032950"/>
            <a:ext cx="1573565" cy="512341"/>
          </a:xfrm>
          <a:prstGeom prst="rect">
            <a:avLst/>
          </a:prstGeom>
        </p:spPr>
        <p:txBody>
          <a:bodyPr>
            <a:noAutofit/>
          </a:bodyPr>
          <a:lstStyle>
            <a:lvl1pPr marL="228600" indent="-228600" algn="l" defTabSz="914400" rtl="0" eaLnBrk="1" latinLnBrk="0" hangingPunct="1">
              <a:lnSpc>
                <a:spcPct val="90000"/>
              </a:lnSpc>
              <a:spcBef>
                <a:spcPts val="1000"/>
              </a:spcBef>
              <a:buClr>
                <a:srgbClr val="F0AB00"/>
              </a:buClr>
              <a:buFont typeface="Arial" panose="020B0604020202020204" pitchFamily="34" charset="0"/>
              <a:buChar char="•"/>
              <a:defRPr sz="2400" kern="1200">
                <a:solidFill>
                  <a:schemeClr val="tx1"/>
                </a:solidFill>
                <a:latin typeface="+mn-lt"/>
                <a:ea typeface="+mn-ea"/>
                <a:cs typeface="Segoe UI" panose="020B0502040204020203" pitchFamily="34" charset="0"/>
              </a:defRPr>
            </a:lvl1pPr>
            <a:lvl2pPr marL="631825" indent="-236538" algn="l" defTabSz="914400" rtl="0" eaLnBrk="1" latinLnBrk="0" hangingPunct="1">
              <a:lnSpc>
                <a:spcPct val="90000"/>
              </a:lnSpc>
              <a:spcBef>
                <a:spcPts val="500"/>
              </a:spcBef>
              <a:buClr>
                <a:srgbClr val="F0AB00"/>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027113" indent="-225425"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376363" indent="-23495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4pPr>
            <a:lvl5pPr marL="1716088" indent="-227013"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733" dirty="0">
                <a:solidFill>
                  <a:srgbClr val="1C1D3B"/>
                </a:solidFill>
                <a:latin typeface="Helvetica" pitchFamily="2" charset="0"/>
                <a:ea typeface="Open Sans" panose="020B0606030504020204" pitchFamily="34" charset="0"/>
                <a:cs typeface="Open Sans" panose="020B0606030504020204" pitchFamily="34" charset="0"/>
              </a:rPr>
              <a:t>Assess</a:t>
            </a:r>
          </a:p>
        </p:txBody>
      </p:sp>
      <p:sp>
        <p:nvSpPr>
          <p:cNvPr id="21" name="Text Placeholder 1">
            <a:extLst>
              <a:ext uri="{FF2B5EF4-FFF2-40B4-BE49-F238E27FC236}">
                <a16:creationId xmlns:a16="http://schemas.microsoft.com/office/drawing/2014/main" id="{1D9E8094-F14D-191D-EBD5-BBE0EB4CC239}"/>
              </a:ext>
            </a:extLst>
          </p:cNvPr>
          <p:cNvSpPr txBox="1">
            <a:spLocks/>
          </p:cNvSpPr>
          <p:nvPr/>
        </p:nvSpPr>
        <p:spPr>
          <a:xfrm>
            <a:off x="1470403" y="3654483"/>
            <a:ext cx="4043108" cy="895272"/>
          </a:xfrm>
          <a:prstGeom prst="rect">
            <a:avLst/>
          </a:prstGeom>
        </p:spPr>
        <p:txBody>
          <a:bodyPr>
            <a:noAutofit/>
          </a:bodyPr>
          <a:lstStyle>
            <a:lvl1pPr marL="228600" indent="-228600" algn="l" defTabSz="914400" rtl="0" eaLnBrk="1" latinLnBrk="0" hangingPunct="1">
              <a:lnSpc>
                <a:spcPct val="90000"/>
              </a:lnSpc>
              <a:spcBef>
                <a:spcPts val="1000"/>
              </a:spcBef>
              <a:buClr>
                <a:srgbClr val="F0AB00"/>
              </a:buClr>
              <a:buFont typeface="Arial" panose="020B0604020202020204" pitchFamily="34" charset="0"/>
              <a:buChar char="•"/>
              <a:defRPr sz="2400" kern="1200">
                <a:solidFill>
                  <a:schemeClr val="tx1"/>
                </a:solidFill>
                <a:latin typeface="+mn-lt"/>
                <a:ea typeface="+mn-ea"/>
                <a:cs typeface="Segoe UI" panose="020B0502040204020203" pitchFamily="34" charset="0"/>
              </a:defRPr>
            </a:lvl1pPr>
            <a:lvl2pPr marL="631825" indent="-236538" algn="l" defTabSz="914400" rtl="0" eaLnBrk="1" latinLnBrk="0" hangingPunct="1">
              <a:lnSpc>
                <a:spcPct val="90000"/>
              </a:lnSpc>
              <a:spcBef>
                <a:spcPts val="500"/>
              </a:spcBef>
              <a:buClr>
                <a:srgbClr val="F0AB00"/>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027113" indent="-225425"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376363" indent="-23495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4pPr>
            <a:lvl5pPr marL="1716088" indent="-227013"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000FFC"/>
              </a:buClr>
            </a:pPr>
            <a:r>
              <a:rPr lang="en-US" sz="1200" dirty="0">
                <a:solidFill>
                  <a:srgbClr val="1C1D3B"/>
                </a:solidFill>
                <a:latin typeface="Helvetica" pitchFamily="2" charset="0"/>
                <a:ea typeface="Open Sans" panose="020B0606030504020204" pitchFamily="34" charset="0"/>
                <a:cs typeface="Open Sans" panose="020B0606030504020204" pitchFamily="34" charset="0"/>
              </a:rPr>
              <a:t>Detailed data profiling against established standards.</a:t>
            </a:r>
          </a:p>
          <a:p>
            <a:pPr>
              <a:lnSpc>
                <a:spcPct val="100000"/>
              </a:lnSpc>
              <a:buClr>
                <a:srgbClr val="000FFC"/>
              </a:buClr>
            </a:pPr>
            <a:r>
              <a:rPr lang="en-US" sz="1200" dirty="0">
                <a:solidFill>
                  <a:srgbClr val="1C1D3B"/>
                </a:solidFill>
                <a:latin typeface="Helvetica" pitchFamily="2" charset="0"/>
                <a:ea typeface="Open Sans" panose="020B0606030504020204" pitchFamily="34" charset="0"/>
                <a:cs typeface="Open Sans" panose="020B0606030504020204" pitchFamily="34" charset="0"/>
              </a:rPr>
              <a:t>Develop data transformation/governance plan.</a:t>
            </a:r>
          </a:p>
          <a:p>
            <a:pPr>
              <a:lnSpc>
                <a:spcPct val="100000"/>
              </a:lnSpc>
              <a:buClr>
                <a:srgbClr val="000FFC"/>
              </a:buClr>
            </a:pPr>
            <a:r>
              <a:rPr lang="en-US" sz="1200" dirty="0">
                <a:solidFill>
                  <a:srgbClr val="1C1D3B"/>
                </a:solidFill>
                <a:latin typeface="Helvetica" pitchFamily="2" charset="0"/>
                <a:ea typeface="Open Sans" panose="020B0606030504020204" pitchFamily="34" charset="0"/>
                <a:cs typeface="Open Sans" panose="020B0606030504020204" pitchFamily="34" charset="0"/>
              </a:rPr>
              <a:t>Data transformation: standardize, cleanse &amp; enrich.</a:t>
            </a:r>
            <a:endParaRPr lang="en-US" sz="1333" dirty="0">
              <a:solidFill>
                <a:srgbClr val="1C1D3B"/>
              </a:solidFill>
              <a:latin typeface="Helvetica" pitchFamily="2" charset="0"/>
              <a:ea typeface="Open Sans" panose="020B0606030504020204" pitchFamily="34" charset="0"/>
              <a:cs typeface="Open Sans" panose="020B0606030504020204" pitchFamily="34" charset="0"/>
            </a:endParaRPr>
          </a:p>
        </p:txBody>
      </p:sp>
      <p:sp>
        <p:nvSpPr>
          <p:cNvPr id="22" name="Text Placeholder 1">
            <a:extLst>
              <a:ext uri="{FF2B5EF4-FFF2-40B4-BE49-F238E27FC236}">
                <a16:creationId xmlns:a16="http://schemas.microsoft.com/office/drawing/2014/main" id="{8ADB4EFC-E99E-8463-BD9E-CFD320581168}"/>
              </a:ext>
            </a:extLst>
          </p:cNvPr>
          <p:cNvSpPr txBox="1">
            <a:spLocks/>
          </p:cNvSpPr>
          <p:nvPr/>
        </p:nvSpPr>
        <p:spPr>
          <a:xfrm>
            <a:off x="1523859" y="3348435"/>
            <a:ext cx="1573565" cy="512341"/>
          </a:xfrm>
          <a:prstGeom prst="rect">
            <a:avLst/>
          </a:prstGeom>
        </p:spPr>
        <p:txBody>
          <a:bodyPr>
            <a:noAutofit/>
          </a:bodyPr>
          <a:lstStyle>
            <a:lvl1pPr marL="228600" indent="-228600" algn="l" defTabSz="914400" rtl="0" eaLnBrk="1" latinLnBrk="0" hangingPunct="1">
              <a:lnSpc>
                <a:spcPct val="90000"/>
              </a:lnSpc>
              <a:spcBef>
                <a:spcPts val="1000"/>
              </a:spcBef>
              <a:buClr>
                <a:srgbClr val="F0AB00"/>
              </a:buClr>
              <a:buFont typeface="Arial" panose="020B0604020202020204" pitchFamily="34" charset="0"/>
              <a:buChar char="•"/>
              <a:defRPr sz="2400" kern="1200">
                <a:solidFill>
                  <a:schemeClr val="tx1"/>
                </a:solidFill>
                <a:latin typeface="+mn-lt"/>
                <a:ea typeface="+mn-ea"/>
                <a:cs typeface="Segoe UI" panose="020B0502040204020203" pitchFamily="34" charset="0"/>
              </a:defRPr>
            </a:lvl1pPr>
            <a:lvl2pPr marL="631825" indent="-236538" algn="l" defTabSz="914400" rtl="0" eaLnBrk="1" latinLnBrk="0" hangingPunct="1">
              <a:lnSpc>
                <a:spcPct val="90000"/>
              </a:lnSpc>
              <a:spcBef>
                <a:spcPts val="500"/>
              </a:spcBef>
              <a:buClr>
                <a:srgbClr val="F0AB00"/>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027113" indent="-225425"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376363" indent="-23495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4pPr>
            <a:lvl5pPr marL="1716088" indent="-227013"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733" dirty="0">
                <a:solidFill>
                  <a:srgbClr val="1C1D3B"/>
                </a:solidFill>
                <a:latin typeface="Helvetica" pitchFamily="2" charset="0"/>
                <a:ea typeface="Open Sans" panose="020B0606030504020204" pitchFamily="34" charset="0"/>
                <a:cs typeface="Open Sans" panose="020B0606030504020204" pitchFamily="34" charset="0"/>
              </a:rPr>
              <a:t>Address</a:t>
            </a:r>
          </a:p>
        </p:txBody>
      </p:sp>
      <p:sp>
        <p:nvSpPr>
          <p:cNvPr id="23" name="Text Placeholder 1">
            <a:extLst>
              <a:ext uri="{FF2B5EF4-FFF2-40B4-BE49-F238E27FC236}">
                <a16:creationId xmlns:a16="http://schemas.microsoft.com/office/drawing/2014/main" id="{43EBFC8E-5B77-2975-FFBB-2DC836C4BC27}"/>
              </a:ext>
            </a:extLst>
          </p:cNvPr>
          <p:cNvSpPr txBox="1">
            <a:spLocks/>
          </p:cNvSpPr>
          <p:nvPr/>
        </p:nvSpPr>
        <p:spPr>
          <a:xfrm>
            <a:off x="1470403" y="5189964"/>
            <a:ext cx="4043108" cy="523098"/>
          </a:xfrm>
          <a:prstGeom prst="rect">
            <a:avLst/>
          </a:prstGeom>
        </p:spPr>
        <p:txBody>
          <a:bodyPr>
            <a:noAutofit/>
          </a:bodyPr>
          <a:lstStyle>
            <a:lvl1pPr marL="228600" indent="-228600" algn="l" defTabSz="914400" rtl="0" eaLnBrk="1" latinLnBrk="0" hangingPunct="1">
              <a:lnSpc>
                <a:spcPct val="90000"/>
              </a:lnSpc>
              <a:spcBef>
                <a:spcPts val="1000"/>
              </a:spcBef>
              <a:buClr>
                <a:srgbClr val="F0AB00"/>
              </a:buClr>
              <a:buFont typeface="Arial" panose="020B0604020202020204" pitchFamily="34" charset="0"/>
              <a:buChar char="•"/>
              <a:defRPr sz="2400" kern="1200">
                <a:solidFill>
                  <a:schemeClr val="tx1"/>
                </a:solidFill>
                <a:latin typeface="+mn-lt"/>
                <a:ea typeface="+mn-ea"/>
                <a:cs typeface="Segoe UI" panose="020B0502040204020203" pitchFamily="34" charset="0"/>
              </a:defRPr>
            </a:lvl1pPr>
            <a:lvl2pPr marL="631825" indent="-236538" algn="l" defTabSz="914400" rtl="0" eaLnBrk="1" latinLnBrk="0" hangingPunct="1">
              <a:lnSpc>
                <a:spcPct val="90000"/>
              </a:lnSpc>
              <a:spcBef>
                <a:spcPts val="500"/>
              </a:spcBef>
              <a:buClr>
                <a:srgbClr val="F0AB00"/>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027113" indent="-225425"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376363" indent="-23495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4pPr>
            <a:lvl5pPr marL="1716088" indent="-227013"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000FFC"/>
              </a:buClr>
            </a:pPr>
            <a:r>
              <a:rPr lang="en-US" sz="1200" dirty="0">
                <a:solidFill>
                  <a:srgbClr val="1C1D3B"/>
                </a:solidFill>
                <a:latin typeface="Helvetica" pitchFamily="2" charset="0"/>
                <a:ea typeface="Open Sans" panose="020B0606030504020204" pitchFamily="34" charset="0"/>
                <a:cs typeface="Open Sans" panose="020B0606030504020204" pitchFamily="34" charset="0"/>
              </a:rPr>
              <a:t>Operationalize active/passive data governance.</a:t>
            </a:r>
          </a:p>
        </p:txBody>
      </p:sp>
      <p:sp>
        <p:nvSpPr>
          <p:cNvPr id="24" name="Text Placeholder 1">
            <a:extLst>
              <a:ext uri="{FF2B5EF4-FFF2-40B4-BE49-F238E27FC236}">
                <a16:creationId xmlns:a16="http://schemas.microsoft.com/office/drawing/2014/main" id="{452C8E3D-E8D4-5E5E-8A93-FC6C9205C981}"/>
              </a:ext>
            </a:extLst>
          </p:cNvPr>
          <p:cNvSpPr txBox="1">
            <a:spLocks/>
          </p:cNvSpPr>
          <p:nvPr/>
        </p:nvSpPr>
        <p:spPr>
          <a:xfrm>
            <a:off x="1523859" y="4883916"/>
            <a:ext cx="1573565" cy="306049"/>
          </a:xfrm>
          <a:prstGeom prst="rect">
            <a:avLst/>
          </a:prstGeom>
        </p:spPr>
        <p:txBody>
          <a:bodyPr>
            <a:noAutofit/>
          </a:bodyPr>
          <a:lstStyle>
            <a:lvl1pPr marL="228600" indent="-228600" algn="l" defTabSz="914400" rtl="0" eaLnBrk="1" latinLnBrk="0" hangingPunct="1">
              <a:lnSpc>
                <a:spcPct val="90000"/>
              </a:lnSpc>
              <a:spcBef>
                <a:spcPts val="1000"/>
              </a:spcBef>
              <a:buClr>
                <a:srgbClr val="F0AB00"/>
              </a:buClr>
              <a:buFont typeface="Arial" panose="020B0604020202020204" pitchFamily="34" charset="0"/>
              <a:buChar char="•"/>
              <a:defRPr sz="2400" kern="1200">
                <a:solidFill>
                  <a:schemeClr val="tx1"/>
                </a:solidFill>
                <a:latin typeface="+mn-lt"/>
                <a:ea typeface="+mn-ea"/>
                <a:cs typeface="Segoe UI" panose="020B0502040204020203" pitchFamily="34" charset="0"/>
              </a:defRPr>
            </a:lvl1pPr>
            <a:lvl2pPr marL="631825" indent="-236538" algn="l" defTabSz="914400" rtl="0" eaLnBrk="1" latinLnBrk="0" hangingPunct="1">
              <a:lnSpc>
                <a:spcPct val="90000"/>
              </a:lnSpc>
              <a:spcBef>
                <a:spcPts val="500"/>
              </a:spcBef>
              <a:buClr>
                <a:srgbClr val="F0AB00"/>
              </a:buClr>
              <a:buFont typeface="Arial" panose="020B0604020202020204" pitchFamily="34" charset="0"/>
              <a:buChar char="•"/>
              <a:defRPr sz="2000" kern="1200">
                <a:solidFill>
                  <a:schemeClr val="tx1"/>
                </a:solidFill>
                <a:latin typeface="+mn-lt"/>
                <a:ea typeface="+mn-ea"/>
                <a:cs typeface="Segoe UI" panose="020B0502040204020203" pitchFamily="34" charset="0"/>
              </a:defRPr>
            </a:lvl2pPr>
            <a:lvl3pPr marL="1027113" indent="-225425"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3pPr>
            <a:lvl4pPr marL="1376363" indent="-234950"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4pPr>
            <a:lvl5pPr marL="1716088" indent="-227013" algn="l" defTabSz="914400" rtl="0" eaLnBrk="1" latinLnBrk="0" hangingPunct="1">
              <a:lnSpc>
                <a:spcPct val="90000"/>
              </a:lnSpc>
              <a:spcBef>
                <a:spcPts val="500"/>
              </a:spcBef>
              <a:buClr>
                <a:srgbClr val="F0AB00"/>
              </a:buClr>
              <a:buFont typeface="Arial" panose="020B0604020202020204" pitchFamily="34" charset="0"/>
              <a:buChar char="•"/>
              <a:defRPr sz="1800" kern="1200">
                <a:solidFill>
                  <a:schemeClr val="tx1"/>
                </a:solidFill>
                <a:latin typeface="+mn-lt"/>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733" dirty="0">
                <a:solidFill>
                  <a:srgbClr val="1C1D3B"/>
                </a:solidFill>
                <a:latin typeface="Helvetica" pitchFamily="2" charset="0"/>
                <a:ea typeface="Open Sans" panose="020B0606030504020204" pitchFamily="34" charset="0"/>
                <a:cs typeface="Open Sans" panose="020B0606030504020204" pitchFamily="34" charset="0"/>
              </a:rPr>
              <a:t>Sustain</a:t>
            </a:r>
          </a:p>
        </p:txBody>
      </p:sp>
      <p:sp>
        <p:nvSpPr>
          <p:cNvPr id="2" name="Text Placeholder 1">
            <a:extLst>
              <a:ext uri="{FF2B5EF4-FFF2-40B4-BE49-F238E27FC236}">
                <a16:creationId xmlns:a16="http://schemas.microsoft.com/office/drawing/2014/main" id="{5D671FBB-AAAE-16C2-0138-3ECC0EF7D55A}"/>
              </a:ext>
            </a:extLst>
          </p:cNvPr>
          <p:cNvSpPr>
            <a:spLocks noGrp="1"/>
          </p:cNvSpPr>
          <p:nvPr>
            <p:ph type="body" sz="quarter" idx="12"/>
          </p:nvPr>
        </p:nvSpPr>
        <p:spPr>
          <a:xfrm>
            <a:off x="514184" y="735522"/>
            <a:ext cx="5245544" cy="523098"/>
          </a:xfrm>
        </p:spPr>
        <p:txBody>
          <a:bodyPr>
            <a:normAutofit fontScale="77500" lnSpcReduction="20000"/>
          </a:bodyPr>
          <a:lstStyle/>
          <a:p>
            <a:r>
              <a:rPr lang="en-US" sz="3600" dirty="0"/>
              <a:t>Auritas Project Methodology​</a:t>
            </a:r>
          </a:p>
        </p:txBody>
      </p:sp>
      <p:pic>
        <p:nvPicPr>
          <p:cNvPr id="5" name="Picture Placeholder 7">
            <a:extLst>
              <a:ext uri="{FF2B5EF4-FFF2-40B4-BE49-F238E27FC236}">
                <a16:creationId xmlns:a16="http://schemas.microsoft.com/office/drawing/2014/main" id="{ACB0F788-56FB-AAFD-B6AB-73A3CB21998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t="7774" b="7774"/>
          <a:stretch/>
        </p:blipFill>
        <p:spPr>
          <a:prstGeom prst="rect">
            <a:avLst/>
          </a:prstGeom>
        </p:spPr>
      </p:pic>
      <p:grpSp>
        <p:nvGrpSpPr>
          <p:cNvPr id="26" name="Group 86">
            <a:extLst>
              <a:ext uri="{FF2B5EF4-FFF2-40B4-BE49-F238E27FC236}">
                <a16:creationId xmlns:a16="http://schemas.microsoft.com/office/drawing/2014/main" id="{08955138-904C-AD82-2274-49B55C1ADD27}"/>
              </a:ext>
            </a:extLst>
          </p:cNvPr>
          <p:cNvGrpSpPr/>
          <p:nvPr/>
        </p:nvGrpSpPr>
        <p:grpSpPr>
          <a:xfrm>
            <a:off x="420385" y="2032950"/>
            <a:ext cx="898319" cy="898319"/>
            <a:chOff x="0" y="0"/>
            <a:chExt cx="1365549" cy="1365549"/>
          </a:xfrm>
        </p:grpSpPr>
        <p:grpSp>
          <p:nvGrpSpPr>
            <p:cNvPr id="27" name="Group 87">
              <a:extLst>
                <a:ext uri="{FF2B5EF4-FFF2-40B4-BE49-F238E27FC236}">
                  <a16:creationId xmlns:a16="http://schemas.microsoft.com/office/drawing/2014/main" id="{41B940A4-48E1-53F7-CD96-4972364F9463}"/>
                </a:ext>
              </a:extLst>
            </p:cNvPr>
            <p:cNvGrpSpPr/>
            <p:nvPr/>
          </p:nvGrpSpPr>
          <p:grpSpPr>
            <a:xfrm>
              <a:off x="0" y="0"/>
              <a:ext cx="1365549" cy="1365549"/>
              <a:chOff x="0" y="0"/>
              <a:chExt cx="812800" cy="812800"/>
            </a:xfrm>
          </p:grpSpPr>
          <p:sp>
            <p:nvSpPr>
              <p:cNvPr id="34" name="Freeform 88">
                <a:extLst>
                  <a:ext uri="{FF2B5EF4-FFF2-40B4-BE49-F238E27FC236}">
                    <a16:creationId xmlns:a16="http://schemas.microsoft.com/office/drawing/2014/main" id="{6A9A2891-341D-F732-599A-3861DD19D69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32941"/>
                </a:srgbClr>
              </a:solidFill>
            </p:spPr>
            <p:txBody>
              <a:bodyPr/>
              <a:lstStyle/>
              <a:p>
                <a:endParaRPr lang="en-US" sz="1200">
                  <a:latin typeface="Helvetica" pitchFamily="2" charset="0"/>
                </a:endParaRPr>
              </a:p>
            </p:txBody>
          </p:sp>
          <p:sp>
            <p:nvSpPr>
              <p:cNvPr id="35" name="TextBox 89">
                <a:extLst>
                  <a:ext uri="{FF2B5EF4-FFF2-40B4-BE49-F238E27FC236}">
                    <a16:creationId xmlns:a16="http://schemas.microsoft.com/office/drawing/2014/main" id="{2D984374-ED61-DAE7-0673-DC83A99D8754}"/>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28" name="Group 90">
              <a:extLst>
                <a:ext uri="{FF2B5EF4-FFF2-40B4-BE49-F238E27FC236}">
                  <a16:creationId xmlns:a16="http://schemas.microsoft.com/office/drawing/2014/main" id="{3FF81470-E653-B5E6-2694-DC7817D3BFCF}"/>
                </a:ext>
              </a:extLst>
            </p:cNvPr>
            <p:cNvGrpSpPr/>
            <p:nvPr/>
          </p:nvGrpSpPr>
          <p:grpSpPr>
            <a:xfrm>
              <a:off x="70670" y="70670"/>
              <a:ext cx="1224209" cy="1224209"/>
              <a:chOff x="0" y="0"/>
              <a:chExt cx="812800" cy="812800"/>
            </a:xfrm>
          </p:grpSpPr>
          <p:sp>
            <p:nvSpPr>
              <p:cNvPr id="32" name="Freeform 91">
                <a:extLst>
                  <a:ext uri="{FF2B5EF4-FFF2-40B4-BE49-F238E27FC236}">
                    <a16:creationId xmlns:a16="http://schemas.microsoft.com/office/drawing/2014/main" id="{D5C27757-7227-6D18-9CF8-2D6470EA978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58824"/>
                </a:srgbClr>
              </a:solidFill>
            </p:spPr>
            <p:txBody>
              <a:bodyPr/>
              <a:lstStyle/>
              <a:p>
                <a:endParaRPr lang="en-US" sz="1200">
                  <a:latin typeface="Helvetica" pitchFamily="2" charset="0"/>
                </a:endParaRPr>
              </a:p>
            </p:txBody>
          </p:sp>
          <p:sp>
            <p:nvSpPr>
              <p:cNvPr id="33" name="TextBox 92">
                <a:extLst>
                  <a:ext uri="{FF2B5EF4-FFF2-40B4-BE49-F238E27FC236}">
                    <a16:creationId xmlns:a16="http://schemas.microsoft.com/office/drawing/2014/main" id="{42C4DDE7-ED8F-6E3C-1ED3-840C94C11A4E}"/>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29" name="Group 93">
              <a:extLst>
                <a:ext uri="{FF2B5EF4-FFF2-40B4-BE49-F238E27FC236}">
                  <a16:creationId xmlns:a16="http://schemas.microsoft.com/office/drawing/2014/main" id="{82AA961F-B87D-19B3-50FC-F2425AA09BC2}"/>
                </a:ext>
              </a:extLst>
            </p:cNvPr>
            <p:cNvGrpSpPr/>
            <p:nvPr/>
          </p:nvGrpSpPr>
          <p:grpSpPr>
            <a:xfrm>
              <a:off x="167565" y="167565"/>
              <a:ext cx="1030419" cy="1030419"/>
              <a:chOff x="0" y="0"/>
              <a:chExt cx="812800" cy="812800"/>
            </a:xfrm>
          </p:grpSpPr>
          <p:sp>
            <p:nvSpPr>
              <p:cNvPr id="30" name="Freeform 94">
                <a:extLst>
                  <a:ext uri="{FF2B5EF4-FFF2-40B4-BE49-F238E27FC236}">
                    <a16:creationId xmlns:a16="http://schemas.microsoft.com/office/drawing/2014/main" id="{3C65188F-7371-191C-0753-000D23AD73D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solidFill>
            </p:spPr>
            <p:txBody>
              <a:bodyPr/>
              <a:lstStyle/>
              <a:p>
                <a:endParaRPr lang="en-US" sz="1200" dirty="0">
                  <a:latin typeface="Helvetica" pitchFamily="2" charset="0"/>
                </a:endParaRPr>
              </a:p>
            </p:txBody>
          </p:sp>
          <p:sp>
            <p:nvSpPr>
              <p:cNvPr id="31" name="TextBox 95">
                <a:extLst>
                  <a:ext uri="{FF2B5EF4-FFF2-40B4-BE49-F238E27FC236}">
                    <a16:creationId xmlns:a16="http://schemas.microsoft.com/office/drawing/2014/main" id="{4D6A8F94-B9FA-BFE9-662F-8BCC1A0B6C21}"/>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grpSp>
        <p:nvGrpSpPr>
          <p:cNvPr id="36" name="Group 86">
            <a:extLst>
              <a:ext uri="{FF2B5EF4-FFF2-40B4-BE49-F238E27FC236}">
                <a16:creationId xmlns:a16="http://schemas.microsoft.com/office/drawing/2014/main" id="{6016DC04-461B-EC46-8E3C-C2000DB9FD52}"/>
              </a:ext>
            </a:extLst>
          </p:cNvPr>
          <p:cNvGrpSpPr/>
          <p:nvPr/>
        </p:nvGrpSpPr>
        <p:grpSpPr>
          <a:xfrm>
            <a:off x="420385" y="3311334"/>
            <a:ext cx="898319" cy="898319"/>
            <a:chOff x="0" y="0"/>
            <a:chExt cx="1365549" cy="1365549"/>
          </a:xfrm>
        </p:grpSpPr>
        <p:grpSp>
          <p:nvGrpSpPr>
            <p:cNvPr id="37" name="Group 87">
              <a:extLst>
                <a:ext uri="{FF2B5EF4-FFF2-40B4-BE49-F238E27FC236}">
                  <a16:creationId xmlns:a16="http://schemas.microsoft.com/office/drawing/2014/main" id="{1916DA08-2B5B-3A30-B781-ABCB9E779CB4}"/>
                </a:ext>
              </a:extLst>
            </p:cNvPr>
            <p:cNvGrpSpPr/>
            <p:nvPr/>
          </p:nvGrpSpPr>
          <p:grpSpPr>
            <a:xfrm>
              <a:off x="0" y="0"/>
              <a:ext cx="1365549" cy="1365549"/>
              <a:chOff x="0" y="0"/>
              <a:chExt cx="812800" cy="812800"/>
            </a:xfrm>
          </p:grpSpPr>
          <p:sp>
            <p:nvSpPr>
              <p:cNvPr id="44" name="Freeform 88">
                <a:extLst>
                  <a:ext uri="{FF2B5EF4-FFF2-40B4-BE49-F238E27FC236}">
                    <a16:creationId xmlns:a16="http://schemas.microsoft.com/office/drawing/2014/main" id="{4B3F1C61-0CE2-A243-17A8-C760D34EA01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32941"/>
                </a:srgbClr>
              </a:solidFill>
            </p:spPr>
            <p:txBody>
              <a:bodyPr/>
              <a:lstStyle/>
              <a:p>
                <a:endParaRPr lang="en-US" sz="1200">
                  <a:latin typeface="Helvetica" pitchFamily="2" charset="0"/>
                </a:endParaRPr>
              </a:p>
            </p:txBody>
          </p:sp>
          <p:sp>
            <p:nvSpPr>
              <p:cNvPr id="45" name="TextBox 89">
                <a:extLst>
                  <a:ext uri="{FF2B5EF4-FFF2-40B4-BE49-F238E27FC236}">
                    <a16:creationId xmlns:a16="http://schemas.microsoft.com/office/drawing/2014/main" id="{ABA31F0F-2C26-9CAD-D1A5-C605FDE24948}"/>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38" name="Group 90">
              <a:extLst>
                <a:ext uri="{FF2B5EF4-FFF2-40B4-BE49-F238E27FC236}">
                  <a16:creationId xmlns:a16="http://schemas.microsoft.com/office/drawing/2014/main" id="{5DC5EEB3-52CF-7B6A-FE94-81C2ED8FF9E9}"/>
                </a:ext>
              </a:extLst>
            </p:cNvPr>
            <p:cNvGrpSpPr/>
            <p:nvPr/>
          </p:nvGrpSpPr>
          <p:grpSpPr>
            <a:xfrm>
              <a:off x="70670" y="70670"/>
              <a:ext cx="1224209" cy="1224209"/>
              <a:chOff x="0" y="0"/>
              <a:chExt cx="812800" cy="812800"/>
            </a:xfrm>
          </p:grpSpPr>
          <p:sp>
            <p:nvSpPr>
              <p:cNvPr id="42" name="Freeform 91">
                <a:extLst>
                  <a:ext uri="{FF2B5EF4-FFF2-40B4-BE49-F238E27FC236}">
                    <a16:creationId xmlns:a16="http://schemas.microsoft.com/office/drawing/2014/main" id="{EABF79CE-06D6-66DB-53DF-A8B71825B687}"/>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58824"/>
                </a:srgbClr>
              </a:solidFill>
            </p:spPr>
            <p:txBody>
              <a:bodyPr/>
              <a:lstStyle/>
              <a:p>
                <a:endParaRPr lang="en-US" sz="1200">
                  <a:latin typeface="Helvetica" pitchFamily="2" charset="0"/>
                </a:endParaRPr>
              </a:p>
            </p:txBody>
          </p:sp>
          <p:sp>
            <p:nvSpPr>
              <p:cNvPr id="43" name="TextBox 92">
                <a:extLst>
                  <a:ext uri="{FF2B5EF4-FFF2-40B4-BE49-F238E27FC236}">
                    <a16:creationId xmlns:a16="http://schemas.microsoft.com/office/drawing/2014/main" id="{7525D2CE-7075-C0CC-0775-1D33071CF5E7}"/>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39" name="Group 93">
              <a:extLst>
                <a:ext uri="{FF2B5EF4-FFF2-40B4-BE49-F238E27FC236}">
                  <a16:creationId xmlns:a16="http://schemas.microsoft.com/office/drawing/2014/main" id="{84C085D0-7709-8D2D-780B-14B0133FC310}"/>
                </a:ext>
              </a:extLst>
            </p:cNvPr>
            <p:cNvGrpSpPr/>
            <p:nvPr/>
          </p:nvGrpSpPr>
          <p:grpSpPr>
            <a:xfrm>
              <a:off x="167565" y="167565"/>
              <a:ext cx="1030419" cy="1030419"/>
              <a:chOff x="0" y="0"/>
              <a:chExt cx="812800" cy="812800"/>
            </a:xfrm>
          </p:grpSpPr>
          <p:sp>
            <p:nvSpPr>
              <p:cNvPr id="40" name="Freeform 94">
                <a:extLst>
                  <a:ext uri="{FF2B5EF4-FFF2-40B4-BE49-F238E27FC236}">
                    <a16:creationId xmlns:a16="http://schemas.microsoft.com/office/drawing/2014/main" id="{B9E03C12-EE9F-8F75-A90C-EBEB4E0B7DC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solidFill>
            </p:spPr>
            <p:txBody>
              <a:bodyPr/>
              <a:lstStyle/>
              <a:p>
                <a:endParaRPr lang="en-US" sz="1200" dirty="0">
                  <a:latin typeface="Helvetica" pitchFamily="2" charset="0"/>
                </a:endParaRPr>
              </a:p>
            </p:txBody>
          </p:sp>
          <p:sp>
            <p:nvSpPr>
              <p:cNvPr id="41" name="TextBox 95">
                <a:extLst>
                  <a:ext uri="{FF2B5EF4-FFF2-40B4-BE49-F238E27FC236}">
                    <a16:creationId xmlns:a16="http://schemas.microsoft.com/office/drawing/2014/main" id="{70C00DAA-22A7-80FF-8472-D906A8E1056A}"/>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grpSp>
        <p:nvGrpSpPr>
          <p:cNvPr id="46" name="Group 86">
            <a:extLst>
              <a:ext uri="{FF2B5EF4-FFF2-40B4-BE49-F238E27FC236}">
                <a16:creationId xmlns:a16="http://schemas.microsoft.com/office/drawing/2014/main" id="{29D99FB6-E935-F8E3-EA69-824676A767A1}"/>
              </a:ext>
            </a:extLst>
          </p:cNvPr>
          <p:cNvGrpSpPr/>
          <p:nvPr/>
        </p:nvGrpSpPr>
        <p:grpSpPr>
          <a:xfrm>
            <a:off x="420385" y="4589718"/>
            <a:ext cx="898319" cy="898319"/>
            <a:chOff x="0" y="0"/>
            <a:chExt cx="1365549" cy="1365549"/>
          </a:xfrm>
        </p:grpSpPr>
        <p:grpSp>
          <p:nvGrpSpPr>
            <p:cNvPr id="47" name="Group 87">
              <a:extLst>
                <a:ext uri="{FF2B5EF4-FFF2-40B4-BE49-F238E27FC236}">
                  <a16:creationId xmlns:a16="http://schemas.microsoft.com/office/drawing/2014/main" id="{F5F87C00-3698-6938-55D4-F915891174DC}"/>
                </a:ext>
              </a:extLst>
            </p:cNvPr>
            <p:cNvGrpSpPr/>
            <p:nvPr/>
          </p:nvGrpSpPr>
          <p:grpSpPr>
            <a:xfrm>
              <a:off x="0" y="0"/>
              <a:ext cx="1365549" cy="1365549"/>
              <a:chOff x="0" y="0"/>
              <a:chExt cx="812800" cy="812800"/>
            </a:xfrm>
          </p:grpSpPr>
          <p:sp>
            <p:nvSpPr>
              <p:cNvPr id="54" name="Freeform 88">
                <a:extLst>
                  <a:ext uri="{FF2B5EF4-FFF2-40B4-BE49-F238E27FC236}">
                    <a16:creationId xmlns:a16="http://schemas.microsoft.com/office/drawing/2014/main" id="{4FB37D56-F995-5ECE-785A-6C0274465CB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32941"/>
                </a:srgbClr>
              </a:solidFill>
            </p:spPr>
            <p:txBody>
              <a:bodyPr/>
              <a:lstStyle/>
              <a:p>
                <a:endParaRPr lang="en-US" sz="1200">
                  <a:latin typeface="Helvetica" pitchFamily="2" charset="0"/>
                </a:endParaRPr>
              </a:p>
            </p:txBody>
          </p:sp>
          <p:sp>
            <p:nvSpPr>
              <p:cNvPr id="55" name="TextBox 89">
                <a:extLst>
                  <a:ext uri="{FF2B5EF4-FFF2-40B4-BE49-F238E27FC236}">
                    <a16:creationId xmlns:a16="http://schemas.microsoft.com/office/drawing/2014/main" id="{A7BED216-D567-4264-39B6-F3040AEA001A}"/>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48" name="Group 90">
              <a:extLst>
                <a:ext uri="{FF2B5EF4-FFF2-40B4-BE49-F238E27FC236}">
                  <a16:creationId xmlns:a16="http://schemas.microsoft.com/office/drawing/2014/main" id="{6F2E36FA-DB50-BC3D-8BD0-B6D7F0F9F9C7}"/>
                </a:ext>
              </a:extLst>
            </p:cNvPr>
            <p:cNvGrpSpPr/>
            <p:nvPr/>
          </p:nvGrpSpPr>
          <p:grpSpPr>
            <a:xfrm>
              <a:off x="70670" y="70670"/>
              <a:ext cx="1224209" cy="1224209"/>
              <a:chOff x="0" y="0"/>
              <a:chExt cx="812800" cy="812800"/>
            </a:xfrm>
          </p:grpSpPr>
          <p:sp>
            <p:nvSpPr>
              <p:cNvPr id="52" name="Freeform 91">
                <a:extLst>
                  <a:ext uri="{FF2B5EF4-FFF2-40B4-BE49-F238E27FC236}">
                    <a16:creationId xmlns:a16="http://schemas.microsoft.com/office/drawing/2014/main" id="{9D9E30D3-1902-CEC6-FBE2-06EECDEB2F0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alpha val="58824"/>
                </a:srgbClr>
              </a:solidFill>
            </p:spPr>
            <p:txBody>
              <a:bodyPr/>
              <a:lstStyle/>
              <a:p>
                <a:endParaRPr lang="en-US" sz="1200">
                  <a:latin typeface="Helvetica" pitchFamily="2" charset="0"/>
                </a:endParaRPr>
              </a:p>
            </p:txBody>
          </p:sp>
          <p:sp>
            <p:nvSpPr>
              <p:cNvPr id="53" name="TextBox 92">
                <a:extLst>
                  <a:ext uri="{FF2B5EF4-FFF2-40B4-BE49-F238E27FC236}">
                    <a16:creationId xmlns:a16="http://schemas.microsoft.com/office/drawing/2014/main" id="{43AADD4A-E2B4-12B2-1F84-6B68074F4F5C}"/>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nvGrpSpPr>
            <p:cNvPr id="49" name="Group 93">
              <a:extLst>
                <a:ext uri="{FF2B5EF4-FFF2-40B4-BE49-F238E27FC236}">
                  <a16:creationId xmlns:a16="http://schemas.microsoft.com/office/drawing/2014/main" id="{E09B6C6C-922C-D316-4FB2-D921B12F3EA6}"/>
                </a:ext>
              </a:extLst>
            </p:cNvPr>
            <p:cNvGrpSpPr/>
            <p:nvPr/>
          </p:nvGrpSpPr>
          <p:grpSpPr>
            <a:xfrm>
              <a:off x="167565" y="167565"/>
              <a:ext cx="1030419" cy="1030419"/>
              <a:chOff x="0" y="0"/>
              <a:chExt cx="812800" cy="812800"/>
            </a:xfrm>
          </p:grpSpPr>
          <p:sp>
            <p:nvSpPr>
              <p:cNvPr id="50" name="Freeform 94">
                <a:extLst>
                  <a:ext uri="{FF2B5EF4-FFF2-40B4-BE49-F238E27FC236}">
                    <a16:creationId xmlns:a16="http://schemas.microsoft.com/office/drawing/2014/main" id="{A9773952-4A86-B315-11F5-A5BCEE7DE62E}"/>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D4BD4"/>
              </a:solidFill>
            </p:spPr>
            <p:txBody>
              <a:bodyPr/>
              <a:lstStyle/>
              <a:p>
                <a:endParaRPr lang="en-US" sz="1200" dirty="0">
                  <a:latin typeface="Helvetica" pitchFamily="2" charset="0"/>
                </a:endParaRPr>
              </a:p>
            </p:txBody>
          </p:sp>
          <p:sp>
            <p:nvSpPr>
              <p:cNvPr id="51" name="TextBox 95">
                <a:extLst>
                  <a:ext uri="{FF2B5EF4-FFF2-40B4-BE49-F238E27FC236}">
                    <a16:creationId xmlns:a16="http://schemas.microsoft.com/office/drawing/2014/main" id="{5AE74414-8BAF-08B4-298B-F14D915FB146}"/>
                  </a:ext>
                </a:extLst>
              </p:cNvPr>
              <p:cNvSpPr txBox="1"/>
              <p:nvPr/>
            </p:nvSpPr>
            <p:spPr>
              <a:xfrm>
                <a:off x="76200" y="19050"/>
                <a:ext cx="660400" cy="717550"/>
              </a:xfrm>
              <a:prstGeom prst="rect">
                <a:avLst/>
              </a:prstGeom>
            </p:spPr>
            <p:txBody>
              <a:bodyPr lIns="33867" tIns="33867" rIns="33867" bIns="33867" rtlCol="0" anchor="ctr"/>
              <a:lstStyle/>
              <a:p>
                <a:pPr algn="ctr">
                  <a:lnSpc>
                    <a:spcPts val="1647"/>
                  </a:lnSpc>
                </a:pPr>
                <a:endParaRPr sz="1200">
                  <a:latin typeface="Helvetica" pitchFamily="2" charset="0"/>
                </a:endParaRPr>
              </a:p>
            </p:txBody>
          </p:sp>
        </p:grpSp>
      </p:grpSp>
      <p:cxnSp>
        <p:nvCxnSpPr>
          <p:cNvPr id="56" name="Straight Connector 55">
            <a:extLst>
              <a:ext uri="{FF2B5EF4-FFF2-40B4-BE49-F238E27FC236}">
                <a16:creationId xmlns:a16="http://schemas.microsoft.com/office/drawing/2014/main" id="{FA07E81B-AE98-A00B-1168-11317A5E2975}"/>
              </a:ext>
            </a:extLst>
          </p:cNvPr>
          <p:cNvCxnSpPr>
            <a:cxnSpLocks/>
          </p:cNvCxnSpPr>
          <p:nvPr/>
        </p:nvCxnSpPr>
        <p:spPr>
          <a:xfrm>
            <a:off x="877075" y="2973728"/>
            <a:ext cx="0" cy="30287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76DBC2F-D0C2-0BEC-3D42-C5FD33335EEF}"/>
              </a:ext>
            </a:extLst>
          </p:cNvPr>
          <p:cNvCxnSpPr>
            <a:cxnSpLocks/>
          </p:cNvCxnSpPr>
          <p:nvPr/>
        </p:nvCxnSpPr>
        <p:spPr>
          <a:xfrm>
            <a:off x="877075" y="4238430"/>
            <a:ext cx="0" cy="302872"/>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61" name="Graphic 60" descr="Rocket with solid fill">
            <a:extLst>
              <a:ext uri="{FF2B5EF4-FFF2-40B4-BE49-F238E27FC236}">
                <a16:creationId xmlns:a16="http://schemas.microsoft.com/office/drawing/2014/main" id="{8397C8AD-2417-52BC-D1D4-25CC76AAEB3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78822" y="4851762"/>
            <a:ext cx="374230" cy="374230"/>
          </a:xfrm>
          <a:prstGeom prst="rect">
            <a:avLst/>
          </a:prstGeom>
        </p:spPr>
      </p:pic>
      <p:pic>
        <p:nvPicPr>
          <p:cNvPr id="63" name="Graphic 62" descr="Pen with solid fill">
            <a:extLst>
              <a:ext uri="{FF2B5EF4-FFF2-40B4-BE49-F238E27FC236}">
                <a16:creationId xmlns:a16="http://schemas.microsoft.com/office/drawing/2014/main" id="{B4B4E7DA-DFAE-0B57-569A-7B035AFC539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90686" y="3563972"/>
            <a:ext cx="374230" cy="374230"/>
          </a:xfrm>
          <a:prstGeom prst="rect">
            <a:avLst/>
          </a:prstGeom>
        </p:spPr>
      </p:pic>
      <p:pic>
        <p:nvPicPr>
          <p:cNvPr id="65" name="Graphic 64" descr="Magnifying glass with solid fill">
            <a:extLst>
              <a:ext uri="{FF2B5EF4-FFF2-40B4-BE49-F238E27FC236}">
                <a16:creationId xmlns:a16="http://schemas.microsoft.com/office/drawing/2014/main" id="{3ED8B79F-12A5-0FA3-576A-1F6242F6083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665828" y="2283901"/>
            <a:ext cx="374230" cy="374230"/>
          </a:xfrm>
          <a:prstGeom prst="rect">
            <a:avLst/>
          </a:prstGeom>
        </p:spPr>
      </p:pic>
    </p:spTree>
    <p:extLst>
      <p:ext uri="{BB962C8B-B14F-4D97-AF65-F5344CB8AC3E}">
        <p14:creationId xmlns:p14="http://schemas.microsoft.com/office/powerpoint/2010/main" val="77844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C1D3B"/>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685FA8B-2E41-2481-5346-2D75D03929D9}"/>
              </a:ext>
            </a:extLst>
          </p:cNvPr>
          <p:cNvGrpSpPr/>
          <p:nvPr/>
        </p:nvGrpSpPr>
        <p:grpSpPr>
          <a:xfrm>
            <a:off x="-59267" y="754430"/>
            <a:ext cx="11555528" cy="4993540"/>
            <a:chOff x="-167197" y="1473903"/>
            <a:chExt cx="11630990" cy="4454300"/>
          </a:xfrm>
        </p:grpSpPr>
        <p:grpSp>
          <p:nvGrpSpPr>
            <p:cNvPr id="25" name="Group 24">
              <a:extLst>
                <a:ext uri="{FF2B5EF4-FFF2-40B4-BE49-F238E27FC236}">
                  <a16:creationId xmlns:a16="http://schemas.microsoft.com/office/drawing/2014/main" id="{8B97DCAE-178D-D8A4-7138-B1D0F44FC0B3}"/>
                </a:ext>
              </a:extLst>
            </p:cNvPr>
            <p:cNvGrpSpPr/>
            <p:nvPr/>
          </p:nvGrpSpPr>
          <p:grpSpPr>
            <a:xfrm>
              <a:off x="-167197" y="1473903"/>
              <a:ext cx="11630990" cy="4454300"/>
              <a:chOff x="-99463" y="1443072"/>
              <a:chExt cx="11630990" cy="4454300"/>
            </a:xfrm>
          </p:grpSpPr>
          <p:sp>
            <p:nvSpPr>
              <p:cNvPr id="57" name="Rectangle 56">
                <a:extLst>
                  <a:ext uri="{FF2B5EF4-FFF2-40B4-BE49-F238E27FC236}">
                    <a16:creationId xmlns:a16="http://schemas.microsoft.com/office/drawing/2014/main" id="{3719C53C-0FD3-8135-B9E8-8332B64932BD}"/>
                  </a:ext>
                </a:extLst>
              </p:cNvPr>
              <p:cNvSpPr/>
              <p:nvPr/>
            </p:nvSpPr>
            <p:spPr>
              <a:xfrm>
                <a:off x="2319728" y="1443072"/>
                <a:ext cx="9211799" cy="445430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09630">
                  <a:defRPr/>
                </a:pPr>
                <a:endParaRPr lang="en-US" sz="1200">
                  <a:solidFill>
                    <a:prstClr val="white"/>
                  </a:solidFill>
                  <a:latin typeface="Helvetica" pitchFamily="2" charset="0"/>
                </a:endParaRPr>
              </a:p>
            </p:txBody>
          </p:sp>
          <p:cxnSp>
            <p:nvCxnSpPr>
              <p:cNvPr id="58" name="Straight Connector 57">
                <a:extLst>
                  <a:ext uri="{FF2B5EF4-FFF2-40B4-BE49-F238E27FC236}">
                    <a16:creationId xmlns:a16="http://schemas.microsoft.com/office/drawing/2014/main" id="{F77492AC-FF76-AFFB-476C-22F43E375A9C}"/>
                  </a:ext>
                </a:extLst>
              </p:cNvPr>
              <p:cNvCxnSpPr>
                <a:cxnSpLocks/>
              </p:cNvCxnSpPr>
              <p:nvPr/>
            </p:nvCxnSpPr>
            <p:spPr>
              <a:xfrm>
                <a:off x="-99463" y="3921551"/>
                <a:ext cx="241919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7" name="Graphic 4">
              <a:extLst>
                <a:ext uri="{FF2B5EF4-FFF2-40B4-BE49-F238E27FC236}">
                  <a16:creationId xmlns:a16="http://schemas.microsoft.com/office/drawing/2014/main" id="{ECEA6D55-FDE2-0915-69D8-E08C25166B4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77756" y="2705204"/>
              <a:ext cx="638175" cy="533400"/>
            </a:xfrm>
            <a:prstGeom prst="rect">
              <a:avLst/>
            </a:prstGeom>
          </p:spPr>
        </p:pic>
        <p:pic>
          <p:nvPicPr>
            <p:cNvPr id="28" name="Graphic 5">
              <a:extLst>
                <a:ext uri="{FF2B5EF4-FFF2-40B4-BE49-F238E27FC236}">
                  <a16:creationId xmlns:a16="http://schemas.microsoft.com/office/drawing/2014/main" id="{1E6C84E9-F740-62EF-5DF5-234DAD5CC4E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699278" y="1921347"/>
              <a:ext cx="2085975" cy="676275"/>
            </a:xfrm>
            <a:prstGeom prst="rect">
              <a:avLst/>
            </a:prstGeom>
          </p:spPr>
        </p:pic>
        <p:pic>
          <p:nvPicPr>
            <p:cNvPr id="29" name="Graphic 6">
              <a:extLst>
                <a:ext uri="{FF2B5EF4-FFF2-40B4-BE49-F238E27FC236}">
                  <a16:creationId xmlns:a16="http://schemas.microsoft.com/office/drawing/2014/main" id="{DC130931-45ED-3785-98F7-F71B6BF691D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751516" y="4756459"/>
              <a:ext cx="1181100" cy="190500"/>
            </a:xfrm>
            <a:prstGeom prst="rect">
              <a:avLst/>
            </a:prstGeom>
          </p:spPr>
        </p:pic>
        <p:pic>
          <p:nvPicPr>
            <p:cNvPr id="30" name="Graphic 7">
              <a:extLst>
                <a:ext uri="{FF2B5EF4-FFF2-40B4-BE49-F238E27FC236}">
                  <a16:creationId xmlns:a16="http://schemas.microsoft.com/office/drawing/2014/main" id="{9D0717D6-8C94-4DA9-2F83-E051EEE8A06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669993" y="2876972"/>
              <a:ext cx="1809750" cy="1695450"/>
            </a:xfrm>
            <a:prstGeom prst="rect">
              <a:avLst/>
            </a:prstGeom>
          </p:spPr>
        </p:pic>
        <p:pic>
          <p:nvPicPr>
            <p:cNvPr id="31" name="Graphic 8">
              <a:extLst>
                <a:ext uri="{FF2B5EF4-FFF2-40B4-BE49-F238E27FC236}">
                  <a16:creationId xmlns:a16="http://schemas.microsoft.com/office/drawing/2014/main" id="{6E58A2A0-FDC3-3FCB-47DD-A59FF12EF6B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4545840" y="2692935"/>
              <a:ext cx="1333500" cy="771525"/>
            </a:xfrm>
            <a:prstGeom prst="rect">
              <a:avLst/>
            </a:prstGeom>
          </p:spPr>
        </p:pic>
        <p:pic>
          <p:nvPicPr>
            <p:cNvPr id="32" name="Graphic 9">
              <a:extLst>
                <a:ext uri="{FF2B5EF4-FFF2-40B4-BE49-F238E27FC236}">
                  <a16:creationId xmlns:a16="http://schemas.microsoft.com/office/drawing/2014/main" id="{43D4F99E-6F9C-FA3D-68DD-406FB93C82B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265997" y="2732836"/>
              <a:ext cx="1419225" cy="1133475"/>
            </a:xfrm>
            <a:prstGeom prst="rect">
              <a:avLst/>
            </a:prstGeom>
          </p:spPr>
        </p:pic>
        <p:grpSp>
          <p:nvGrpSpPr>
            <p:cNvPr id="33" name="Group 32">
              <a:extLst>
                <a:ext uri="{FF2B5EF4-FFF2-40B4-BE49-F238E27FC236}">
                  <a16:creationId xmlns:a16="http://schemas.microsoft.com/office/drawing/2014/main" id="{3960296C-946E-2501-8692-9235AF1A0BBB}"/>
                </a:ext>
              </a:extLst>
            </p:cNvPr>
            <p:cNvGrpSpPr/>
            <p:nvPr/>
          </p:nvGrpSpPr>
          <p:grpSpPr>
            <a:xfrm>
              <a:off x="7529459" y="3889730"/>
              <a:ext cx="1179328" cy="592994"/>
              <a:chOff x="7597193" y="3858899"/>
              <a:chExt cx="1179328" cy="592994"/>
            </a:xfrm>
          </p:grpSpPr>
          <p:pic>
            <p:nvPicPr>
              <p:cNvPr id="54" name="Picture 53" descr="database6">
                <a:extLst>
                  <a:ext uri="{FF2B5EF4-FFF2-40B4-BE49-F238E27FC236}">
                    <a16:creationId xmlns:a16="http://schemas.microsoft.com/office/drawing/2014/main" id="{33C26E5E-CCF4-9869-2831-BE2AE6BC7D2D}"/>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3636" r="-1"/>
              <a:stretch/>
            </p:blipFill>
            <p:spPr bwMode="auto">
              <a:xfrm>
                <a:off x="7597193" y="3858899"/>
                <a:ext cx="679971" cy="592994"/>
              </a:xfrm>
              <a:prstGeom prst="rect">
                <a:avLst/>
              </a:prstGeom>
              <a:noFill/>
              <a:ln w="9525">
                <a:noFill/>
                <a:miter lim="800000"/>
                <a:headEnd/>
                <a:tailEnd/>
              </a:ln>
              <a:effectLst/>
            </p:spPr>
          </p:pic>
          <p:pic>
            <p:nvPicPr>
              <p:cNvPr id="55" name="Graphic 32">
                <a:extLst>
                  <a:ext uri="{FF2B5EF4-FFF2-40B4-BE49-F238E27FC236}">
                    <a16:creationId xmlns:a16="http://schemas.microsoft.com/office/drawing/2014/main" id="{68F5FBC0-7BDF-1215-17B9-4FAEC99F6A71}"/>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328846" y="4214408"/>
                <a:ext cx="447675" cy="190500"/>
              </a:xfrm>
              <a:prstGeom prst="rect">
                <a:avLst/>
              </a:prstGeom>
            </p:spPr>
          </p:pic>
          <p:pic>
            <p:nvPicPr>
              <p:cNvPr id="56" name="Picture 55" descr="A picture containing text&#10;&#10;Description automatically generated">
                <a:extLst>
                  <a:ext uri="{FF2B5EF4-FFF2-40B4-BE49-F238E27FC236}">
                    <a16:creationId xmlns:a16="http://schemas.microsoft.com/office/drawing/2014/main" id="{31F0A278-CE36-DEC0-BBF1-A6058B145AB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268669" y="3962861"/>
                <a:ext cx="481064" cy="204840"/>
              </a:xfrm>
              <a:prstGeom prst="rect">
                <a:avLst/>
              </a:prstGeom>
            </p:spPr>
          </p:pic>
        </p:grpSp>
        <p:pic>
          <p:nvPicPr>
            <p:cNvPr id="34" name="Graphic 11">
              <a:extLst>
                <a:ext uri="{FF2B5EF4-FFF2-40B4-BE49-F238E27FC236}">
                  <a16:creationId xmlns:a16="http://schemas.microsoft.com/office/drawing/2014/main" id="{6884026A-5458-14A9-0E67-321D1767686F}"/>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6888579" y="4572422"/>
              <a:ext cx="809625" cy="704850"/>
            </a:xfrm>
            <a:prstGeom prst="rect">
              <a:avLst/>
            </a:prstGeom>
          </p:spPr>
        </p:pic>
        <p:pic>
          <p:nvPicPr>
            <p:cNvPr id="35" name="Graphic 12">
              <a:extLst>
                <a:ext uri="{FF2B5EF4-FFF2-40B4-BE49-F238E27FC236}">
                  <a16:creationId xmlns:a16="http://schemas.microsoft.com/office/drawing/2014/main" id="{53D4F727-ED22-1E02-06BC-8707CEF4E5BF}"/>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4022666" y="5083206"/>
              <a:ext cx="2676525" cy="533400"/>
            </a:xfrm>
            <a:prstGeom prst="rect">
              <a:avLst/>
            </a:prstGeom>
          </p:spPr>
        </p:pic>
        <p:grpSp>
          <p:nvGrpSpPr>
            <p:cNvPr id="36" name="Group 35">
              <a:extLst>
                <a:ext uri="{FF2B5EF4-FFF2-40B4-BE49-F238E27FC236}">
                  <a16:creationId xmlns:a16="http://schemas.microsoft.com/office/drawing/2014/main" id="{076F7F3C-252D-132A-91C2-E7316004F2B0}"/>
                </a:ext>
              </a:extLst>
            </p:cNvPr>
            <p:cNvGrpSpPr/>
            <p:nvPr/>
          </p:nvGrpSpPr>
          <p:grpSpPr>
            <a:xfrm>
              <a:off x="8693448" y="4564731"/>
              <a:ext cx="1474816" cy="1177422"/>
              <a:chOff x="8761182" y="4533900"/>
              <a:chExt cx="1474816" cy="1177422"/>
            </a:xfrm>
          </p:grpSpPr>
          <p:pic>
            <p:nvPicPr>
              <p:cNvPr id="52" name="Graphic 29">
                <a:extLst>
                  <a:ext uri="{FF2B5EF4-FFF2-40B4-BE49-F238E27FC236}">
                    <a16:creationId xmlns:a16="http://schemas.microsoft.com/office/drawing/2014/main" id="{E24B4093-E2BC-7C1F-DDA2-82622D294772}"/>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8761182" y="4533900"/>
                <a:ext cx="676275" cy="466725"/>
              </a:xfrm>
              <a:prstGeom prst="rect">
                <a:avLst/>
              </a:prstGeom>
            </p:spPr>
          </p:pic>
          <p:pic>
            <p:nvPicPr>
              <p:cNvPr id="53" name="Graphic 30">
                <a:extLst>
                  <a:ext uri="{FF2B5EF4-FFF2-40B4-BE49-F238E27FC236}">
                    <a16:creationId xmlns:a16="http://schemas.microsoft.com/office/drawing/2014/main" id="{533063B9-0A0A-E6B3-7002-D400A7C18EF8}"/>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9569248" y="4939797"/>
                <a:ext cx="666750" cy="771525"/>
              </a:xfrm>
              <a:prstGeom prst="rect">
                <a:avLst/>
              </a:prstGeom>
            </p:spPr>
          </p:pic>
        </p:grpSp>
        <p:pic>
          <p:nvPicPr>
            <p:cNvPr id="37" name="Graphic 14">
              <a:extLst>
                <a:ext uri="{FF2B5EF4-FFF2-40B4-BE49-F238E27FC236}">
                  <a16:creationId xmlns:a16="http://schemas.microsoft.com/office/drawing/2014/main" id="{EADDC34D-5978-0196-5540-F8EFC9A1DF87}"/>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10263578" y="4826031"/>
              <a:ext cx="1104900" cy="514350"/>
            </a:xfrm>
            <a:prstGeom prst="rect">
              <a:avLst/>
            </a:prstGeom>
          </p:spPr>
        </p:pic>
        <p:pic>
          <p:nvPicPr>
            <p:cNvPr id="38" name="Picture 37" descr="top5Customer-report perspective">
              <a:extLst>
                <a:ext uri="{FF2B5EF4-FFF2-40B4-BE49-F238E27FC236}">
                  <a16:creationId xmlns:a16="http://schemas.microsoft.com/office/drawing/2014/main" id="{831F1B63-5857-AFB0-9302-3DE190A188D7}"/>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740580" y="1623014"/>
              <a:ext cx="1104900" cy="788709"/>
            </a:xfrm>
            <a:prstGeom prst="rect">
              <a:avLst/>
            </a:prstGeom>
            <a:solidFill>
              <a:schemeClr val="bg1">
                <a:alpha val="0"/>
              </a:schemeClr>
            </a:solidFill>
            <a:ln w="9525">
              <a:noFill/>
              <a:miter lim="800000"/>
              <a:headEnd/>
              <a:tailEnd/>
            </a:ln>
          </p:spPr>
        </p:pic>
        <p:pic>
          <p:nvPicPr>
            <p:cNvPr id="39" name="Picture 38" descr="dataflow61">
              <a:extLst>
                <a:ext uri="{FF2B5EF4-FFF2-40B4-BE49-F238E27FC236}">
                  <a16:creationId xmlns:a16="http://schemas.microsoft.com/office/drawing/2014/main" id="{4FB191BB-FF99-4FB1-4C90-BE8EB02201F4}"/>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gray">
            <a:xfrm>
              <a:off x="2751516" y="5067475"/>
              <a:ext cx="1181153" cy="434277"/>
            </a:xfrm>
            <a:prstGeom prst="rect">
              <a:avLst/>
            </a:prstGeom>
            <a:noFill/>
            <a:ln w="9525">
              <a:solidFill>
                <a:schemeClr val="accent1"/>
              </a:solidFill>
              <a:miter lim="800000"/>
              <a:headEnd/>
              <a:tailEnd/>
            </a:ln>
          </p:spPr>
        </p:pic>
        <p:grpSp>
          <p:nvGrpSpPr>
            <p:cNvPr id="40" name="Group 39">
              <a:extLst>
                <a:ext uri="{FF2B5EF4-FFF2-40B4-BE49-F238E27FC236}">
                  <a16:creationId xmlns:a16="http://schemas.microsoft.com/office/drawing/2014/main" id="{16861E9C-99D7-D6AF-C78A-8408B2426129}"/>
                </a:ext>
              </a:extLst>
            </p:cNvPr>
            <p:cNvGrpSpPr/>
            <p:nvPr/>
          </p:nvGrpSpPr>
          <p:grpSpPr>
            <a:xfrm>
              <a:off x="5784224" y="3443193"/>
              <a:ext cx="1727063" cy="1190393"/>
              <a:chOff x="5851958" y="3412362"/>
              <a:chExt cx="1727063" cy="1190393"/>
            </a:xfrm>
          </p:grpSpPr>
          <p:pic>
            <p:nvPicPr>
              <p:cNvPr id="50" name="Graphic 27">
                <a:extLst>
                  <a:ext uri="{FF2B5EF4-FFF2-40B4-BE49-F238E27FC236}">
                    <a16:creationId xmlns:a16="http://schemas.microsoft.com/office/drawing/2014/main" id="{77D8FF29-9AEC-FEE3-EF54-807FB289C301}"/>
                  </a:ext>
                </a:extLst>
              </p:cNvPr>
              <p:cNvPicPr>
                <a:picLocks noChangeAspect="1"/>
              </p:cNvPicPr>
              <p:nvPr/>
            </p:nvPicPr>
            <p:blipFill>
              <a:blip>
                <a:extLst>
                  <a:ext uri="{96DAC541-7B7A-43D3-8B79-37D633B846F1}">
                    <asvg:svgBlip xmlns:asvg="http://schemas.microsoft.com/office/drawing/2016/SVG/main" r:embed="rId18"/>
                  </a:ext>
                </a:extLst>
              </a:blip>
              <a:stretch>
                <a:fillRect/>
              </a:stretch>
            </p:blipFill>
            <p:spPr>
              <a:xfrm>
                <a:off x="6693196" y="4107455"/>
                <a:ext cx="885825" cy="495300"/>
              </a:xfrm>
              <a:prstGeom prst="rect">
                <a:avLst/>
              </a:prstGeom>
            </p:spPr>
          </p:pic>
          <p:cxnSp>
            <p:nvCxnSpPr>
              <p:cNvPr id="51" name="Straight Arrow Connector 50">
                <a:extLst>
                  <a:ext uri="{FF2B5EF4-FFF2-40B4-BE49-F238E27FC236}">
                    <a16:creationId xmlns:a16="http://schemas.microsoft.com/office/drawing/2014/main" id="{04975516-57E6-3D7A-FF19-5E57FBDE406A}"/>
                  </a:ext>
                </a:extLst>
              </p:cNvPr>
              <p:cNvCxnSpPr>
                <a:cxnSpLocks/>
              </p:cNvCxnSpPr>
              <p:nvPr/>
            </p:nvCxnSpPr>
            <p:spPr>
              <a:xfrm>
                <a:off x="5851958" y="3412362"/>
                <a:ext cx="765024" cy="783535"/>
              </a:xfrm>
              <a:prstGeom prst="straightConnector1">
                <a:avLst/>
              </a:prstGeom>
              <a:ln w="9525" cap="flat" cmpd="sng" algn="ctr">
                <a:solidFill>
                  <a:srgbClr val="00FFFF"/>
                </a:solidFill>
                <a:prstDash val="dash"/>
                <a:round/>
                <a:headEnd type="none" w="lg" len="med"/>
                <a:tailEnd type="triangle" w="med" len="med"/>
              </a:ln>
            </p:spPr>
            <p:style>
              <a:lnRef idx="0">
                <a:scrgbClr r="0" g="0" b="0"/>
              </a:lnRef>
              <a:fillRef idx="0">
                <a:scrgbClr r="0" g="0" b="0"/>
              </a:fillRef>
              <a:effectRef idx="0">
                <a:scrgbClr r="0" g="0" b="0"/>
              </a:effectRef>
              <a:fontRef idx="minor">
                <a:schemeClr val="tx1"/>
              </a:fontRef>
            </p:style>
          </p:cxnSp>
        </p:grpSp>
        <p:grpSp>
          <p:nvGrpSpPr>
            <p:cNvPr id="41" name="Group 40">
              <a:extLst>
                <a:ext uri="{FF2B5EF4-FFF2-40B4-BE49-F238E27FC236}">
                  <a16:creationId xmlns:a16="http://schemas.microsoft.com/office/drawing/2014/main" id="{F1AE0A07-5534-0FC6-989E-B24C51A6619E}"/>
                </a:ext>
              </a:extLst>
            </p:cNvPr>
            <p:cNvGrpSpPr/>
            <p:nvPr/>
          </p:nvGrpSpPr>
          <p:grpSpPr>
            <a:xfrm>
              <a:off x="8455917" y="2458430"/>
              <a:ext cx="1643777" cy="1409159"/>
              <a:chOff x="8523651" y="2427599"/>
              <a:chExt cx="1643777" cy="1409159"/>
            </a:xfrm>
          </p:grpSpPr>
          <p:pic>
            <p:nvPicPr>
              <p:cNvPr id="48" name="Graphic 25">
                <a:extLst>
                  <a:ext uri="{FF2B5EF4-FFF2-40B4-BE49-F238E27FC236}">
                    <a16:creationId xmlns:a16="http://schemas.microsoft.com/office/drawing/2014/main" id="{EABBFD92-9DB0-A402-7AFA-AB8444F912AA}"/>
                  </a:ext>
                </a:extLst>
              </p:cNvPr>
              <p:cNvPicPr>
                <a:picLocks noChangeAspect="1"/>
              </p:cNvPicPr>
              <p:nvPr/>
            </p:nvPicPr>
            <p:blipFill>
              <a:blip>
                <a:extLst>
                  <a:ext uri="{96DAC541-7B7A-43D3-8B79-37D633B846F1}">
                    <asvg:svgBlip xmlns:asvg="http://schemas.microsoft.com/office/drawing/2016/SVG/main" r:embed="rId19"/>
                  </a:ext>
                </a:extLst>
              </a:blip>
              <a:stretch>
                <a:fillRect/>
              </a:stretch>
            </p:blipFill>
            <p:spPr>
              <a:xfrm>
                <a:off x="8748203" y="2427599"/>
                <a:ext cx="1419225" cy="1409159"/>
              </a:xfrm>
              <a:prstGeom prst="rect">
                <a:avLst/>
              </a:prstGeom>
            </p:spPr>
          </p:pic>
          <p:pic>
            <p:nvPicPr>
              <p:cNvPr id="49" name="Graphic 26">
                <a:extLst>
                  <a:ext uri="{FF2B5EF4-FFF2-40B4-BE49-F238E27FC236}">
                    <a16:creationId xmlns:a16="http://schemas.microsoft.com/office/drawing/2014/main" id="{0DD19FEC-4378-C2E6-30F1-C32CC35D38A5}"/>
                  </a:ext>
                </a:extLst>
              </p:cNvPr>
              <p:cNvPicPr>
                <a:picLocks noChangeAspect="1"/>
              </p:cNvPicPr>
              <p:nvPr/>
            </p:nvPicPr>
            <p:blipFill>
              <a:blip>
                <a:extLst>
                  <a:ext uri="{96DAC541-7B7A-43D3-8B79-37D633B846F1}">
                    <asvg:svgBlip xmlns:asvg="http://schemas.microsoft.com/office/drawing/2016/SVG/main" r:embed="rId20"/>
                  </a:ext>
                </a:extLst>
              </a:blip>
              <a:stretch>
                <a:fillRect/>
              </a:stretch>
            </p:blipFill>
            <p:spPr>
              <a:xfrm>
                <a:off x="8523651" y="2850984"/>
                <a:ext cx="876300" cy="285750"/>
              </a:xfrm>
              <a:prstGeom prst="rect">
                <a:avLst/>
              </a:prstGeom>
            </p:spPr>
          </p:pic>
        </p:grpSp>
        <p:pic>
          <p:nvPicPr>
            <p:cNvPr id="42" name="Graphic 19">
              <a:extLst>
                <a:ext uri="{FF2B5EF4-FFF2-40B4-BE49-F238E27FC236}">
                  <a16:creationId xmlns:a16="http://schemas.microsoft.com/office/drawing/2014/main" id="{EEEB28AD-799E-482D-A2B6-C4F660C8D877}"/>
                </a:ext>
              </a:extLst>
            </p:cNvPr>
            <p:cNvPicPr>
              <a:picLocks noChangeAspect="1"/>
            </p:cNvPicPr>
            <p:nvPr/>
          </p:nvPicPr>
          <p:blipFill>
            <a:blip>
              <a:extLst>
                <a:ext uri="{96DAC541-7B7A-43D3-8B79-37D633B846F1}">
                  <asvg:svgBlip xmlns:asvg="http://schemas.microsoft.com/office/drawing/2016/SVG/main" r:embed="rId21"/>
                </a:ext>
              </a:extLst>
            </a:blip>
            <a:stretch>
              <a:fillRect/>
            </a:stretch>
          </p:blipFill>
          <p:spPr>
            <a:xfrm>
              <a:off x="539860" y="3390403"/>
              <a:ext cx="1409700" cy="409575"/>
            </a:xfrm>
            <a:prstGeom prst="rect">
              <a:avLst/>
            </a:prstGeom>
          </p:spPr>
        </p:pic>
        <p:pic>
          <p:nvPicPr>
            <p:cNvPr id="43" name="Graphic 20">
              <a:extLst>
                <a:ext uri="{FF2B5EF4-FFF2-40B4-BE49-F238E27FC236}">
                  <a16:creationId xmlns:a16="http://schemas.microsoft.com/office/drawing/2014/main" id="{3E335230-8C45-D4A7-5722-4F153EE75F75}"/>
                </a:ext>
              </a:extLst>
            </p:cNvPr>
            <p:cNvPicPr>
              <a:picLocks noChangeAspect="1"/>
            </p:cNvPicPr>
            <p:nvPr/>
          </p:nvPicPr>
          <p:blipFill>
            <a:blip>
              <a:extLst>
                <a:ext uri="{96DAC541-7B7A-43D3-8B79-37D633B846F1}">
                  <asvg:svgBlip xmlns:asvg="http://schemas.microsoft.com/office/drawing/2016/SVG/main" r:embed="rId22"/>
                </a:ext>
              </a:extLst>
            </a:blip>
            <a:stretch>
              <a:fillRect/>
            </a:stretch>
          </p:blipFill>
          <p:spPr>
            <a:xfrm>
              <a:off x="3266015" y="3544207"/>
              <a:ext cx="476250" cy="285750"/>
            </a:xfrm>
            <a:prstGeom prst="rect">
              <a:avLst/>
            </a:prstGeom>
          </p:spPr>
        </p:pic>
        <p:pic>
          <p:nvPicPr>
            <p:cNvPr id="44" name="Graphic 21">
              <a:extLst>
                <a:ext uri="{FF2B5EF4-FFF2-40B4-BE49-F238E27FC236}">
                  <a16:creationId xmlns:a16="http://schemas.microsoft.com/office/drawing/2014/main" id="{160CEA96-5CE4-5DA3-B273-560CFBE74A3F}"/>
                </a:ext>
              </a:extLst>
            </p:cNvPr>
            <p:cNvPicPr>
              <a:picLocks noChangeAspect="1"/>
            </p:cNvPicPr>
            <p:nvPr/>
          </p:nvPicPr>
          <p:blipFill>
            <a:blip>
              <a:extLst>
                <a:ext uri="{96DAC541-7B7A-43D3-8B79-37D633B846F1}">
                  <asvg:svgBlip xmlns:asvg="http://schemas.microsoft.com/office/drawing/2016/SVG/main" r:embed="rId23"/>
                </a:ext>
              </a:extLst>
            </a:blip>
            <a:stretch>
              <a:fillRect/>
            </a:stretch>
          </p:blipFill>
          <p:spPr>
            <a:xfrm>
              <a:off x="2912222" y="2823490"/>
              <a:ext cx="485775" cy="1733550"/>
            </a:xfrm>
            <a:prstGeom prst="rect">
              <a:avLst/>
            </a:prstGeom>
          </p:spPr>
        </p:pic>
        <p:pic>
          <p:nvPicPr>
            <p:cNvPr id="45" name="Graphic 22">
              <a:extLst>
                <a:ext uri="{FF2B5EF4-FFF2-40B4-BE49-F238E27FC236}">
                  <a16:creationId xmlns:a16="http://schemas.microsoft.com/office/drawing/2014/main" id="{9368BE91-D46D-FD85-9036-D9D2EF96E8A5}"/>
                </a:ext>
              </a:extLst>
            </p:cNvPr>
            <p:cNvPicPr>
              <a:picLocks noChangeAspect="1"/>
            </p:cNvPicPr>
            <p:nvPr/>
          </p:nvPicPr>
          <p:blipFill>
            <a:blip>
              <a:extLst>
                <a:ext uri="{96DAC541-7B7A-43D3-8B79-37D633B846F1}">
                  <asvg:svgBlip xmlns:asvg="http://schemas.microsoft.com/office/drawing/2016/SVG/main" r:embed="rId24"/>
                </a:ext>
              </a:extLst>
            </a:blip>
            <a:stretch>
              <a:fillRect/>
            </a:stretch>
          </p:blipFill>
          <p:spPr>
            <a:xfrm>
              <a:off x="10256655" y="2466738"/>
              <a:ext cx="971550" cy="285750"/>
            </a:xfrm>
            <a:prstGeom prst="rect">
              <a:avLst/>
            </a:prstGeom>
          </p:spPr>
        </p:pic>
        <p:pic>
          <p:nvPicPr>
            <p:cNvPr id="46" name="Graphic 23">
              <a:extLst>
                <a:ext uri="{FF2B5EF4-FFF2-40B4-BE49-F238E27FC236}">
                  <a16:creationId xmlns:a16="http://schemas.microsoft.com/office/drawing/2014/main" id="{D6F42D04-9277-2024-9FEF-E6F12D66C931}"/>
                </a:ext>
              </a:extLst>
            </p:cNvPr>
            <p:cNvPicPr>
              <a:picLocks noChangeAspect="1"/>
            </p:cNvPicPr>
            <p:nvPr/>
          </p:nvPicPr>
          <p:blipFill>
            <a:blip>
              <a:extLst>
                <a:ext uri="{96DAC541-7B7A-43D3-8B79-37D633B846F1}">
                  <asvg:svgBlip xmlns:asvg="http://schemas.microsoft.com/office/drawing/2016/SVG/main" r:embed="rId25"/>
                </a:ext>
              </a:extLst>
            </a:blip>
            <a:stretch>
              <a:fillRect/>
            </a:stretch>
          </p:blipFill>
          <p:spPr>
            <a:xfrm>
              <a:off x="5387087" y="2052737"/>
              <a:ext cx="647700" cy="647700"/>
            </a:xfrm>
            <a:prstGeom prst="rect">
              <a:avLst/>
            </a:prstGeom>
          </p:spPr>
        </p:pic>
        <p:pic>
          <p:nvPicPr>
            <p:cNvPr id="47" name="Graphic 24">
              <a:extLst>
                <a:ext uri="{FF2B5EF4-FFF2-40B4-BE49-F238E27FC236}">
                  <a16:creationId xmlns:a16="http://schemas.microsoft.com/office/drawing/2014/main" id="{1FF7EE60-6569-BCBF-A1AB-DE2BF1026B66}"/>
                </a:ext>
              </a:extLst>
            </p:cNvPr>
            <p:cNvPicPr>
              <a:picLocks noChangeAspect="1"/>
            </p:cNvPicPr>
            <p:nvPr/>
          </p:nvPicPr>
          <p:blipFill>
            <a:blip>
              <a:extLst>
                <a:ext uri="{96DAC541-7B7A-43D3-8B79-37D633B846F1}">
                  <asvg:svgBlip xmlns:asvg="http://schemas.microsoft.com/office/drawing/2016/SVG/main" r:embed="rId26"/>
                </a:ext>
              </a:extLst>
            </a:blip>
            <a:stretch>
              <a:fillRect/>
            </a:stretch>
          </p:blipFill>
          <p:spPr>
            <a:xfrm>
              <a:off x="6114664" y="2276632"/>
              <a:ext cx="1609725" cy="238125"/>
            </a:xfrm>
            <a:prstGeom prst="rect">
              <a:avLst/>
            </a:prstGeom>
          </p:spPr>
        </p:pic>
      </p:grpSp>
      <p:grpSp>
        <p:nvGrpSpPr>
          <p:cNvPr id="4" name="Group 3">
            <a:extLst>
              <a:ext uri="{FF2B5EF4-FFF2-40B4-BE49-F238E27FC236}">
                <a16:creationId xmlns:a16="http://schemas.microsoft.com/office/drawing/2014/main" id="{89F8E68E-1418-BE08-CCDA-C35CF299113B}"/>
              </a:ext>
            </a:extLst>
          </p:cNvPr>
          <p:cNvGrpSpPr/>
          <p:nvPr/>
        </p:nvGrpSpPr>
        <p:grpSpPr>
          <a:xfrm>
            <a:off x="1477238" y="2237205"/>
            <a:ext cx="316297" cy="316297"/>
            <a:chOff x="1818342" y="5637797"/>
            <a:chExt cx="474445" cy="474445"/>
          </a:xfrm>
        </p:grpSpPr>
        <p:sp>
          <p:nvSpPr>
            <p:cNvPr id="2" name="Oval 1">
              <a:extLst>
                <a:ext uri="{FF2B5EF4-FFF2-40B4-BE49-F238E27FC236}">
                  <a16:creationId xmlns:a16="http://schemas.microsoft.com/office/drawing/2014/main" id="{1DA080D0-B5BB-9C23-2615-4F5239F286F8}"/>
                </a:ext>
              </a:extLst>
            </p:cNvPr>
            <p:cNvSpPr/>
            <p:nvPr/>
          </p:nvSpPr>
          <p:spPr>
            <a:xfrm>
              <a:off x="1818342" y="5637797"/>
              <a:ext cx="474445" cy="474445"/>
            </a:xfrm>
            <a:prstGeom prst="ellipse">
              <a:avLst/>
            </a:prstGeom>
            <a:solidFill>
              <a:srgbClr val="4D6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3" name="Oval 2">
              <a:extLst>
                <a:ext uri="{FF2B5EF4-FFF2-40B4-BE49-F238E27FC236}">
                  <a16:creationId xmlns:a16="http://schemas.microsoft.com/office/drawing/2014/main" id="{C6D67532-0206-32B3-10F3-EEAA82088162}"/>
                </a:ext>
              </a:extLst>
            </p:cNvPr>
            <p:cNvSpPr/>
            <p:nvPr/>
          </p:nvSpPr>
          <p:spPr>
            <a:xfrm>
              <a:off x="1857902" y="5677815"/>
              <a:ext cx="395326" cy="395326"/>
            </a:xfrm>
            <a:prstGeom prst="ellipse">
              <a:avLst/>
            </a:prstGeom>
            <a:solidFill>
              <a:srgbClr val="000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latin typeface="Helvetica" pitchFamily="2" charset="0"/>
                </a:rPr>
                <a:t>1</a:t>
              </a:r>
            </a:p>
          </p:txBody>
        </p:sp>
      </p:grpSp>
      <p:grpSp>
        <p:nvGrpSpPr>
          <p:cNvPr id="5" name="Group 4">
            <a:extLst>
              <a:ext uri="{FF2B5EF4-FFF2-40B4-BE49-F238E27FC236}">
                <a16:creationId xmlns:a16="http://schemas.microsoft.com/office/drawing/2014/main" id="{49FBCF40-99A8-DE7F-AB23-C2FFA057C6E0}"/>
              </a:ext>
            </a:extLst>
          </p:cNvPr>
          <p:cNvGrpSpPr/>
          <p:nvPr/>
        </p:nvGrpSpPr>
        <p:grpSpPr>
          <a:xfrm>
            <a:off x="4103412" y="4333245"/>
            <a:ext cx="316297" cy="316297"/>
            <a:chOff x="1818342" y="5637797"/>
            <a:chExt cx="474445" cy="474445"/>
          </a:xfrm>
        </p:grpSpPr>
        <p:sp>
          <p:nvSpPr>
            <p:cNvPr id="6" name="Oval 5">
              <a:extLst>
                <a:ext uri="{FF2B5EF4-FFF2-40B4-BE49-F238E27FC236}">
                  <a16:creationId xmlns:a16="http://schemas.microsoft.com/office/drawing/2014/main" id="{EC46DD4A-7539-F5D2-E5B2-B3AF4013C8B0}"/>
                </a:ext>
              </a:extLst>
            </p:cNvPr>
            <p:cNvSpPr/>
            <p:nvPr/>
          </p:nvSpPr>
          <p:spPr>
            <a:xfrm>
              <a:off x="1818342" y="5637797"/>
              <a:ext cx="474445" cy="474445"/>
            </a:xfrm>
            <a:prstGeom prst="ellipse">
              <a:avLst/>
            </a:prstGeom>
            <a:solidFill>
              <a:srgbClr val="4D6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7" name="Oval 6">
              <a:extLst>
                <a:ext uri="{FF2B5EF4-FFF2-40B4-BE49-F238E27FC236}">
                  <a16:creationId xmlns:a16="http://schemas.microsoft.com/office/drawing/2014/main" id="{8A5A0C76-CF38-EB5D-D6CE-62296CD9AD5F}"/>
                </a:ext>
              </a:extLst>
            </p:cNvPr>
            <p:cNvSpPr/>
            <p:nvPr/>
          </p:nvSpPr>
          <p:spPr>
            <a:xfrm>
              <a:off x="1857902" y="5677815"/>
              <a:ext cx="395326" cy="395326"/>
            </a:xfrm>
            <a:prstGeom prst="ellipse">
              <a:avLst/>
            </a:prstGeom>
            <a:solidFill>
              <a:srgbClr val="000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latin typeface="Helvetica" pitchFamily="2" charset="0"/>
                </a:rPr>
                <a:t>3</a:t>
              </a:r>
            </a:p>
          </p:txBody>
        </p:sp>
      </p:grpSp>
      <p:grpSp>
        <p:nvGrpSpPr>
          <p:cNvPr id="8" name="Group 7">
            <a:extLst>
              <a:ext uri="{FF2B5EF4-FFF2-40B4-BE49-F238E27FC236}">
                <a16:creationId xmlns:a16="http://schemas.microsoft.com/office/drawing/2014/main" id="{6ACE9996-FBDD-2A98-F979-E2E35DCD7804}"/>
              </a:ext>
            </a:extLst>
          </p:cNvPr>
          <p:cNvGrpSpPr/>
          <p:nvPr/>
        </p:nvGrpSpPr>
        <p:grpSpPr>
          <a:xfrm>
            <a:off x="6233571" y="1191289"/>
            <a:ext cx="316297" cy="316297"/>
            <a:chOff x="1818342" y="5637797"/>
            <a:chExt cx="474445" cy="474445"/>
          </a:xfrm>
        </p:grpSpPr>
        <p:sp>
          <p:nvSpPr>
            <p:cNvPr id="9" name="Oval 8">
              <a:extLst>
                <a:ext uri="{FF2B5EF4-FFF2-40B4-BE49-F238E27FC236}">
                  <a16:creationId xmlns:a16="http://schemas.microsoft.com/office/drawing/2014/main" id="{2AA119D2-36C1-B539-E9E5-0505BFDD5F32}"/>
                </a:ext>
              </a:extLst>
            </p:cNvPr>
            <p:cNvSpPr/>
            <p:nvPr/>
          </p:nvSpPr>
          <p:spPr>
            <a:xfrm>
              <a:off x="1818342" y="5637797"/>
              <a:ext cx="474445" cy="474445"/>
            </a:xfrm>
            <a:prstGeom prst="ellipse">
              <a:avLst/>
            </a:prstGeom>
            <a:solidFill>
              <a:srgbClr val="4D6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10" name="Oval 9">
              <a:extLst>
                <a:ext uri="{FF2B5EF4-FFF2-40B4-BE49-F238E27FC236}">
                  <a16:creationId xmlns:a16="http://schemas.microsoft.com/office/drawing/2014/main" id="{68946503-1E01-8C02-D1F3-3CB54C8ED5DB}"/>
                </a:ext>
              </a:extLst>
            </p:cNvPr>
            <p:cNvSpPr/>
            <p:nvPr/>
          </p:nvSpPr>
          <p:spPr>
            <a:xfrm>
              <a:off x="1857902" y="5677815"/>
              <a:ext cx="395326" cy="395326"/>
            </a:xfrm>
            <a:prstGeom prst="ellipse">
              <a:avLst/>
            </a:prstGeom>
            <a:solidFill>
              <a:srgbClr val="000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latin typeface="Helvetica" pitchFamily="2" charset="0"/>
                </a:rPr>
                <a:t>2</a:t>
              </a:r>
            </a:p>
          </p:txBody>
        </p:sp>
      </p:grpSp>
      <p:grpSp>
        <p:nvGrpSpPr>
          <p:cNvPr id="14" name="Group 13">
            <a:extLst>
              <a:ext uri="{FF2B5EF4-FFF2-40B4-BE49-F238E27FC236}">
                <a16:creationId xmlns:a16="http://schemas.microsoft.com/office/drawing/2014/main" id="{301605E8-F63D-0D76-9F39-224DAFC3BE95}"/>
              </a:ext>
            </a:extLst>
          </p:cNvPr>
          <p:cNvGrpSpPr/>
          <p:nvPr/>
        </p:nvGrpSpPr>
        <p:grpSpPr>
          <a:xfrm>
            <a:off x="3634402" y="1895798"/>
            <a:ext cx="316297" cy="316297"/>
            <a:chOff x="1818342" y="5637797"/>
            <a:chExt cx="474445" cy="474445"/>
          </a:xfrm>
        </p:grpSpPr>
        <p:sp>
          <p:nvSpPr>
            <p:cNvPr id="15" name="Oval 14">
              <a:extLst>
                <a:ext uri="{FF2B5EF4-FFF2-40B4-BE49-F238E27FC236}">
                  <a16:creationId xmlns:a16="http://schemas.microsoft.com/office/drawing/2014/main" id="{CE0CA1A1-BF41-0048-361A-ABDBBB404220}"/>
                </a:ext>
              </a:extLst>
            </p:cNvPr>
            <p:cNvSpPr/>
            <p:nvPr/>
          </p:nvSpPr>
          <p:spPr>
            <a:xfrm>
              <a:off x="1818342" y="5637797"/>
              <a:ext cx="474445" cy="474445"/>
            </a:xfrm>
            <a:prstGeom prst="ellipse">
              <a:avLst/>
            </a:prstGeom>
            <a:solidFill>
              <a:srgbClr val="4D6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16" name="Oval 15">
              <a:extLst>
                <a:ext uri="{FF2B5EF4-FFF2-40B4-BE49-F238E27FC236}">
                  <a16:creationId xmlns:a16="http://schemas.microsoft.com/office/drawing/2014/main" id="{A302ED25-C620-79E2-057E-A3C7289F4CEA}"/>
                </a:ext>
              </a:extLst>
            </p:cNvPr>
            <p:cNvSpPr/>
            <p:nvPr/>
          </p:nvSpPr>
          <p:spPr>
            <a:xfrm>
              <a:off x="1857902" y="5677815"/>
              <a:ext cx="395326" cy="395326"/>
            </a:xfrm>
            <a:prstGeom prst="ellipse">
              <a:avLst/>
            </a:prstGeom>
            <a:solidFill>
              <a:srgbClr val="000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latin typeface="Helvetica" pitchFamily="2" charset="0"/>
                </a:rPr>
                <a:t>4</a:t>
              </a:r>
            </a:p>
          </p:txBody>
        </p:sp>
      </p:grpSp>
      <p:grpSp>
        <p:nvGrpSpPr>
          <p:cNvPr id="17" name="Group 16">
            <a:extLst>
              <a:ext uri="{FF2B5EF4-FFF2-40B4-BE49-F238E27FC236}">
                <a16:creationId xmlns:a16="http://schemas.microsoft.com/office/drawing/2014/main" id="{61EC3042-67FC-5B3C-9F93-BC4C165DF8F3}"/>
              </a:ext>
            </a:extLst>
          </p:cNvPr>
          <p:cNvGrpSpPr/>
          <p:nvPr/>
        </p:nvGrpSpPr>
        <p:grpSpPr>
          <a:xfrm>
            <a:off x="8012184" y="4127190"/>
            <a:ext cx="316297" cy="316297"/>
            <a:chOff x="1818342" y="5637797"/>
            <a:chExt cx="474445" cy="474445"/>
          </a:xfrm>
        </p:grpSpPr>
        <p:sp>
          <p:nvSpPr>
            <p:cNvPr id="18" name="Oval 17">
              <a:extLst>
                <a:ext uri="{FF2B5EF4-FFF2-40B4-BE49-F238E27FC236}">
                  <a16:creationId xmlns:a16="http://schemas.microsoft.com/office/drawing/2014/main" id="{30044A76-5B7E-9534-E387-D46E635B9FC9}"/>
                </a:ext>
              </a:extLst>
            </p:cNvPr>
            <p:cNvSpPr/>
            <p:nvPr/>
          </p:nvSpPr>
          <p:spPr>
            <a:xfrm>
              <a:off x="1818342" y="5637797"/>
              <a:ext cx="474445" cy="474445"/>
            </a:xfrm>
            <a:prstGeom prst="ellipse">
              <a:avLst/>
            </a:prstGeom>
            <a:solidFill>
              <a:srgbClr val="4D6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19" name="Oval 18">
              <a:extLst>
                <a:ext uri="{FF2B5EF4-FFF2-40B4-BE49-F238E27FC236}">
                  <a16:creationId xmlns:a16="http://schemas.microsoft.com/office/drawing/2014/main" id="{A9638A08-13AB-BFBF-29B9-40540B7E59DF}"/>
                </a:ext>
              </a:extLst>
            </p:cNvPr>
            <p:cNvSpPr/>
            <p:nvPr/>
          </p:nvSpPr>
          <p:spPr>
            <a:xfrm>
              <a:off x="1857902" y="5677815"/>
              <a:ext cx="395326" cy="395326"/>
            </a:xfrm>
            <a:prstGeom prst="ellipse">
              <a:avLst/>
            </a:prstGeom>
            <a:solidFill>
              <a:srgbClr val="000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latin typeface="Helvetica" pitchFamily="2" charset="0"/>
                </a:rPr>
                <a:t>5</a:t>
              </a:r>
            </a:p>
          </p:txBody>
        </p:sp>
      </p:grpSp>
      <p:grpSp>
        <p:nvGrpSpPr>
          <p:cNvPr id="20" name="Group 19">
            <a:extLst>
              <a:ext uri="{FF2B5EF4-FFF2-40B4-BE49-F238E27FC236}">
                <a16:creationId xmlns:a16="http://schemas.microsoft.com/office/drawing/2014/main" id="{668398A1-5724-BA15-DF39-DE21B04F167E}"/>
              </a:ext>
            </a:extLst>
          </p:cNvPr>
          <p:cNvGrpSpPr/>
          <p:nvPr/>
        </p:nvGrpSpPr>
        <p:grpSpPr>
          <a:xfrm>
            <a:off x="6676846" y="3521080"/>
            <a:ext cx="316297" cy="316297"/>
            <a:chOff x="1818342" y="5637797"/>
            <a:chExt cx="474445" cy="474445"/>
          </a:xfrm>
        </p:grpSpPr>
        <p:sp>
          <p:nvSpPr>
            <p:cNvPr id="21" name="Oval 20">
              <a:extLst>
                <a:ext uri="{FF2B5EF4-FFF2-40B4-BE49-F238E27FC236}">
                  <a16:creationId xmlns:a16="http://schemas.microsoft.com/office/drawing/2014/main" id="{1CF911BC-6C49-7E7A-A0BD-8A590FF62BA2}"/>
                </a:ext>
              </a:extLst>
            </p:cNvPr>
            <p:cNvSpPr/>
            <p:nvPr/>
          </p:nvSpPr>
          <p:spPr>
            <a:xfrm>
              <a:off x="1818342" y="5637797"/>
              <a:ext cx="474445" cy="474445"/>
            </a:xfrm>
            <a:prstGeom prst="ellipse">
              <a:avLst/>
            </a:prstGeom>
            <a:solidFill>
              <a:srgbClr val="4D6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22" name="Oval 21">
              <a:extLst>
                <a:ext uri="{FF2B5EF4-FFF2-40B4-BE49-F238E27FC236}">
                  <a16:creationId xmlns:a16="http://schemas.microsoft.com/office/drawing/2014/main" id="{0116E1A9-8082-DD34-32D7-7B5089EC5C1B}"/>
                </a:ext>
              </a:extLst>
            </p:cNvPr>
            <p:cNvSpPr/>
            <p:nvPr/>
          </p:nvSpPr>
          <p:spPr>
            <a:xfrm>
              <a:off x="1857902" y="5677815"/>
              <a:ext cx="395326" cy="395326"/>
            </a:xfrm>
            <a:prstGeom prst="ellipse">
              <a:avLst/>
            </a:prstGeom>
            <a:solidFill>
              <a:srgbClr val="000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latin typeface="Helvetica" pitchFamily="2" charset="0"/>
                </a:rPr>
                <a:t>6</a:t>
              </a:r>
            </a:p>
          </p:txBody>
        </p:sp>
      </p:grpSp>
      <p:grpSp>
        <p:nvGrpSpPr>
          <p:cNvPr id="23" name="Group 22">
            <a:extLst>
              <a:ext uri="{FF2B5EF4-FFF2-40B4-BE49-F238E27FC236}">
                <a16:creationId xmlns:a16="http://schemas.microsoft.com/office/drawing/2014/main" id="{8FC64C8D-CC08-8A97-D523-2D15BA7036B3}"/>
              </a:ext>
            </a:extLst>
          </p:cNvPr>
          <p:cNvGrpSpPr/>
          <p:nvPr/>
        </p:nvGrpSpPr>
        <p:grpSpPr>
          <a:xfrm>
            <a:off x="7503880" y="2573377"/>
            <a:ext cx="316297" cy="316297"/>
            <a:chOff x="1818342" y="5637797"/>
            <a:chExt cx="474445" cy="474445"/>
          </a:xfrm>
        </p:grpSpPr>
        <p:sp>
          <p:nvSpPr>
            <p:cNvPr id="26" name="Oval 25">
              <a:extLst>
                <a:ext uri="{FF2B5EF4-FFF2-40B4-BE49-F238E27FC236}">
                  <a16:creationId xmlns:a16="http://schemas.microsoft.com/office/drawing/2014/main" id="{0C613B40-451C-1E9C-F10D-C48BD3BA1F32}"/>
                </a:ext>
              </a:extLst>
            </p:cNvPr>
            <p:cNvSpPr/>
            <p:nvPr/>
          </p:nvSpPr>
          <p:spPr>
            <a:xfrm>
              <a:off x="1818342" y="5637797"/>
              <a:ext cx="474445" cy="474445"/>
            </a:xfrm>
            <a:prstGeom prst="ellipse">
              <a:avLst/>
            </a:prstGeom>
            <a:solidFill>
              <a:srgbClr val="4D6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59" name="Oval 58">
              <a:extLst>
                <a:ext uri="{FF2B5EF4-FFF2-40B4-BE49-F238E27FC236}">
                  <a16:creationId xmlns:a16="http://schemas.microsoft.com/office/drawing/2014/main" id="{1EF6FE8E-6283-B273-F410-F54A533E05F7}"/>
                </a:ext>
              </a:extLst>
            </p:cNvPr>
            <p:cNvSpPr/>
            <p:nvPr/>
          </p:nvSpPr>
          <p:spPr>
            <a:xfrm>
              <a:off x="1857902" y="5677815"/>
              <a:ext cx="395326" cy="395326"/>
            </a:xfrm>
            <a:prstGeom prst="ellipse">
              <a:avLst/>
            </a:prstGeom>
            <a:solidFill>
              <a:srgbClr val="000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latin typeface="Helvetica" pitchFamily="2" charset="0"/>
                </a:rPr>
                <a:t>8</a:t>
              </a:r>
            </a:p>
          </p:txBody>
        </p:sp>
      </p:grpSp>
      <p:grpSp>
        <p:nvGrpSpPr>
          <p:cNvPr id="60" name="Group 59">
            <a:extLst>
              <a:ext uri="{FF2B5EF4-FFF2-40B4-BE49-F238E27FC236}">
                <a16:creationId xmlns:a16="http://schemas.microsoft.com/office/drawing/2014/main" id="{1A8047A1-34CC-81B0-92EE-0F2D0590FA3B}"/>
              </a:ext>
            </a:extLst>
          </p:cNvPr>
          <p:cNvGrpSpPr/>
          <p:nvPr/>
        </p:nvGrpSpPr>
        <p:grpSpPr>
          <a:xfrm>
            <a:off x="9742087" y="4276226"/>
            <a:ext cx="316297" cy="316297"/>
            <a:chOff x="1818342" y="5637797"/>
            <a:chExt cx="474445" cy="474445"/>
          </a:xfrm>
        </p:grpSpPr>
        <p:sp>
          <p:nvSpPr>
            <p:cNvPr id="61" name="Oval 60">
              <a:extLst>
                <a:ext uri="{FF2B5EF4-FFF2-40B4-BE49-F238E27FC236}">
                  <a16:creationId xmlns:a16="http://schemas.microsoft.com/office/drawing/2014/main" id="{38E2DBB3-BCAC-9173-872D-83AC1FD7598B}"/>
                </a:ext>
              </a:extLst>
            </p:cNvPr>
            <p:cNvSpPr/>
            <p:nvPr/>
          </p:nvSpPr>
          <p:spPr>
            <a:xfrm>
              <a:off x="1818342" y="5637797"/>
              <a:ext cx="474445" cy="474445"/>
            </a:xfrm>
            <a:prstGeom prst="ellipse">
              <a:avLst/>
            </a:prstGeom>
            <a:solidFill>
              <a:srgbClr val="4D6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62" name="Oval 61">
              <a:extLst>
                <a:ext uri="{FF2B5EF4-FFF2-40B4-BE49-F238E27FC236}">
                  <a16:creationId xmlns:a16="http://schemas.microsoft.com/office/drawing/2014/main" id="{5857D93F-2B8A-BBD5-55B0-95AF7EE9B0C2}"/>
                </a:ext>
              </a:extLst>
            </p:cNvPr>
            <p:cNvSpPr/>
            <p:nvPr/>
          </p:nvSpPr>
          <p:spPr>
            <a:xfrm>
              <a:off x="1857902" y="5677815"/>
              <a:ext cx="395326" cy="395326"/>
            </a:xfrm>
            <a:prstGeom prst="ellipse">
              <a:avLst/>
            </a:prstGeom>
            <a:solidFill>
              <a:srgbClr val="000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latin typeface="Helvetica" pitchFamily="2" charset="0"/>
                </a:rPr>
                <a:t>7</a:t>
              </a:r>
            </a:p>
          </p:txBody>
        </p:sp>
      </p:grpSp>
      <p:grpSp>
        <p:nvGrpSpPr>
          <p:cNvPr id="63" name="Group 62">
            <a:extLst>
              <a:ext uri="{FF2B5EF4-FFF2-40B4-BE49-F238E27FC236}">
                <a16:creationId xmlns:a16="http://schemas.microsoft.com/office/drawing/2014/main" id="{9F9339DD-348C-8602-FA16-5F6E299BF721}"/>
              </a:ext>
            </a:extLst>
          </p:cNvPr>
          <p:cNvGrpSpPr/>
          <p:nvPr/>
        </p:nvGrpSpPr>
        <p:grpSpPr>
          <a:xfrm>
            <a:off x="10032010" y="2200996"/>
            <a:ext cx="316297" cy="316297"/>
            <a:chOff x="1818342" y="5637797"/>
            <a:chExt cx="474445" cy="474445"/>
          </a:xfrm>
        </p:grpSpPr>
        <p:sp>
          <p:nvSpPr>
            <p:cNvPr id="64" name="Oval 63">
              <a:extLst>
                <a:ext uri="{FF2B5EF4-FFF2-40B4-BE49-F238E27FC236}">
                  <a16:creationId xmlns:a16="http://schemas.microsoft.com/office/drawing/2014/main" id="{7CFDD815-7F80-AEDB-DB9B-40209BF6274A}"/>
                </a:ext>
              </a:extLst>
            </p:cNvPr>
            <p:cNvSpPr/>
            <p:nvPr/>
          </p:nvSpPr>
          <p:spPr>
            <a:xfrm>
              <a:off x="1818342" y="5637797"/>
              <a:ext cx="474445" cy="474445"/>
            </a:xfrm>
            <a:prstGeom prst="ellipse">
              <a:avLst/>
            </a:prstGeom>
            <a:solidFill>
              <a:srgbClr val="4D68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Helvetica" pitchFamily="2" charset="0"/>
              </a:endParaRPr>
            </a:p>
          </p:txBody>
        </p:sp>
        <p:sp>
          <p:nvSpPr>
            <p:cNvPr id="65" name="Oval 64">
              <a:extLst>
                <a:ext uri="{FF2B5EF4-FFF2-40B4-BE49-F238E27FC236}">
                  <a16:creationId xmlns:a16="http://schemas.microsoft.com/office/drawing/2014/main" id="{692714A6-53C0-07BE-3752-870132640AD2}"/>
                </a:ext>
              </a:extLst>
            </p:cNvPr>
            <p:cNvSpPr/>
            <p:nvPr/>
          </p:nvSpPr>
          <p:spPr>
            <a:xfrm>
              <a:off x="1857902" y="5677815"/>
              <a:ext cx="395326" cy="395326"/>
            </a:xfrm>
            <a:prstGeom prst="ellipse">
              <a:avLst/>
            </a:prstGeom>
            <a:solidFill>
              <a:srgbClr val="000F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accent6"/>
                  </a:solidFill>
                  <a:latin typeface="Helvetica" pitchFamily="2" charset="0"/>
                </a:rPr>
                <a:t>9</a:t>
              </a:r>
            </a:p>
          </p:txBody>
        </p:sp>
      </p:grpSp>
      <p:sp>
        <p:nvSpPr>
          <p:cNvPr id="11" name="Rectangle 10">
            <a:extLst>
              <a:ext uri="{FF2B5EF4-FFF2-40B4-BE49-F238E27FC236}">
                <a16:creationId xmlns:a16="http://schemas.microsoft.com/office/drawing/2014/main" id="{579E6021-F441-E3F0-9028-7C49EA31FA3C}"/>
              </a:ext>
            </a:extLst>
          </p:cNvPr>
          <p:cNvSpPr/>
          <p:nvPr/>
        </p:nvSpPr>
        <p:spPr>
          <a:xfrm>
            <a:off x="10206742" y="6161701"/>
            <a:ext cx="1864426" cy="614268"/>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background with white text&#10;&#10;AI-generated content may be incorrect.">
            <a:extLst>
              <a:ext uri="{FF2B5EF4-FFF2-40B4-BE49-F238E27FC236}">
                <a16:creationId xmlns:a16="http://schemas.microsoft.com/office/drawing/2014/main" id="{8E2094FB-9F96-0D35-A506-0644FBD2255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321934" y="6199090"/>
            <a:ext cx="1634041" cy="524613"/>
          </a:xfrm>
          <a:prstGeom prst="rect">
            <a:avLst/>
          </a:prstGeom>
        </p:spPr>
      </p:pic>
    </p:spTree>
    <p:extLst>
      <p:ext uri="{BB962C8B-B14F-4D97-AF65-F5344CB8AC3E}">
        <p14:creationId xmlns:p14="http://schemas.microsoft.com/office/powerpoint/2010/main" val="994993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BD7D51-4EB2-599C-5AB5-83A2893AF468}"/>
              </a:ext>
            </a:extLst>
          </p:cNvPr>
          <p:cNvSpPr>
            <a:spLocks noGrp="1"/>
          </p:cNvSpPr>
          <p:nvPr>
            <p:ph type="body" sz="quarter" idx="12"/>
          </p:nvPr>
        </p:nvSpPr>
        <p:spPr/>
        <p:txBody>
          <a:bodyPr/>
          <a:lstStyle/>
          <a:p>
            <a:r>
              <a:rPr lang="en-US" dirty="0"/>
              <a:t>1. Assess</a:t>
            </a:r>
          </a:p>
        </p:txBody>
      </p:sp>
      <p:sp>
        <p:nvSpPr>
          <p:cNvPr id="10" name="Text Placeholder 2">
            <a:extLst>
              <a:ext uri="{FF2B5EF4-FFF2-40B4-BE49-F238E27FC236}">
                <a16:creationId xmlns:a16="http://schemas.microsoft.com/office/drawing/2014/main" id="{82F7CFC8-EE3A-70DE-A6F6-16497D058737}"/>
              </a:ext>
            </a:extLst>
          </p:cNvPr>
          <p:cNvSpPr>
            <a:spLocks noGrp="1"/>
          </p:cNvSpPr>
          <p:nvPr>
            <p:ph type="body" sz="quarter" idx="11"/>
          </p:nvPr>
        </p:nvSpPr>
        <p:spPr/>
        <p:txBody>
          <a:bodyPr>
            <a:noAutofit/>
          </a:bodyPr>
          <a:lstStyle/>
          <a:p>
            <a:pPr marL="0" indent="0">
              <a:lnSpc>
                <a:spcPct val="115000"/>
              </a:lnSpc>
              <a:spcAft>
                <a:spcPts val="1200"/>
              </a:spcAft>
              <a:buNone/>
            </a:pPr>
            <a:r>
              <a:rPr lang="en-US" spc="13" dirty="0"/>
              <a:t>Priorities are established according to </a:t>
            </a:r>
            <a:r>
              <a:rPr lang="en-US" b="1" spc="13" dirty="0"/>
              <a:t>value</a:t>
            </a:r>
            <a:r>
              <a:rPr lang="en-US" spc="13" dirty="0"/>
              <a:t>, </a:t>
            </a:r>
            <a:r>
              <a:rPr lang="en-US" b="1" spc="13" dirty="0"/>
              <a:t>impact</a:t>
            </a:r>
            <a:r>
              <a:rPr lang="en-US" spc="13" dirty="0"/>
              <a:t>, and </a:t>
            </a:r>
            <a:r>
              <a:rPr lang="en-US" b="1" spc="13" dirty="0"/>
              <a:t>quality evolution</a:t>
            </a:r>
            <a:r>
              <a:rPr lang="en-US" spc="13" dirty="0"/>
              <a:t>.</a:t>
            </a:r>
          </a:p>
          <a:p>
            <a:pPr marL="228611" indent="-228611">
              <a:lnSpc>
                <a:spcPct val="115000"/>
              </a:lnSpc>
              <a:buSzPct val="80000"/>
              <a:buFont typeface="Symbol" panose="05050102010706020507" pitchFamily="18" charset="2"/>
              <a:buChar char=""/>
            </a:pPr>
            <a:r>
              <a:rPr lang="en-US" sz="1500" dirty="0"/>
              <a:t>Understand your practices and processes for managing data.</a:t>
            </a:r>
          </a:p>
          <a:p>
            <a:pPr marL="228611" indent="-228611">
              <a:lnSpc>
                <a:spcPct val="115000"/>
              </a:lnSpc>
              <a:buSzPct val="80000"/>
              <a:buFont typeface="Symbol" panose="05050102010706020507" pitchFamily="18" charset="2"/>
              <a:buChar char=""/>
            </a:pPr>
            <a:r>
              <a:rPr lang="en-US" sz="1500" dirty="0"/>
              <a:t>Capture the business context.</a:t>
            </a:r>
          </a:p>
          <a:p>
            <a:pPr marL="228611" indent="-228611">
              <a:lnSpc>
                <a:spcPct val="115000"/>
              </a:lnSpc>
              <a:buSzPct val="80000"/>
              <a:buFont typeface="Symbol" panose="05050102010706020507" pitchFamily="18" charset="2"/>
              <a:buChar char=""/>
            </a:pPr>
            <a:r>
              <a:rPr lang="en-US" sz="1500" dirty="0"/>
              <a:t>Identify business critical data.</a:t>
            </a:r>
          </a:p>
          <a:p>
            <a:pPr marL="228611" indent="-228611">
              <a:lnSpc>
                <a:spcPct val="115000"/>
              </a:lnSpc>
              <a:buSzPct val="80000"/>
              <a:buFont typeface="Symbol" panose="05050102010706020507" pitchFamily="18" charset="2"/>
              <a:buChar char=""/>
            </a:pPr>
            <a:r>
              <a:rPr lang="en-US" sz="1500" dirty="0"/>
              <a:t>Establish standards and rules for data quality remediation and governing critical data elements.</a:t>
            </a:r>
          </a:p>
          <a:p>
            <a:pPr marL="228611" indent="-228611">
              <a:lnSpc>
                <a:spcPct val="115000"/>
              </a:lnSpc>
              <a:buSzPct val="80000"/>
              <a:buFont typeface="Symbol" panose="05050102010706020507" pitchFamily="18" charset="2"/>
              <a:buChar char=""/>
            </a:pPr>
            <a:r>
              <a:rPr lang="en-US" sz="1500" dirty="0"/>
              <a:t>Create a common language through glossary and dictionary.</a:t>
            </a:r>
          </a:p>
          <a:p>
            <a:pPr marL="228611" indent="-228611">
              <a:lnSpc>
                <a:spcPct val="115000"/>
              </a:lnSpc>
              <a:buSzPct val="80000"/>
              <a:buFont typeface="Symbol" panose="05050102010706020507" pitchFamily="18" charset="2"/>
              <a:buChar char=""/>
            </a:pPr>
            <a:r>
              <a:rPr lang="en-US" sz="1500" dirty="0"/>
              <a:t>Inform the organizational readiness model – ensure data ownership, stewardship, and accountability. </a:t>
            </a:r>
          </a:p>
        </p:txBody>
      </p:sp>
      <p:pic>
        <p:nvPicPr>
          <p:cNvPr id="12" name="Picture Placeholder 11" descr="People solving problems">
            <a:extLst>
              <a:ext uri="{FF2B5EF4-FFF2-40B4-BE49-F238E27FC236}">
                <a16:creationId xmlns:a16="http://schemas.microsoft.com/office/drawing/2014/main" id="{5652A08E-C72A-4D1C-74BA-8BBD31615E4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t="7444" b="7444"/>
          <a:stretch/>
        </p:blipFill>
        <p:spPr/>
      </p:pic>
    </p:spTree>
    <p:extLst>
      <p:ext uri="{BB962C8B-B14F-4D97-AF65-F5344CB8AC3E}">
        <p14:creationId xmlns:p14="http://schemas.microsoft.com/office/powerpoint/2010/main" val="398735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2478FF 1">
      <a:dk1>
        <a:srgbClr val="000000"/>
      </a:dk1>
      <a:lt1>
        <a:srgbClr val="FFFFFF"/>
      </a:lt1>
      <a:dk2>
        <a:srgbClr val="323232"/>
      </a:dk2>
      <a:lt2>
        <a:srgbClr val="FFFFFF"/>
      </a:lt2>
      <a:accent1>
        <a:srgbClr val="D30B0B"/>
      </a:accent1>
      <a:accent2>
        <a:srgbClr val="2478FF"/>
      </a:accent2>
      <a:accent3>
        <a:srgbClr val="1C1D3B"/>
      </a:accent3>
      <a:accent4>
        <a:srgbClr val="FFC000"/>
      </a:accent4>
      <a:accent5>
        <a:srgbClr val="000000"/>
      </a:accent5>
      <a:accent6>
        <a:srgbClr val="FFFFFF"/>
      </a:accent6>
      <a:hlink>
        <a:srgbClr val="2478FF"/>
      </a:hlink>
      <a:folHlink>
        <a:srgbClr val="6D1E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e2b107d-4663-4092-8c4b-a903872f3367">
      <Terms xmlns="http://schemas.microsoft.com/office/infopath/2007/PartnerControls"/>
    </lcf76f155ced4ddcb4097134ff3c332f>
    <TaxCatchAll xmlns="bfee7331-4438-4be7-adff-9c56a95784c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6202CF24D878540B67162F0A9899BF8" ma:contentTypeVersion="18" ma:contentTypeDescription="Create a new document." ma:contentTypeScope="" ma:versionID="20c767da5aa3318d69369c50629d4adc">
  <xsd:schema xmlns:xsd="http://www.w3.org/2001/XMLSchema" xmlns:xs="http://www.w3.org/2001/XMLSchema" xmlns:p="http://schemas.microsoft.com/office/2006/metadata/properties" xmlns:ns2="3e2b107d-4663-4092-8c4b-a903872f3367" xmlns:ns3="bfee7331-4438-4be7-adff-9c56a95784c7" targetNamespace="http://schemas.microsoft.com/office/2006/metadata/properties" ma:root="true" ma:fieldsID="167f832a1ee4ea73e247ae5588413be6" ns2:_="" ns3:_="">
    <xsd:import namespace="3e2b107d-4663-4092-8c4b-a903872f3367"/>
    <xsd:import namespace="bfee7331-4438-4be7-adff-9c56a95784c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2b107d-4663-4092-8c4b-a903872f33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895ba9d-5846-42da-98e4-e22e845eb19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ee7331-4438-4be7-adff-9c56a95784c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b448dd1-bc4a-4e97-8375-8dcc336b145e}" ma:internalName="TaxCatchAll" ma:showField="CatchAllData" ma:web="bfee7331-4438-4be7-adff-9c56a95784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8C694B-E7DC-4F0A-AF7D-654AA3372C46}">
  <ds:schemaRefs>
    <ds:schemaRef ds:uri="http://schemas.microsoft.com/sharepoint/v3/contenttype/forms"/>
  </ds:schemaRefs>
</ds:datastoreItem>
</file>

<file path=customXml/itemProps2.xml><?xml version="1.0" encoding="utf-8"?>
<ds:datastoreItem xmlns:ds="http://schemas.openxmlformats.org/officeDocument/2006/customXml" ds:itemID="{7082E9FC-7F96-47D9-BFD9-A09EAB959E5B}">
  <ds:schemaRefs>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purl.org/dc/terms/"/>
    <ds:schemaRef ds:uri="http://purl.org/dc/dcmitype/"/>
    <ds:schemaRef ds:uri="bfee7331-4438-4be7-adff-9c56a95784c7"/>
    <ds:schemaRef ds:uri="3e2b107d-4663-4092-8c4b-a903872f3367"/>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8BB426EC-6E5A-45A6-AB5A-A0DDC0FE374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2b107d-4663-4092-8c4b-a903872f3367"/>
    <ds:schemaRef ds:uri="bfee7331-4438-4be7-adff-9c56a95784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752</TotalTime>
  <Words>1964</Words>
  <Application>Microsoft Macintosh PowerPoint</Application>
  <PresentationFormat>Widescreen</PresentationFormat>
  <Paragraphs>418</Paragraphs>
  <Slides>27</Slides>
  <Notes>12</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Helvetica</vt:lpstr>
      <vt:lpstr>Helvetica Bold</vt:lpstr>
      <vt:lpstr>Open Sans</vt:lpstr>
      <vt:lpstr>Symbol</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Generous Art</dc:creator>
  <cp:keywords/>
  <dc:description/>
  <cp:lastModifiedBy>Julia Amorim</cp:lastModifiedBy>
  <cp:revision>19</cp:revision>
  <dcterms:created xsi:type="dcterms:W3CDTF">2022-11-15T11:17:26Z</dcterms:created>
  <dcterms:modified xsi:type="dcterms:W3CDTF">2026-03-23T15:18:10Z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0x01010066202CF24D878540B67162F0A9899BF8</vt:lpwstr>
  </property>
  <property fmtid="{D5CDD505-2E9C-101B-9397-08002B2CF9AE}" pid="3" name="MediaServiceImageTags">
    <vt:lpwstr/>
  </property>
</Properties>
</file>