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4"/>
  </p:sldMasterIdLst>
  <p:notesMasterIdLst>
    <p:notesMasterId r:id="rId11"/>
  </p:notesMasterIdLst>
  <p:handoutMasterIdLst>
    <p:handoutMasterId r:id="rId12"/>
  </p:handoutMasterIdLst>
  <p:sldIdLst>
    <p:sldId id="266" r:id="rId5"/>
    <p:sldId id="2147469066" r:id="rId6"/>
    <p:sldId id="264" r:id="rId7"/>
    <p:sldId id="267" r:id="rId8"/>
    <p:sldId id="265" r:id="rId9"/>
    <p:sldId id="2147469072" r:id="rId1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eo Castillo" initials="MC" lastIdx="7" clrIdx="0">
    <p:extLst>
      <p:ext uri="{19B8F6BF-5375-455C-9EA6-DF929625EA0E}">
        <p15:presenceInfo xmlns:p15="http://schemas.microsoft.com/office/powerpoint/2012/main" userId="S::mcastillo@auritas.com::6b0d1317-8da0-4f4f-91ab-56f677c89426" providerId="AD"/>
      </p:ext>
    </p:extLst>
  </p:cmAuthor>
  <p:cmAuthor id="2" name="Donald Graham" initials="DG" lastIdx="6" clrIdx="1">
    <p:extLst>
      <p:ext uri="{19B8F6BF-5375-455C-9EA6-DF929625EA0E}">
        <p15:presenceInfo xmlns:p15="http://schemas.microsoft.com/office/powerpoint/2012/main" userId="S::dgraham@auritas.com::7a611cd1-8d19-42aa-ada7-edc6d68a36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B00"/>
    <a:srgbClr val="F9F9FA"/>
    <a:srgbClr val="DAE3F3"/>
    <a:srgbClr val="8FAADC"/>
    <a:srgbClr val="011893"/>
    <a:srgbClr val="0C57F9"/>
    <a:srgbClr val="1C1D3B"/>
    <a:srgbClr val="0D4BD3"/>
    <a:srgbClr val="D8011B"/>
    <a:srgbClr val="3C6C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8D941-1CD6-B846-8A74-6BE2B372AC78}" v="2" dt="2026-04-01T21:11:02.6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446"/>
    <p:restoredTop sz="94601"/>
  </p:normalViewPr>
  <p:slideViewPr>
    <p:cSldViewPr snapToGrid="0">
      <p:cViewPr varScale="1">
        <p:scale>
          <a:sx n="32" d="100"/>
          <a:sy n="32" d="100"/>
        </p:scale>
        <p:origin x="168" y="176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Amorim" userId="1a2a34cf-f6eb-4dd8-86b7-3335b97f07d5" providerId="ADAL" clId="{FF6581B4-D95E-507C-BCCC-8278391A8E71}"/>
    <pc:docChg chg="undo custSel addSld delSld modSld sldOrd">
      <pc:chgData name="Julia Amorim" userId="1a2a34cf-f6eb-4dd8-86b7-3335b97f07d5" providerId="ADAL" clId="{FF6581B4-D95E-507C-BCCC-8278391A8E71}" dt="2026-04-01T21:11:02.620" v="2700"/>
      <pc:docMkLst>
        <pc:docMk/>
      </pc:docMkLst>
      <pc:sldChg chg="add">
        <pc:chgData name="Julia Amorim" userId="1a2a34cf-f6eb-4dd8-86b7-3335b97f07d5" providerId="ADAL" clId="{FF6581B4-D95E-507C-BCCC-8278391A8E71}" dt="2026-04-01T21:10:56.309" v="2699"/>
        <pc:sldMkLst>
          <pc:docMk/>
          <pc:sldMk cId="722021218" sldId="2147469066"/>
        </pc:sldMkLst>
      </pc:sldChg>
      <pc:sldChg chg="add">
        <pc:chgData name="Julia Amorim" userId="1a2a34cf-f6eb-4dd8-86b7-3335b97f07d5" providerId="ADAL" clId="{FF6581B4-D95E-507C-BCCC-8278391A8E71}" dt="2026-04-01T21:11:02.620" v="2700"/>
        <pc:sldMkLst>
          <pc:docMk/>
          <pc:sldMk cId="3105616110" sldId="214746907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C30344-7C21-4EC0-BE92-06C80B4C3A3A}"/>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latin typeface="Open Sans" panose="020B0606030504020204" pitchFamily="34" charset="0"/>
            </a:endParaRPr>
          </a:p>
        </p:txBody>
      </p:sp>
      <p:sp>
        <p:nvSpPr>
          <p:cNvPr id="3" name="Date Placeholder 2">
            <a:extLst>
              <a:ext uri="{FF2B5EF4-FFF2-40B4-BE49-F238E27FC236}">
                <a16:creationId xmlns:a16="http://schemas.microsoft.com/office/drawing/2014/main" id="{1A4699A4-4F68-4F80-84F7-2F78FACB09E8}"/>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9AD4DB3C-F0F7-4F0A-B97A-44D952A0B80B}" type="datetimeFigureOut">
              <a:rPr lang="en-US" smtClean="0">
                <a:latin typeface="Open Sans" panose="020B0606030504020204" pitchFamily="34" charset="0"/>
              </a:rPr>
              <a:t>4/1/26</a:t>
            </a:fld>
            <a:endParaRPr lang="en-US">
              <a:latin typeface="Open Sans" panose="020B0606030504020204" pitchFamily="34" charset="0"/>
            </a:endParaRPr>
          </a:p>
        </p:txBody>
      </p:sp>
      <p:sp>
        <p:nvSpPr>
          <p:cNvPr id="4" name="Footer Placeholder 3">
            <a:extLst>
              <a:ext uri="{FF2B5EF4-FFF2-40B4-BE49-F238E27FC236}">
                <a16:creationId xmlns:a16="http://schemas.microsoft.com/office/drawing/2014/main" id="{C81E5EEE-E407-4E76-B8DE-BF9C237CCD83}"/>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latin typeface="Open Sans" panose="020B0606030504020204" pitchFamily="34" charset="0"/>
            </a:endParaRPr>
          </a:p>
        </p:txBody>
      </p:sp>
      <p:sp>
        <p:nvSpPr>
          <p:cNvPr id="5" name="Slide Number Placeholder 4">
            <a:extLst>
              <a:ext uri="{FF2B5EF4-FFF2-40B4-BE49-F238E27FC236}">
                <a16:creationId xmlns:a16="http://schemas.microsoft.com/office/drawing/2014/main" id="{C14A44EE-D15E-4C34-A756-BA5CEA343008}"/>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61F2E4A4-B9C4-4911-A9F2-F314DADFF8AC}" type="slidenum">
              <a:rPr lang="en-US" smtClean="0">
                <a:latin typeface="Open Sans" panose="020B0606030504020204" pitchFamily="34" charset="0"/>
              </a:rPr>
              <a:t>‹#›</a:t>
            </a:fld>
            <a:endParaRPr lang="en-US">
              <a:latin typeface="Open Sans" panose="020B0606030504020204" pitchFamily="34" charset="0"/>
            </a:endParaRPr>
          </a:p>
        </p:txBody>
      </p:sp>
    </p:spTree>
    <p:extLst>
      <p:ext uri="{BB962C8B-B14F-4D97-AF65-F5344CB8AC3E}">
        <p14:creationId xmlns:p14="http://schemas.microsoft.com/office/powerpoint/2010/main" val="2632484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atin typeface="Open Sans" panose="020B0606030504020204" pitchFamily="34" charset="0"/>
              </a:defRPr>
            </a:lvl1pPr>
          </a:lstStyle>
          <a:p>
            <a:endParaRPr lang="en-US"/>
          </a:p>
        </p:txBody>
      </p:sp>
      <p:sp>
        <p:nvSpPr>
          <p:cNvPr id="3" name="Date Placeholder 2"/>
          <p:cNvSpPr>
            <a:spLocks noGrp="1"/>
          </p:cNvSpPr>
          <p:nvPr>
            <p:ph type="dt" idx="1"/>
          </p:nvPr>
        </p:nvSpPr>
        <p:spPr>
          <a:xfrm>
            <a:off x="4023093" y="0"/>
            <a:ext cx="3077739" cy="471054"/>
          </a:xfrm>
          <a:prstGeom prst="rect">
            <a:avLst/>
          </a:prstGeom>
        </p:spPr>
        <p:txBody>
          <a:bodyPr vert="horz" lIns="94221" tIns="47111" rIns="94221" bIns="47111" rtlCol="0"/>
          <a:lstStyle>
            <a:lvl1pPr algn="r">
              <a:defRPr sz="1200">
                <a:latin typeface="Open Sans" panose="020B0606030504020204" pitchFamily="34" charset="0"/>
              </a:defRPr>
            </a:lvl1pPr>
          </a:lstStyle>
          <a:p>
            <a:fld id="{018C2F64-FB95-43AD-B9FA-73FF93BEB9D7}" type="datetimeFigureOut">
              <a:rPr lang="en-US" smtClean="0"/>
              <a:pPr/>
              <a:t>4/1/26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1" tIns="47111" rIns="94221" bIns="47111"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71053"/>
          </a:xfrm>
          <a:prstGeom prst="rect">
            <a:avLst/>
          </a:prstGeom>
        </p:spPr>
        <p:txBody>
          <a:bodyPr vert="horz" lIns="94221" tIns="47111" rIns="94221" bIns="47111" rtlCol="0" anchor="b"/>
          <a:lstStyle>
            <a:lvl1pPr algn="l">
              <a:defRPr sz="1200">
                <a:latin typeface="Open Sans" panose="020B0606030504020204" pitchFamily="34" charset="0"/>
              </a:defRPr>
            </a:lvl1pPr>
          </a:lstStyle>
          <a:p>
            <a:endParaRPr lang="en-US"/>
          </a:p>
        </p:txBody>
      </p:sp>
      <p:sp>
        <p:nvSpPr>
          <p:cNvPr id="7" name="Slide Number Placeholder 6"/>
          <p:cNvSpPr>
            <a:spLocks noGrp="1"/>
          </p:cNvSpPr>
          <p:nvPr>
            <p:ph type="sldNum" sz="quarter" idx="5"/>
          </p:nvPr>
        </p:nvSpPr>
        <p:spPr>
          <a:xfrm>
            <a:off x="4023093" y="8917423"/>
            <a:ext cx="3077739" cy="471053"/>
          </a:xfrm>
          <a:prstGeom prst="rect">
            <a:avLst/>
          </a:prstGeom>
        </p:spPr>
        <p:txBody>
          <a:bodyPr vert="horz" lIns="94221" tIns="47111" rIns="94221" bIns="47111" rtlCol="0" anchor="b"/>
          <a:lstStyle>
            <a:lvl1pPr algn="r">
              <a:defRPr sz="1200">
                <a:latin typeface="Open Sans" panose="020B0606030504020204" pitchFamily="34" charset="0"/>
              </a:defRPr>
            </a:lvl1pPr>
          </a:lstStyle>
          <a:p>
            <a:fld id="{F6748D67-2A12-4317-91B0-57D0E3C91F14}" type="slidenum">
              <a:rPr lang="en-US" smtClean="0"/>
              <a:pPr/>
              <a:t>‹#›</a:t>
            </a:fld>
            <a:endParaRPr lang="en-US"/>
          </a:p>
        </p:txBody>
      </p:sp>
    </p:spTree>
    <p:extLst>
      <p:ext uri="{BB962C8B-B14F-4D97-AF65-F5344CB8AC3E}">
        <p14:creationId xmlns:p14="http://schemas.microsoft.com/office/powerpoint/2010/main" val="2971506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Open Sans" panose="020B0606030504020204" pitchFamily="34" charset="0"/>
        <a:ea typeface="+mn-ea"/>
        <a:cs typeface="+mn-cs"/>
      </a:defRPr>
    </a:lvl1pPr>
    <a:lvl2pPr marL="457200" algn="l" defTabSz="914400" rtl="0" eaLnBrk="1" latinLnBrk="0" hangingPunct="1">
      <a:defRPr sz="1200" kern="1200">
        <a:solidFill>
          <a:schemeClr val="tx1"/>
        </a:solidFill>
        <a:latin typeface="Open Sans" panose="020B0606030504020204" pitchFamily="34" charset="0"/>
        <a:ea typeface="+mn-ea"/>
        <a:cs typeface="+mn-cs"/>
      </a:defRPr>
    </a:lvl2pPr>
    <a:lvl3pPr marL="914400" algn="l" defTabSz="914400" rtl="0" eaLnBrk="1" latinLnBrk="0" hangingPunct="1">
      <a:defRPr sz="1200" kern="1200">
        <a:solidFill>
          <a:schemeClr val="tx1"/>
        </a:solidFill>
        <a:latin typeface="Open Sans" panose="020B0606030504020204" pitchFamily="34" charset="0"/>
        <a:ea typeface="+mn-ea"/>
        <a:cs typeface="+mn-cs"/>
      </a:defRPr>
    </a:lvl3pPr>
    <a:lvl4pPr marL="1371600" algn="l" defTabSz="914400" rtl="0" eaLnBrk="1" latinLnBrk="0" hangingPunct="1">
      <a:defRPr sz="1200" kern="1200">
        <a:solidFill>
          <a:schemeClr val="tx1"/>
        </a:solidFill>
        <a:latin typeface="Open Sans" panose="020B0606030504020204" pitchFamily="34" charset="0"/>
        <a:ea typeface="+mn-ea"/>
        <a:cs typeface="+mn-cs"/>
      </a:defRPr>
    </a:lvl4pPr>
    <a:lvl5pPr marL="1828800" algn="l" defTabSz="914400" rtl="0" eaLnBrk="1" latinLnBrk="0" hangingPunct="1">
      <a:defRPr sz="1200" kern="1200">
        <a:solidFill>
          <a:schemeClr val="tx1"/>
        </a:solidFill>
        <a:latin typeface="Open Sans" panose="020B0606030504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BW on Oracle can also move to BW PCE supported till 2027</a:t>
            </a:r>
          </a:p>
          <a:p>
            <a:r>
              <a:rPr lang="en-US"/>
              <a:t>BW on HANA can also move to BW PCE supported till 2040</a:t>
            </a:r>
          </a:p>
          <a:p>
            <a:r>
              <a:rPr lang="en-US"/>
              <a:t>Enable to move to </a:t>
            </a:r>
            <a:r>
              <a:rPr lang="en-US" err="1"/>
              <a:t>DataSphere</a:t>
            </a:r>
            <a:r>
              <a:rPr lang="en-US"/>
              <a:t> in Future without using BW Bridge</a:t>
            </a:r>
          </a:p>
          <a:p>
            <a:r>
              <a:rPr lang="en-US"/>
              <a:t>Once you move to BW PCE, they will become Data product in BDC environment using Data Product Generator.  It converts BW objects into Datasphere models</a:t>
            </a:r>
          </a:p>
          <a:p>
            <a:r>
              <a:rPr lang="en-US"/>
              <a:t>Data products in BDC can be consumed directly in Data Sphere</a:t>
            </a:r>
          </a:p>
        </p:txBody>
      </p:sp>
      <p:sp>
        <p:nvSpPr>
          <p:cNvPr id="4" name="Slide Number Placeholder 3"/>
          <p:cNvSpPr>
            <a:spLocks noGrp="1"/>
          </p:cNvSpPr>
          <p:nvPr>
            <p:ph type="sldNum" sz="quarter" idx="5"/>
          </p:nvPr>
        </p:nvSpPr>
        <p:spPr/>
        <p:txBody>
          <a:bodyPr/>
          <a:lstStyle/>
          <a:p>
            <a:fld id="{0BC411F4-90E6-5244-AF3B-45150A40F001}" type="slidenum">
              <a:rPr lang="en-US" smtClean="0"/>
              <a:pPr/>
              <a:t>2</a:t>
            </a:fld>
            <a:endParaRPr lang="en-US"/>
          </a:p>
        </p:txBody>
      </p:sp>
    </p:spTree>
    <p:extLst>
      <p:ext uri="{BB962C8B-B14F-4D97-AF65-F5344CB8AC3E}">
        <p14:creationId xmlns:p14="http://schemas.microsoft.com/office/powerpoint/2010/main" val="2539707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652AE-CB10-9D0B-EC0E-FC6C9C2C9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0FD54-F4A7-FA36-1BAF-502FD4C6B5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2F04B4E-B902-4BA5-5E4D-C781B82EAD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AFB3CE-C534-7769-F1A3-91ED8EF82EF6}"/>
              </a:ext>
            </a:extLst>
          </p:cNvPr>
          <p:cNvSpPr>
            <a:spLocks noGrp="1"/>
          </p:cNvSpPr>
          <p:nvPr>
            <p:ph type="sldNum" sz="quarter" idx="5"/>
          </p:nvPr>
        </p:nvSpPr>
        <p:spPr/>
        <p:txBody>
          <a:bodyPr/>
          <a:lstStyle/>
          <a:p>
            <a:fld id="{F6748D67-2A12-4317-91B0-57D0E3C91F14}" type="slidenum">
              <a:rPr lang="en-US" smtClean="0"/>
              <a:pPr/>
              <a:t>3</a:t>
            </a:fld>
            <a:endParaRPr lang="en-US"/>
          </a:p>
        </p:txBody>
      </p:sp>
    </p:spTree>
    <p:extLst>
      <p:ext uri="{BB962C8B-B14F-4D97-AF65-F5344CB8AC3E}">
        <p14:creationId xmlns:p14="http://schemas.microsoft.com/office/powerpoint/2010/main" val="1233698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2413C-3512-3FE9-BFF7-F46CD51A6F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2A936F-BB66-8872-4F16-0ACFE252D61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E23D0E0-A505-E88B-B482-9F9322ABA6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9832FE-84A4-D75E-A985-78BBFEE844A0}"/>
              </a:ext>
            </a:extLst>
          </p:cNvPr>
          <p:cNvSpPr>
            <a:spLocks noGrp="1"/>
          </p:cNvSpPr>
          <p:nvPr>
            <p:ph type="sldNum" sz="quarter" idx="5"/>
          </p:nvPr>
        </p:nvSpPr>
        <p:spPr/>
        <p:txBody>
          <a:bodyPr/>
          <a:lstStyle/>
          <a:p>
            <a:fld id="{F6748D67-2A12-4317-91B0-57D0E3C91F14}" type="slidenum">
              <a:rPr lang="en-US" smtClean="0"/>
              <a:pPr/>
              <a:t>4</a:t>
            </a:fld>
            <a:endParaRPr lang="en-US"/>
          </a:p>
        </p:txBody>
      </p:sp>
    </p:spTree>
    <p:extLst>
      <p:ext uri="{BB962C8B-B14F-4D97-AF65-F5344CB8AC3E}">
        <p14:creationId xmlns:p14="http://schemas.microsoft.com/office/powerpoint/2010/main" val="25433739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Slide">
    <p:spTree>
      <p:nvGrpSpPr>
        <p:cNvPr id="1" name=""/>
        <p:cNvGrpSpPr/>
        <p:nvPr/>
      </p:nvGrpSpPr>
      <p:grpSpPr>
        <a:xfrm>
          <a:off x="0" y="0"/>
          <a:ext cx="0" cy="0"/>
          <a:chOff x="0" y="0"/>
          <a:chExt cx="0" cy="0"/>
        </a:xfrm>
      </p:grpSpPr>
      <p:sp>
        <p:nvSpPr>
          <p:cNvPr id="61" name="Text Placeholder 60">
            <a:extLst>
              <a:ext uri="{FF2B5EF4-FFF2-40B4-BE49-F238E27FC236}">
                <a16:creationId xmlns:a16="http://schemas.microsoft.com/office/drawing/2014/main" id="{B9188BAB-85D5-DD13-C67E-E27202EAE70B}"/>
              </a:ext>
            </a:extLst>
          </p:cNvPr>
          <p:cNvSpPr>
            <a:spLocks noGrp="1"/>
          </p:cNvSpPr>
          <p:nvPr>
            <p:ph type="body" sz="quarter" idx="12" hasCustomPrompt="1"/>
          </p:nvPr>
        </p:nvSpPr>
        <p:spPr>
          <a:xfrm>
            <a:off x="4760181" y="2824427"/>
            <a:ext cx="6802279" cy="2516199"/>
          </a:xfrm>
          <a:prstGeom prst="rect">
            <a:avLst/>
          </a:prstGeom>
        </p:spPr>
        <p:txBody>
          <a:bodyPr/>
          <a:lstStyle>
            <a:lvl1pPr marL="0" indent="0">
              <a:lnSpc>
                <a:spcPct val="100000"/>
              </a:lnSpc>
              <a:buClr>
                <a:schemeClr val="accent2"/>
              </a:buClr>
              <a:buFont typeface="Arial" panose="020B0604020202020204" pitchFamily="34" charset="0"/>
              <a:buNone/>
              <a:defRPr sz="48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r>
              <a:rPr lang="en-US" sz="4400" b="1">
                <a:solidFill>
                  <a:srgbClr val="1C1D3B"/>
                </a:solidFill>
                <a:latin typeface="Helvetica" pitchFamily="2" charset="0"/>
                <a:cs typeface="Sora" pitchFamily="2" charset="0"/>
              </a:rPr>
              <a:t>The presentation title will come here</a:t>
            </a:r>
          </a:p>
          <a:p>
            <a:r>
              <a:rPr lang="en-US" sz="4400" b="1">
                <a:solidFill>
                  <a:srgbClr val="1C1D3B"/>
                </a:solidFill>
                <a:latin typeface="Helvetica" pitchFamily="2" charset="0"/>
                <a:cs typeface="Sora" pitchFamily="2" charset="0"/>
              </a:rPr>
              <a:t>(up to three lines)</a:t>
            </a:r>
          </a:p>
        </p:txBody>
      </p:sp>
      <p:grpSp>
        <p:nvGrpSpPr>
          <p:cNvPr id="5" name="Group 4">
            <a:extLst>
              <a:ext uri="{FF2B5EF4-FFF2-40B4-BE49-F238E27FC236}">
                <a16:creationId xmlns:a16="http://schemas.microsoft.com/office/drawing/2014/main" id="{869EF4BB-C667-DD16-7B1E-C4A8E3017170}"/>
              </a:ext>
            </a:extLst>
          </p:cNvPr>
          <p:cNvGrpSpPr/>
          <p:nvPr userDrawn="1"/>
        </p:nvGrpSpPr>
        <p:grpSpPr>
          <a:xfrm>
            <a:off x="10569142" y="5611843"/>
            <a:ext cx="1442876" cy="1055415"/>
            <a:chOff x="9742316" y="4858326"/>
            <a:chExt cx="1587162" cy="1160957"/>
          </a:xfrm>
        </p:grpSpPr>
        <p:sp>
          <p:nvSpPr>
            <p:cNvPr id="6" name="Oval 5">
              <a:extLst>
                <a:ext uri="{FF2B5EF4-FFF2-40B4-BE49-F238E27FC236}">
                  <a16:creationId xmlns:a16="http://schemas.microsoft.com/office/drawing/2014/main" id="{01E5F9BA-617A-B0BA-907C-867F56DA41B5}"/>
                </a:ext>
              </a:extLst>
            </p:cNvPr>
            <p:cNvSpPr/>
            <p:nvPr/>
          </p:nvSpPr>
          <p:spPr>
            <a:xfrm>
              <a:off x="974231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7" name="Oval 6">
              <a:extLst>
                <a:ext uri="{FF2B5EF4-FFF2-40B4-BE49-F238E27FC236}">
                  <a16:creationId xmlns:a16="http://schemas.microsoft.com/office/drawing/2014/main" id="{56809C12-3214-8461-E791-55EA82D68A54}"/>
                </a:ext>
              </a:extLst>
            </p:cNvPr>
            <p:cNvSpPr/>
            <p:nvPr/>
          </p:nvSpPr>
          <p:spPr>
            <a:xfrm>
              <a:off x="974231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8" name="Oval 7">
              <a:extLst>
                <a:ext uri="{FF2B5EF4-FFF2-40B4-BE49-F238E27FC236}">
                  <a16:creationId xmlns:a16="http://schemas.microsoft.com/office/drawing/2014/main" id="{17E92F0E-DA18-3D69-61EA-598E22779C89}"/>
                </a:ext>
              </a:extLst>
            </p:cNvPr>
            <p:cNvSpPr/>
            <p:nvPr/>
          </p:nvSpPr>
          <p:spPr>
            <a:xfrm>
              <a:off x="974231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9" name="Oval 8">
              <a:extLst>
                <a:ext uri="{FF2B5EF4-FFF2-40B4-BE49-F238E27FC236}">
                  <a16:creationId xmlns:a16="http://schemas.microsoft.com/office/drawing/2014/main" id="{D766CD77-DF13-BB39-6A84-C32C4D303EB6}"/>
                </a:ext>
              </a:extLst>
            </p:cNvPr>
            <p:cNvSpPr/>
            <p:nvPr/>
          </p:nvSpPr>
          <p:spPr>
            <a:xfrm>
              <a:off x="974231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0" name="Oval 9">
              <a:extLst>
                <a:ext uri="{FF2B5EF4-FFF2-40B4-BE49-F238E27FC236}">
                  <a16:creationId xmlns:a16="http://schemas.microsoft.com/office/drawing/2014/main" id="{E04714BE-61FF-118A-9FA5-83B7E097E2A9}"/>
                </a:ext>
              </a:extLst>
            </p:cNvPr>
            <p:cNvSpPr/>
            <p:nvPr/>
          </p:nvSpPr>
          <p:spPr>
            <a:xfrm>
              <a:off x="974231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1" name="Oval 10">
              <a:extLst>
                <a:ext uri="{FF2B5EF4-FFF2-40B4-BE49-F238E27FC236}">
                  <a16:creationId xmlns:a16="http://schemas.microsoft.com/office/drawing/2014/main" id="{0CE47359-5BBA-6469-155D-330B00ED6237}"/>
                </a:ext>
              </a:extLst>
            </p:cNvPr>
            <p:cNvSpPr/>
            <p:nvPr/>
          </p:nvSpPr>
          <p:spPr>
            <a:xfrm>
              <a:off x="974231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2" name="Oval 11">
              <a:extLst>
                <a:ext uri="{FF2B5EF4-FFF2-40B4-BE49-F238E27FC236}">
                  <a16:creationId xmlns:a16="http://schemas.microsoft.com/office/drawing/2014/main" id="{3463834F-BB22-7C42-588D-998182DA2107}"/>
                </a:ext>
              </a:extLst>
            </p:cNvPr>
            <p:cNvSpPr/>
            <p:nvPr/>
          </p:nvSpPr>
          <p:spPr>
            <a:xfrm>
              <a:off x="9960848"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3" name="Oval 12">
              <a:extLst>
                <a:ext uri="{FF2B5EF4-FFF2-40B4-BE49-F238E27FC236}">
                  <a16:creationId xmlns:a16="http://schemas.microsoft.com/office/drawing/2014/main" id="{12AC4676-3F9B-B363-1811-BBA9954A4ECE}"/>
                </a:ext>
              </a:extLst>
            </p:cNvPr>
            <p:cNvSpPr/>
            <p:nvPr/>
          </p:nvSpPr>
          <p:spPr>
            <a:xfrm>
              <a:off x="9960848"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4" name="Oval 13">
              <a:extLst>
                <a:ext uri="{FF2B5EF4-FFF2-40B4-BE49-F238E27FC236}">
                  <a16:creationId xmlns:a16="http://schemas.microsoft.com/office/drawing/2014/main" id="{9CA89CBD-CB7E-9616-683E-7FDB69F24D8B}"/>
                </a:ext>
              </a:extLst>
            </p:cNvPr>
            <p:cNvSpPr/>
            <p:nvPr/>
          </p:nvSpPr>
          <p:spPr>
            <a:xfrm>
              <a:off x="9960848"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5" name="Oval 14">
              <a:extLst>
                <a:ext uri="{FF2B5EF4-FFF2-40B4-BE49-F238E27FC236}">
                  <a16:creationId xmlns:a16="http://schemas.microsoft.com/office/drawing/2014/main" id="{CD1ED26E-4806-5A4A-B2B2-C7214A5035EA}"/>
                </a:ext>
              </a:extLst>
            </p:cNvPr>
            <p:cNvSpPr/>
            <p:nvPr/>
          </p:nvSpPr>
          <p:spPr>
            <a:xfrm>
              <a:off x="9960848"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6" name="Oval 15">
              <a:extLst>
                <a:ext uri="{FF2B5EF4-FFF2-40B4-BE49-F238E27FC236}">
                  <a16:creationId xmlns:a16="http://schemas.microsoft.com/office/drawing/2014/main" id="{22A14418-6267-4B50-2234-A3B2B1ED178A}"/>
                </a:ext>
              </a:extLst>
            </p:cNvPr>
            <p:cNvSpPr/>
            <p:nvPr/>
          </p:nvSpPr>
          <p:spPr>
            <a:xfrm>
              <a:off x="9960848"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7" name="Oval 16">
              <a:extLst>
                <a:ext uri="{FF2B5EF4-FFF2-40B4-BE49-F238E27FC236}">
                  <a16:creationId xmlns:a16="http://schemas.microsoft.com/office/drawing/2014/main" id="{78B61E1D-448E-1940-DD01-F5178758E149}"/>
                </a:ext>
              </a:extLst>
            </p:cNvPr>
            <p:cNvSpPr/>
            <p:nvPr/>
          </p:nvSpPr>
          <p:spPr>
            <a:xfrm>
              <a:off x="9960848"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8" name="Oval 17">
              <a:extLst>
                <a:ext uri="{FF2B5EF4-FFF2-40B4-BE49-F238E27FC236}">
                  <a16:creationId xmlns:a16="http://schemas.microsoft.com/office/drawing/2014/main" id="{997A3EB2-A3DD-1D0E-A47E-CF05C9AFCDEF}"/>
                </a:ext>
              </a:extLst>
            </p:cNvPr>
            <p:cNvSpPr/>
            <p:nvPr/>
          </p:nvSpPr>
          <p:spPr>
            <a:xfrm>
              <a:off x="10179379"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9" name="Oval 18">
              <a:extLst>
                <a:ext uri="{FF2B5EF4-FFF2-40B4-BE49-F238E27FC236}">
                  <a16:creationId xmlns:a16="http://schemas.microsoft.com/office/drawing/2014/main" id="{6AF7B9CF-CE5C-9D30-7050-DCB5F684EC1A}"/>
                </a:ext>
              </a:extLst>
            </p:cNvPr>
            <p:cNvSpPr/>
            <p:nvPr/>
          </p:nvSpPr>
          <p:spPr>
            <a:xfrm>
              <a:off x="10179379"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0" name="Oval 19">
              <a:extLst>
                <a:ext uri="{FF2B5EF4-FFF2-40B4-BE49-F238E27FC236}">
                  <a16:creationId xmlns:a16="http://schemas.microsoft.com/office/drawing/2014/main" id="{B98C4E48-54D1-56DC-2F01-308F6360FEBA}"/>
                </a:ext>
              </a:extLst>
            </p:cNvPr>
            <p:cNvSpPr/>
            <p:nvPr/>
          </p:nvSpPr>
          <p:spPr>
            <a:xfrm>
              <a:off x="10179379"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1" name="Oval 20">
              <a:extLst>
                <a:ext uri="{FF2B5EF4-FFF2-40B4-BE49-F238E27FC236}">
                  <a16:creationId xmlns:a16="http://schemas.microsoft.com/office/drawing/2014/main" id="{E500999A-671B-73C1-72D0-8ECF91D8AD06}"/>
                </a:ext>
              </a:extLst>
            </p:cNvPr>
            <p:cNvSpPr/>
            <p:nvPr/>
          </p:nvSpPr>
          <p:spPr>
            <a:xfrm>
              <a:off x="10179379"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2" name="Oval 21">
              <a:extLst>
                <a:ext uri="{FF2B5EF4-FFF2-40B4-BE49-F238E27FC236}">
                  <a16:creationId xmlns:a16="http://schemas.microsoft.com/office/drawing/2014/main" id="{41B09303-8FC7-0CB4-CD04-95929ED7084E}"/>
                </a:ext>
              </a:extLst>
            </p:cNvPr>
            <p:cNvSpPr/>
            <p:nvPr/>
          </p:nvSpPr>
          <p:spPr>
            <a:xfrm>
              <a:off x="10179379"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3" name="Oval 22">
              <a:extLst>
                <a:ext uri="{FF2B5EF4-FFF2-40B4-BE49-F238E27FC236}">
                  <a16:creationId xmlns:a16="http://schemas.microsoft.com/office/drawing/2014/main" id="{54CE1726-7AC5-F56E-6FEC-9B26B8EB3E26}"/>
                </a:ext>
              </a:extLst>
            </p:cNvPr>
            <p:cNvSpPr/>
            <p:nvPr/>
          </p:nvSpPr>
          <p:spPr>
            <a:xfrm>
              <a:off x="10179379"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4" name="Oval 23">
              <a:extLst>
                <a:ext uri="{FF2B5EF4-FFF2-40B4-BE49-F238E27FC236}">
                  <a16:creationId xmlns:a16="http://schemas.microsoft.com/office/drawing/2014/main" id="{E0132A18-5DE3-F130-839C-8E32858653F0}"/>
                </a:ext>
              </a:extLst>
            </p:cNvPr>
            <p:cNvSpPr/>
            <p:nvPr/>
          </p:nvSpPr>
          <p:spPr>
            <a:xfrm>
              <a:off x="10397911"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Oval 24">
              <a:extLst>
                <a:ext uri="{FF2B5EF4-FFF2-40B4-BE49-F238E27FC236}">
                  <a16:creationId xmlns:a16="http://schemas.microsoft.com/office/drawing/2014/main" id="{67BB454A-78E9-3207-CD58-5F7A2B7E4727}"/>
                </a:ext>
              </a:extLst>
            </p:cNvPr>
            <p:cNvSpPr/>
            <p:nvPr/>
          </p:nvSpPr>
          <p:spPr>
            <a:xfrm>
              <a:off x="10397911"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6" name="Oval 25">
              <a:extLst>
                <a:ext uri="{FF2B5EF4-FFF2-40B4-BE49-F238E27FC236}">
                  <a16:creationId xmlns:a16="http://schemas.microsoft.com/office/drawing/2014/main" id="{F901E444-9043-E751-905D-E0061F122B9F}"/>
                </a:ext>
              </a:extLst>
            </p:cNvPr>
            <p:cNvSpPr/>
            <p:nvPr/>
          </p:nvSpPr>
          <p:spPr>
            <a:xfrm>
              <a:off x="10397911"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7" name="Oval 26">
              <a:extLst>
                <a:ext uri="{FF2B5EF4-FFF2-40B4-BE49-F238E27FC236}">
                  <a16:creationId xmlns:a16="http://schemas.microsoft.com/office/drawing/2014/main" id="{5C700834-6448-9A0D-1702-D49490B871E1}"/>
                </a:ext>
              </a:extLst>
            </p:cNvPr>
            <p:cNvSpPr/>
            <p:nvPr/>
          </p:nvSpPr>
          <p:spPr>
            <a:xfrm>
              <a:off x="10397911"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8" name="Oval 27">
              <a:extLst>
                <a:ext uri="{FF2B5EF4-FFF2-40B4-BE49-F238E27FC236}">
                  <a16:creationId xmlns:a16="http://schemas.microsoft.com/office/drawing/2014/main" id="{1AAAE891-D9BC-2DF2-E9F9-B31DA0D492F8}"/>
                </a:ext>
              </a:extLst>
            </p:cNvPr>
            <p:cNvSpPr/>
            <p:nvPr/>
          </p:nvSpPr>
          <p:spPr>
            <a:xfrm>
              <a:off x="10397911"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9" name="Oval 28">
              <a:extLst>
                <a:ext uri="{FF2B5EF4-FFF2-40B4-BE49-F238E27FC236}">
                  <a16:creationId xmlns:a16="http://schemas.microsoft.com/office/drawing/2014/main" id="{449D16E0-51B4-0212-F85C-51C63C0704CF}"/>
                </a:ext>
              </a:extLst>
            </p:cNvPr>
            <p:cNvSpPr/>
            <p:nvPr/>
          </p:nvSpPr>
          <p:spPr>
            <a:xfrm>
              <a:off x="10397911"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0" name="Oval 29">
              <a:extLst>
                <a:ext uri="{FF2B5EF4-FFF2-40B4-BE49-F238E27FC236}">
                  <a16:creationId xmlns:a16="http://schemas.microsoft.com/office/drawing/2014/main" id="{F9EEBA6C-84F7-190F-3326-63C259C3E74B}"/>
                </a:ext>
              </a:extLst>
            </p:cNvPr>
            <p:cNvSpPr/>
            <p:nvPr/>
          </p:nvSpPr>
          <p:spPr>
            <a:xfrm>
              <a:off x="10616442"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1" name="Oval 30">
              <a:extLst>
                <a:ext uri="{FF2B5EF4-FFF2-40B4-BE49-F238E27FC236}">
                  <a16:creationId xmlns:a16="http://schemas.microsoft.com/office/drawing/2014/main" id="{24ED561A-A36F-C179-94F1-9EC4360B37BD}"/>
                </a:ext>
              </a:extLst>
            </p:cNvPr>
            <p:cNvSpPr/>
            <p:nvPr/>
          </p:nvSpPr>
          <p:spPr>
            <a:xfrm>
              <a:off x="10616442"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2" name="Oval 31">
              <a:extLst>
                <a:ext uri="{FF2B5EF4-FFF2-40B4-BE49-F238E27FC236}">
                  <a16:creationId xmlns:a16="http://schemas.microsoft.com/office/drawing/2014/main" id="{3A8C8B0D-6F42-6135-261A-D86CE87D99CC}"/>
                </a:ext>
              </a:extLst>
            </p:cNvPr>
            <p:cNvSpPr/>
            <p:nvPr/>
          </p:nvSpPr>
          <p:spPr>
            <a:xfrm>
              <a:off x="10616442"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3" name="Oval 32">
              <a:extLst>
                <a:ext uri="{FF2B5EF4-FFF2-40B4-BE49-F238E27FC236}">
                  <a16:creationId xmlns:a16="http://schemas.microsoft.com/office/drawing/2014/main" id="{3D8C87F3-5DAA-2B75-AA87-04F7B36C9D41}"/>
                </a:ext>
              </a:extLst>
            </p:cNvPr>
            <p:cNvSpPr/>
            <p:nvPr/>
          </p:nvSpPr>
          <p:spPr>
            <a:xfrm>
              <a:off x="10616442"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4" name="Oval 33">
              <a:extLst>
                <a:ext uri="{FF2B5EF4-FFF2-40B4-BE49-F238E27FC236}">
                  <a16:creationId xmlns:a16="http://schemas.microsoft.com/office/drawing/2014/main" id="{653A4F01-CCD9-8595-4901-98D4AE37C1F3}"/>
                </a:ext>
              </a:extLst>
            </p:cNvPr>
            <p:cNvSpPr/>
            <p:nvPr/>
          </p:nvSpPr>
          <p:spPr>
            <a:xfrm>
              <a:off x="10616442"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5" name="Oval 34">
              <a:extLst>
                <a:ext uri="{FF2B5EF4-FFF2-40B4-BE49-F238E27FC236}">
                  <a16:creationId xmlns:a16="http://schemas.microsoft.com/office/drawing/2014/main" id="{657520B6-4BF5-C2BE-FB74-E808748F6E55}"/>
                </a:ext>
              </a:extLst>
            </p:cNvPr>
            <p:cNvSpPr/>
            <p:nvPr/>
          </p:nvSpPr>
          <p:spPr>
            <a:xfrm>
              <a:off x="10616442"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6" name="Oval 35">
              <a:extLst>
                <a:ext uri="{FF2B5EF4-FFF2-40B4-BE49-F238E27FC236}">
                  <a16:creationId xmlns:a16="http://schemas.microsoft.com/office/drawing/2014/main" id="{5EDECA02-690E-A029-14F6-68FC169AC8FA}"/>
                </a:ext>
              </a:extLst>
            </p:cNvPr>
            <p:cNvSpPr/>
            <p:nvPr/>
          </p:nvSpPr>
          <p:spPr>
            <a:xfrm>
              <a:off x="10834974"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7" name="Oval 36">
              <a:extLst>
                <a:ext uri="{FF2B5EF4-FFF2-40B4-BE49-F238E27FC236}">
                  <a16:creationId xmlns:a16="http://schemas.microsoft.com/office/drawing/2014/main" id="{F64906F2-5FB3-EF20-83E3-4F1DFD8CA2CD}"/>
                </a:ext>
              </a:extLst>
            </p:cNvPr>
            <p:cNvSpPr/>
            <p:nvPr/>
          </p:nvSpPr>
          <p:spPr>
            <a:xfrm>
              <a:off x="10834974"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8" name="Oval 37">
              <a:extLst>
                <a:ext uri="{FF2B5EF4-FFF2-40B4-BE49-F238E27FC236}">
                  <a16:creationId xmlns:a16="http://schemas.microsoft.com/office/drawing/2014/main" id="{A7E92967-4817-239D-CB39-92A052CB2FA6}"/>
                </a:ext>
              </a:extLst>
            </p:cNvPr>
            <p:cNvSpPr/>
            <p:nvPr/>
          </p:nvSpPr>
          <p:spPr>
            <a:xfrm>
              <a:off x="10834974"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9" name="Oval 38">
              <a:extLst>
                <a:ext uri="{FF2B5EF4-FFF2-40B4-BE49-F238E27FC236}">
                  <a16:creationId xmlns:a16="http://schemas.microsoft.com/office/drawing/2014/main" id="{DEF7D5EE-A7EA-533C-7E9B-E34F6C40F4A1}"/>
                </a:ext>
              </a:extLst>
            </p:cNvPr>
            <p:cNvSpPr/>
            <p:nvPr/>
          </p:nvSpPr>
          <p:spPr>
            <a:xfrm>
              <a:off x="10834974"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0" name="Oval 39">
              <a:extLst>
                <a:ext uri="{FF2B5EF4-FFF2-40B4-BE49-F238E27FC236}">
                  <a16:creationId xmlns:a16="http://schemas.microsoft.com/office/drawing/2014/main" id="{2EA523F2-B53B-ECA6-3FBB-ED15AA72C4F1}"/>
                </a:ext>
              </a:extLst>
            </p:cNvPr>
            <p:cNvSpPr/>
            <p:nvPr/>
          </p:nvSpPr>
          <p:spPr>
            <a:xfrm>
              <a:off x="10834974"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1" name="Oval 40">
              <a:extLst>
                <a:ext uri="{FF2B5EF4-FFF2-40B4-BE49-F238E27FC236}">
                  <a16:creationId xmlns:a16="http://schemas.microsoft.com/office/drawing/2014/main" id="{12930BEE-2FEB-5673-0BCE-8B662FF553D4}"/>
                </a:ext>
              </a:extLst>
            </p:cNvPr>
            <p:cNvSpPr/>
            <p:nvPr/>
          </p:nvSpPr>
          <p:spPr>
            <a:xfrm>
              <a:off x="10834974"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2" name="Oval 41">
              <a:extLst>
                <a:ext uri="{FF2B5EF4-FFF2-40B4-BE49-F238E27FC236}">
                  <a16:creationId xmlns:a16="http://schemas.microsoft.com/office/drawing/2014/main" id="{E341CA6F-3015-2658-B6AD-41EE97EA345A}"/>
                </a:ext>
              </a:extLst>
            </p:cNvPr>
            <p:cNvSpPr/>
            <p:nvPr/>
          </p:nvSpPr>
          <p:spPr>
            <a:xfrm>
              <a:off x="1105350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3" name="Oval 42">
              <a:extLst>
                <a:ext uri="{FF2B5EF4-FFF2-40B4-BE49-F238E27FC236}">
                  <a16:creationId xmlns:a16="http://schemas.microsoft.com/office/drawing/2014/main" id="{BDD782AA-F4C9-1445-2021-922DCC9FB9F9}"/>
                </a:ext>
              </a:extLst>
            </p:cNvPr>
            <p:cNvSpPr/>
            <p:nvPr/>
          </p:nvSpPr>
          <p:spPr>
            <a:xfrm>
              <a:off x="1105350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4" name="Oval 43">
              <a:extLst>
                <a:ext uri="{FF2B5EF4-FFF2-40B4-BE49-F238E27FC236}">
                  <a16:creationId xmlns:a16="http://schemas.microsoft.com/office/drawing/2014/main" id="{F7176604-F11B-902B-2A4F-E24912C950FE}"/>
                </a:ext>
              </a:extLst>
            </p:cNvPr>
            <p:cNvSpPr/>
            <p:nvPr/>
          </p:nvSpPr>
          <p:spPr>
            <a:xfrm>
              <a:off x="1105350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5" name="Oval 44">
              <a:extLst>
                <a:ext uri="{FF2B5EF4-FFF2-40B4-BE49-F238E27FC236}">
                  <a16:creationId xmlns:a16="http://schemas.microsoft.com/office/drawing/2014/main" id="{2D9ABF3C-2F70-371A-7695-69FA0BCB7326}"/>
                </a:ext>
              </a:extLst>
            </p:cNvPr>
            <p:cNvSpPr/>
            <p:nvPr/>
          </p:nvSpPr>
          <p:spPr>
            <a:xfrm>
              <a:off x="1105350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6" name="Oval 45">
              <a:extLst>
                <a:ext uri="{FF2B5EF4-FFF2-40B4-BE49-F238E27FC236}">
                  <a16:creationId xmlns:a16="http://schemas.microsoft.com/office/drawing/2014/main" id="{F6513386-5B25-B370-75B9-CBF971663457}"/>
                </a:ext>
              </a:extLst>
            </p:cNvPr>
            <p:cNvSpPr/>
            <p:nvPr/>
          </p:nvSpPr>
          <p:spPr>
            <a:xfrm>
              <a:off x="1105350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7" name="Oval 46">
              <a:extLst>
                <a:ext uri="{FF2B5EF4-FFF2-40B4-BE49-F238E27FC236}">
                  <a16:creationId xmlns:a16="http://schemas.microsoft.com/office/drawing/2014/main" id="{EF152BDE-9E15-6F22-9BD9-5862C13E4E82}"/>
                </a:ext>
              </a:extLst>
            </p:cNvPr>
            <p:cNvSpPr/>
            <p:nvPr/>
          </p:nvSpPr>
          <p:spPr>
            <a:xfrm>
              <a:off x="1105350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8" name="Oval 47">
              <a:extLst>
                <a:ext uri="{FF2B5EF4-FFF2-40B4-BE49-F238E27FC236}">
                  <a16:creationId xmlns:a16="http://schemas.microsoft.com/office/drawing/2014/main" id="{08BE346A-2409-86D8-09A8-EB5E1E1EEFAC}"/>
                </a:ext>
              </a:extLst>
            </p:cNvPr>
            <p:cNvSpPr/>
            <p:nvPr/>
          </p:nvSpPr>
          <p:spPr>
            <a:xfrm>
              <a:off x="11272035"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9" name="Oval 48">
              <a:extLst>
                <a:ext uri="{FF2B5EF4-FFF2-40B4-BE49-F238E27FC236}">
                  <a16:creationId xmlns:a16="http://schemas.microsoft.com/office/drawing/2014/main" id="{A071D0B8-7BD1-1130-D1AC-C17B71739967}"/>
                </a:ext>
              </a:extLst>
            </p:cNvPr>
            <p:cNvSpPr/>
            <p:nvPr/>
          </p:nvSpPr>
          <p:spPr>
            <a:xfrm>
              <a:off x="11272035"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0" name="Oval 49">
              <a:extLst>
                <a:ext uri="{FF2B5EF4-FFF2-40B4-BE49-F238E27FC236}">
                  <a16:creationId xmlns:a16="http://schemas.microsoft.com/office/drawing/2014/main" id="{437AEEDE-A472-FF54-B708-38B1927C341B}"/>
                </a:ext>
              </a:extLst>
            </p:cNvPr>
            <p:cNvSpPr/>
            <p:nvPr/>
          </p:nvSpPr>
          <p:spPr>
            <a:xfrm>
              <a:off x="11272035"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1" name="Oval 50">
              <a:extLst>
                <a:ext uri="{FF2B5EF4-FFF2-40B4-BE49-F238E27FC236}">
                  <a16:creationId xmlns:a16="http://schemas.microsoft.com/office/drawing/2014/main" id="{28F75F4D-BE14-74A1-74CB-A3BF9EB12A9B}"/>
                </a:ext>
              </a:extLst>
            </p:cNvPr>
            <p:cNvSpPr/>
            <p:nvPr/>
          </p:nvSpPr>
          <p:spPr>
            <a:xfrm>
              <a:off x="11272035"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2" name="Oval 51">
              <a:extLst>
                <a:ext uri="{FF2B5EF4-FFF2-40B4-BE49-F238E27FC236}">
                  <a16:creationId xmlns:a16="http://schemas.microsoft.com/office/drawing/2014/main" id="{22748C43-E929-A605-2D04-251F20436A41}"/>
                </a:ext>
              </a:extLst>
            </p:cNvPr>
            <p:cNvSpPr/>
            <p:nvPr/>
          </p:nvSpPr>
          <p:spPr>
            <a:xfrm>
              <a:off x="11272035"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3" name="Oval 52">
              <a:extLst>
                <a:ext uri="{FF2B5EF4-FFF2-40B4-BE49-F238E27FC236}">
                  <a16:creationId xmlns:a16="http://schemas.microsoft.com/office/drawing/2014/main" id="{A78085A7-6077-CFE4-5AF7-67B201F9CB17}"/>
                </a:ext>
              </a:extLst>
            </p:cNvPr>
            <p:cNvSpPr/>
            <p:nvPr/>
          </p:nvSpPr>
          <p:spPr>
            <a:xfrm>
              <a:off x="11272035"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grpSp>
      <p:pic>
        <p:nvPicPr>
          <p:cNvPr id="55" name="Picture 54" descr="A logo with white text&#10;&#10;Description automatically generated">
            <a:extLst>
              <a:ext uri="{FF2B5EF4-FFF2-40B4-BE49-F238E27FC236}">
                <a16:creationId xmlns:a16="http://schemas.microsoft.com/office/drawing/2014/main" id="{00956D7E-CCF5-1A23-EE32-9B2E170015B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363377" y="390859"/>
            <a:ext cx="648629" cy="374868"/>
          </a:xfrm>
          <a:prstGeom prst="rect">
            <a:avLst/>
          </a:prstGeom>
        </p:spPr>
      </p:pic>
      <p:cxnSp>
        <p:nvCxnSpPr>
          <p:cNvPr id="56" name="Straight Connector 55">
            <a:extLst>
              <a:ext uri="{FF2B5EF4-FFF2-40B4-BE49-F238E27FC236}">
                <a16:creationId xmlns:a16="http://schemas.microsoft.com/office/drawing/2014/main" id="{ED556286-F534-4342-4B2F-E1B058C13DA4}"/>
              </a:ext>
            </a:extLst>
          </p:cNvPr>
          <p:cNvCxnSpPr>
            <a:cxnSpLocks/>
          </p:cNvCxnSpPr>
          <p:nvPr userDrawn="1"/>
        </p:nvCxnSpPr>
        <p:spPr>
          <a:xfrm>
            <a:off x="11094126" y="338326"/>
            <a:ext cx="0" cy="493456"/>
          </a:xfrm>
          <a:prstGeom prst="line">
            <a:avLst/>
          </a:prstGeom>
          <a:ln w="3175">
            <a:solidFill>
              <a:srgbClr val="1C1D3B"/>
            </a:solidFill>
          </a:ln>
        </p:spPr>
        <p:style>
          <a:lnRef idx="1">
            <a:schemeClr val="accent1"/>
          </a:lnRef>
          <a:fillRef idx="0">
            <a:schemeClr val="accent1"/>
          </a:fillRef>
          <a:effectRef idx="0">
            <a:schemeClr val="accent1"/>
          </a:effectRef>
          <a:fontRef idx="minor">
            <a:schemeClr val="tx1"/>
          </a:fontRef>
        </p:style>
      </p:cxnSp>
      <p:pic>
        <p:nvPicPr>
          <p:cNvPr id="57" name="Picture Placeholder 16">
            <a:extLst>
              <a:ext uri="{FF2B5EF4-FFF2-40B4-BE49-F238E27FC236}">
                <a16:creationId xmlns:a16="http://schemas.microsoft.com/office/drawing/2014/main" id="{1B469D76-27A7-1B27-84FD-D9628A660C34}"/>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a:off x="-1" y="0"/>
            <a:ext cx="3809997" cy="6858000"/>
          </a:xfrm>
          <a:custGeom>
            <a:avLst/>
            <a:gdLst>
              <a:gd name="connsiteX0" fmla="*/ 0 w 3259899"/>
              <a:gd name="connsiteY0" fmla="*/ 0 h 4149052"/>
              <a:gd name="connsiteX1" fmla="*/ 3259899 w 3259899"/>
              <a:gd name="connsiteY1" fmla="*/ 0 h 4149052"/>
              <a:gd name="connsiteX2" fmla="*/ 3259899 w 3259899"/>
              <a:gd name="connsiteY2" fmla="*/ 4149052 h 4149052"/>
              <a:gd name="connsiteX3" fmla="*/ 0 w 3259899"/>
              <a:gd name="connsiteY3" fmla="*/ 4149052 h 4149052"/>
            </a:gdLst>
            <a:ahLst/>
            <a:cxnLst>
              <a:cxn ang="0">
                <a:pos x="connsiteX0" y="connsiteY0"/>
              </a:cxn>
              <a:cxn ang="0">
                <a:pos x="connsiteX1" y="connsiteY1"/>
              </a:cxn>
              <a:cxn ang="0">
                <a:pos x="connsiteX2" y="connsiteY2"/>
              </a:cxn>
              <a:cxn ang="0">
                <a:pos x="connsiteX3" y="connsiteY3"/>
              </a:cxn>
            </a:cxnLst>
            <a:rect l="l" t="t" r="r" b="b"/>
            <a:pathLst>
              <a:path w="3259899" h="4149052">
                <a:moveTo>
                  <a:pt x="0" y="0"/>
                </a:moveTo>
                <a:lnTo>
                  <a:pt x="3259899" y="0"/>
                </a:lnTo>
                <a:lnTo>
                  <a:pt x="3259899" y="4149052"/>
                </a:lnTo>
                <a:lnTo>
                  <a:pt x="0" y="4149052"/>
                </a:lnTo>
                <a:close/>
              </a:path>
            </a:pathLst>
          </a:custGeom>
          <a:noFill/>
        </p:spPr>
      </p:pic>
      <p:sp>
        <p:nvSpPr>
          <p:cNvPr id="59" name="Rectangle 58">
            <a:extLst>
              <a:ext uri="{FF2B5EF4-FFF2-40B4-BE49-F238E27FC236}">
                <a16:creationId xmlns:a16="http://schemas.microsoft.com/office/drawing/2014/main" id="{7B482298-B4F7-18EF-5BF8-1EBD8DD9F9A3}"/>
              </a:ext>
            </a:extLst>
          </p:cNvPr>
          <p:cNvSpPr/>
          <p:nvPr userDrawn="1"/>
        </p:nvSpPr>
        <p:spPr>
          <a:xfrm>
            <a:off x="3809996" y="-1"/>
            <a:ext cx="134624" cy="6857999"/>
          </a:xfrm>
          <a:prstGeom prst="rect">
            <a:avLst/>
          </a:prstGeom>
          <a:solidFill>
            <a:srgbClr val="D40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60" name="TextBox 59">
            <a:extLst>
              <a:ext uri="{FF2B5EF4-FFF2-40B4-BE49-F238E27FC236}">
                <a16:creationId xmlns:a16="http://schemas.microsoft.com/office/drawing/2014/main" id="{DDB2AB9A-54EC-3569-E48D-6F355A3EBFBE}"/>
              </a:ext>
            </a:extLst>
          </p:cNvPr>
          <p:cNvSpPr txBox="1"/>
          <p:nvPr userDrawn="1"/>
        </p:nvSpPr>
        <p:spPr>
          <a:xfrm>
            <a:off x="154512" y="6555184"/>
            <a:ext cx="6151944" cy="184666"/>
          </a:xfrm>
          <a:prstGeom prst="rect">
            <a:avLst/>
          </a:prstGeom>
          <a:noFill/>
        </p:spPr>
        <p:txBody>
          <a:bodyPr wrap="square">
            <a:spAutoFit/>
          </a:bodyPr>
          <a:lstStyle/>
          <a:p>
            <a:pPr algn="l" fontAlgn="auto">
              <a:spcBef>
                <a:spcPts val="0"/>
              </a:spcBef>
              <a:spcAft>
                <a:spcPts val="0"/>
              </a:spcAft>
              <a:defRPr/>
            </a:pPr>
            <a:r>
              <a:rPr lang="en-US" sz="600" b="0">
                <a:solidFill>
                  <a:srgbClr val="7F7F7F"/>
                </a:solidFill>
                <a:latin typeface="Helvetica" pitchFamily="2" charset="0"/>
                <a:cs typeface="Segoe UI" panose="020B0502040204020203" pitchFamily="34" charset="0"/>
              </a:rPr>
              <a:t>© 2025 Auritas LLC.  All rights reserved.</a:t>
            </a:r>
          </a:p>
        </p:txBody>
      </p:sp>
      <p:sp>
        <p:nvSpPr>
          <p:cNvPr id="63" name="Text Placeholder 60">
            <a:extLst>
              <a:ext uri="{FF2B5EF4-FFF2-40B4-BE49-F238E27FC236}">
                <a16:creationId xmlns:a16="http://schemas.microsoft.com/office/drawing/2014/main" id="{DD4DCDF3-5D25-3421-FF6E-A32E3383D718}"/>
              </a:ext>
            </a:extLst>
          </p:cNvPr>
          <p:cNvSpPr>
            <a:spLocks noGrp="1"/>
          </p:cNvSpPr>
          <p:nvPr>
            <p:ph type="body" sz="quarter" idx="11" hasCustomPrompt="1"/>
          </p:nvPr>
        </p:nvSpPr>
        <p:spPr>
          <a:xfrm>
            <a:off x="4760181" y="2251715"/>
            <a:ext cx="6802279" cy="468297"/>
          </a:xfrm>
          <a:prstGeom prst="rect">
            <a:avLst/>
          </a:prstGeom>
        </p:spPr>
        <p:txBody>
          <a:bodyPr anchor="ctr"/>
          <a:lstStyle>
            <a:lvl1pPr marL="0" indent="0">
              <a:lnSpc>
                <a:spcPct val="150000"/>
              </a:lnSpc>
              <a:buClr>
                <a:schemeClr val="accent2"/>
              </a:buClr>
              <a:buFont typeface="Arial" panose="020B0604020202020204" pitchFamily="34" charset="0"/>
              <a:buNone/>
              <a:defRPr sz="1600" b="1">
                <a:solidFill>
                  <a:schemeClr val="accent2"/>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Subheading will come here</a:t>
            </a:r>
          </a:p>
        </p:txBody>
      </p:sp>
      <p:pic>
        <p:nvPicPr>
          <p:cNvPr id="2" name="Graphic 1">
            <a:extLst>
              <a:ext uri="{FF2B5EF4-FFF2-40B4-BE49-F238E27FC236}">
                <a16:creationId xmlns:a16="http://schemas.microsoft.com/office/drawing/2014/main" id="{A681EDFF-98C6-E313-D740-2952DDF5986D}"/>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9159491" y="408273"/>
            <a:ext cx="1660538" cy="357454"/>
          </a:xfrm>
          <a:prstGeom prst="rect">
            <a:avLst/>
          </a:prstGeom>
        </p:spPr>
      </p:pic>
    </p:spTree>
    <p:extLst>
      <p:ext uri="{BB962C8B-B14F-4D97-AF65-F5344CB8AC3E}">
        <p14:creationId xmlns:p14="http://schemas.microsoft.com/office/powerpoint/2010/main" val="124784139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Image &amp; Text Slide">
    <p:spTree>
      <p:nvGrpSpPr>
        <p:cNvPr id="1" name=""/>
        <p:cNvGrpSpPr/>
        <p:nvPr/>
      </p:nvGrpSpPr>
      <p:grpSpPr>
        <a:xfrm>
          <a:off x="0" y="0"/>
          <a:ext cx="0" cy="0"/>
          <a:chOff x="0" y="0"/>
          <a:chExt cx="0" cy="0"/>
        </a:xfrm>
      </p:grpSpPr>
      <p:sp>
        <p:nvSpPr>
          <p:cNvPr id="25" name="Text Placeholder 60">
            <a:extLst>
              <a:ext uri="{FF2B5EF4-FFF2-40B4-BE49-F238E27FC236}">
                <a16:creationId xmlns:a16="http://schemas.microsoft.com/office/drawing/2014/main" id="{0F04DA67-CA7C-97CE-2B78-C248A66BB036}"/>
              </a:ext>
            </a:extLst>
          </p:cNvPr>
          <p:cNvSpPr>
            <a:spLocks noGrp="1"/>
          </p:cNvSpPr>
          <p:nvPr>
            <p:ph type="body" sz="quarter" idx="12" hasCustomPrompt="1"/>
          </p:nvPr>
        </p:nvSpPr>
        <p:spPr>
          <a:xfrm>
            <a:off x="514184" y="588432"/>
            <a:ext cx="5245544" cy="670188"/>
          </a:xfrm>
          <a:prstGeom prst="rect">
            <a:avLst/>
          </a:prstGeom>
        </p:spPr>
        <p:txBody>
          <a:bodyPr/>
          <a:lstStyle>
            <a:lvl1pPr marL="0" indent="0" algn="l">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 name="Text Placeholder 60">
            <a:extLst>
              <a:ext uri="{FF2B5EF4-FFF2-40B4-BE49-F238E27FC236}">
                <a16:creationId xmlns:a16="http://schemas.microsoft.com/office/drawing/2014/main" id="{DEE9CFC4-CA5A-9112-2F82-1D63F9D4B0D7}"/>
              </a:ext>
            </a:extLst>
          </p:cNvPr>
          <p:cNvSpPr>
            <a:spLocks noGrp="1"/>
          </p:cNvSpPr>
          <p:nvPr>
            <p:ph type="body" sz="quarter" idx="11" hasCustomPrompt="1"/>
          </p:nvPr>
        </p:nvSpPr>
        <p:spPr>
          <a:xfrm>
            <a:off x="527354" y="1570125"/>
            <a:ext cx="5245544" cy="4593303"/>
          </a:xfrm>
          <a:prstGeom prst="rect">
            <a:avLst/>
          </a:prstGeom>
        </p:spPr>
        <p:txBody>
          <a:bodyPr/>
          <a:lstStyle>
            <a:lvl1pPr marL="0" indent="0" algn="l">
              <a:lnSpc>
                <a:spcPct val="150000"/>
              </a:lnSpc>
              <a:buClr>
                <a:schemeClr val="accent2"/>
              </a:buClr>
              <a:buFont typeface="Arial" panose="020B0604020202020204" pitchFamily="34" charset="0"/>
              <a:buNone/>
              <a:defRPr sz="16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comes here.</a:t>
            </a:r>
          </a:p>
          <a:p>
            <a:pPr lvl="0"/>
            <a:endParaRPr lang="en-US"/>
          </a:p>
        </p:txBody>
      </p:sp>
      <p:sp>
        <p:nvSpPr>
          <p:cNvPr id="3" name="Rectangle 2">
            <a:extLst>
              <a:ext uri="{FF2B5EF4-FFF2-40B4-BE49-F238E27FC236}">
                <a16:creationId xmlns:a16="http://schemas.microsoft.com/office/drawing/2014/main" id="{7F99B59A-2A58-7BA0-09EC-91DA88BDD7CB}"/>
              </a:ext>
            </a:extLst>
          </p:cNvPr>
          <p:cNvSpPr/>
          <p:nvPr userDrawn="1"/>
        </p:nvSpPr>
        <p:spPr>
          <a:xfrm>
            <a:off x="6373091" y="0"/>
            <a:ext cx="5818909" cy="6858000"/>
          </a:xfrm>
          <a:prstGeom prst="rect">
            <a:avLst/>
          </a:prstGeom>
          <a:solidFill>
            <a:srgbClr val="1C1D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11">
            <a:extLst>
              <a:ext uri="{FF2B5EF4-FFF2-40B4-BE49-F238E27FC236}">
                <a16:creationId xmlns:a16="http://schemas.microsoft.com/office/drawing/2014/main" id="{AC72351E-2C49-812C-FED4-EE67D641FE84}"/>
              </a:ext>
            </a:extLst>
          </p:cNvPr>
          <p:cNvSpPr>
            <a:spLocks noGrp="1"/>
          </p:cNvSpPr>
          <p:nvPr>
            <p:ph type="pic" sz="quarter" idx="10"/>
          </p:nvPr>
        </p:nvSpPr>
        <p:spPr>
          <a:xfrm>
            <a:off x="6973283" y="588432"/>
            <a:ext cx="4618524" cy="5763489"/>
          </a:xfrm>
          <a:prstGeom prst="rect">
            <a:avLst/>
          </a:prstGeom>
        </p:spPr>
        <p:txBody>
          <a:bodyPr/>
          <a:lstStyle/>
          <a:p>
            <a:endParaRPr lang="en-US"/>
          </a:p>
        </p:txBody>
      </p:sp>
      <p:sp>
        <p:nvSpPr>
          <p:cNvPr id="24" name="Rectangle 23">
            <a:extLst>
              <a:ext uri="{FF2B5EF4-FFF2-40B4-BE49-F238E27FC236}">
                <a16:creationId xmlns:a16="http://schemas.microsoft.com/office/drawing/2014/main" id="{EAF0BD20-2796-909B-F911-804F1C6509D9}"/>
              </a:ext>
            </a:extLst>
          </p:cNvPr>
          <p:cNvSpPr/>
          <p:nvPr userDrawn="1"/>
        </p:nvSpPr>
        <p:spPr>
          <a:xfrm>
            <a:off x="6134598" y="515501"/>
            <a:ext cx="512619" cy="1054624"/>
          </a:xfrm>
          <a:prstGeom prst="rect">
            <a:avLst/>
          </a:prstGeom>
          <a:solidFill>
            <a:srgbClr val="D800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6" name="Picture 4">
            <a:extLst>
              <a:ext uri="{FF2B5EF4-FFF2-40B4-BE49-F238E27FC236}">
                <a16:creationId xmlns:a16="http://schemas.microsoft.com/office/drawing/2014/main" id="{A33F5B86-ED3B-631F-0145-E63479EB486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37410" y="6474933"/>
            <a:ext cx="1149441" cy="247433"/>
          </a:xfrm>
          <a:prstGeom prst="rect">
            <a:avLst/>
          </a:prstGeom>
        </p:spPr>
      </p:pic>
    </p:spTree>
    <p:extLst>
      <p:ext uri="{BB962C8B-B14F-4D97-AF65-F5344CB8AC3E}">
        <p14:creationId xmlns:p14="http://schemas.microsoft.com/office/powerpoint/2010/main" val="148856743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Boxes Slide">
    <p:spTree>
      <p:nvGrpSpPr>
        <p:cNvPr id="1" name=""/>
        <p:cNvGrpSpPr/>
        <p:nvPr/>
      </p:nvGrpSpPr>
      <p:grpSpPr>
        <a:xfrm>
          <a:off x="0" y="0"/>
          <a:ext cx="0" cy="0"/>
          <a:chOff x="0" y="0"/>
          <a:chExt cx="0" cy="0"/>
        </a:xfrm>
      </p:grpSpPr>
      <p:sp>
        <p:nvSpPr>
          <p:cNvPr id="5" name="Round Single Corner Rectangle 4">
            <a:extLst>
              <a:ext uri="{FF2B5EF4-FFF2-40B4-BE49-F238E27FC236}">
                <a16:creationId xmlns:a16="http://schemas.microsoft.com/office/drawing/2014/main" id="{D232D6F8-7D69-0622-4124-A078F23EEEBC}"/>
              </a:ext>
            </a:extLst>
          </p:cNvPr>
          <p:cNvSpPr/>
          <p:nvPr userDrawn="1"/>
        </p:nvSpPr>
        <p:spPr>
          <a:xfrm>
            <a:off x="595769" y="2035533"/>
            <a:ext cx="3437008" cy="4194517"/>
          </a:xfrm>
          <a:prstGeom prst="round1Rect">
            <a:avLst>
              <a:gd name="adj" fmla="val 5579"/>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7" name="Round Single Corner Rectangle 6">
            <a:extLst>
              <a:ext uri="{FF2B5EF4-FFF2-40B4-BE49-F238E27FC236}">
                <a16:creationId xmlns:a16="http://schemas.microsoft.com/office/drawing/2014/main" id="{A9D9E4DB-1988-55D6-38BF-4C6AEA299505}"/>
              </a:ext>
            </a:extLst>
          </p:cNvPr>
          <p:cNvSpPr/>
          <p:nvPr userDrawn="1"/>
        </p:nvSpPr>
        <p:spPr>
          <a:xfrm>
            <a:off x="4381729" y="2035533"/>
            <a:ext cx="3446027" cy="4194517"/>
          </a:xfrm>
          <a:prstGeom prst="round1Rect">
            <a:avLst>
              <a:gd name="adj" fmla="val 5579"/>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8" name="Round Single Corner Rectangle 7">
            <a:extLst>
              <a:ext uri="{FF2B5EF4-FFF2-40B4-BE49-F238E27FC236}">
                <a16:creationId xmlns:a16="http://schemas.microsoft.com/office/drawing/2014/main" id="{63061BFB-DAF4-021C-FE75-D4ABAE56A562}"/>
              </a:ext>
            </a:extLst>
          </p:cNvPr>
          <p:cNvSpPr/>
          <p:nvPr userDrawn="1"/>
        </p:nvSpPr>
        <p:spPr>
          <a:xfrm>
            <a:off x="8194300" y="2040891"/>
            <a:ext cx="3446027" cy="4194517"/>
          </a:xfrm>
          <a:prstGeom prst="round1Rect">
            <a:avLst>
              <a:gd name="adj" fmla="val 5579"/>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Text Placeholder 60">
            <a:extLst>
              <a:ext uri="{FF2B5EF4-FFF2-40B4-BE49-F238E27FC236}">
                <a16:creationId xmlns:a16="http://schemas.microsoft.com/office/drawing/2014/main" id="{0F04DA67-CA7C-97CE-2B78-C248A66BB036}"/>
              </a:ext>
            </a:extLst>
          </p:cNvPr>
          <p:cNvSpPr>
            <a:spLocks noGrp="1"/>
          </p:cNvSpPr>
          <p:nvPr>
            <p:ph type="body" sz="quarter" idx="12" hasCustomPrompt="1"/>
          </p:nvPr>
        </p:nvSpPr>
        <p:spPr>
          <a:xfrm>
            <a:off x="889612" y="653143"/>
            <a:ext cx="8965588" cy="670188"/>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6" name="Text Placeholder 60">
            <a:extLst>
              <a:ext uri="{FF2B5EF4-FFF2-40B4-BE49-F238E27FC236}">
                <a16:creationId xmlns:a16="http://schemas.microsoft.com/office/drawing/2014/main" id="{FE9DED47-EA35-840D-83F0-63FDC63FC6CF}"/>
              </a:ext>
            </a:extLst>
          </p:cNvPr>
          <p:cNvSpPr>
            <a:spLocks noGrp="1"/>
          </p:cNvSpPr>
          <p:nvPr>
            <p:ph type="body" sz="quarter" idx="11" hasCustomPrompt="1"/>
          </p:nvPr>
        </p:nvSpPr>
        <p:spPr>
          <a:xfrm>
            <a:off x="918640" y="3175540"/>
            <a:ext cx="2751625" cy="2775317"/>
          </a:xfrm>
          <a:prstGeom prst="rect">
            <a:avLst/>
          </a:prstGeom>
        </p:spPr>
        <p:txBody>
          <a:bodyPr/>
          <a:lstStyle>
            <a:lvl1pPr marL="285750" indent="-285750">
              <a:lnSpc>
                <a:spcPct val="100000"/>
              </a:lnSpc>
              <a:spcBef>
                <a:spcPts val="600"/>
              </a:spcBef>
              <a:buClr>
                <a:schemeClr val="accent2"/>
              </a:buClr>
              <a:buFont typeface="Arial" panose="020B0604020202020204" pitchFamily="34" charset="0"/>
              <a:buChar char="•"/>
              <a:defRPr sz="14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will come here.</a:t>
            </a:r>
          </a:p>
          <a:p>
            <a:pPr lvl="0"/>
            <a:endParaRPr lang="en-US"/>
          </a:p>
        </p:txBody>
      </p:sp>
      <p:sp>
        <p:nvSpPr>
          <p:cNvPr id="28" name="Text Placeholder 60">
            <a:extLst>
              <a:ext uri="{FF2B5EF4-FFF2-40B4-BE49-F238E27FC236}">
                <a16:creationId xmlns:a16="http://schemas.microsoft.com/office/drawing/2014/main" id="{A2F11879-9669-5EED-DDB3-F6CD5F76B074}"/>
              </a:ext>
            </a:extLst>
          </p:cNvPr>
          <p:cNvSpPr>
            <a:spLocks noGrp="1"/>
          </p:cNvSpPr>
          <p:nvPr>
            <p:ph type="body" sz="quarter" idx="13" hasCustomPrompt="1"/>
          </p:nvPr>
        </p:nvSpPr>
        <p:spPr>
          <a:xfrm>
            <a:off x="4720187" y="3194223"/>
            <a:ext cx="2751625" cy="2775317"/>
          </a:xfrm>
          <a:prstGeom prst="rect">
            <a:avLst/>
          </a:prstGeom>
        </p:spPr>
        <p:txBody>
          <a:bodyPr/>
          <a:lstStyle>
            <a:lvl1pPr marL="285750" indent="-285750">
              <a:lnSpc>
                <a:spcPct val="100000"/>
              </a:lnSpc>
              <a:spcBef>
                <a:spcPts val="600"/>
              </a:spcBef>
              <a:buClr>
                <a:schemeClr val="accent2"/>
              </a:buClr>
              <a:buFont typeface="Arial" panose="020B0604020202020204" pitchFamily="34" charset="0"/>
              <a:buChar char="•"/>
              <a:defRPr sz="14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will come here.</a:t>
            </a:r>
          </a:p>
          <a:p>
            <a:pPr lvl="0"/>
            <a:endParaRPr lang="en-US"/>
          </a:p>
        </p:txBody>
      </p:sp>
      <p:sp>
        <p:nvSpPr>
          <p:cNvPr id="29" name="Text Placeholder 60">
            <a:extLst>
              <a:ext uri="{FF2B5EF4-FFF2-40B4-BE49-F238E27FC236}">
                <a16:creationId xmlns:a16="http://schemas.microsoft.com/office/drawing/2014/main" id="{129BBBB5-CF6A-1BDA-944E-6F9601C37377}"/>
              </a:ext>
            </a:extLst>
          </p:cNvPr>
          <p:cNvSpPr>
            <a:spLocks noGrp="1"/>
          </p:cNvSpPr>
          <p:nvPr>
            <p:ph type="body" sz="quarter" idx="14" hasCustomPrompt="1"/>
          </p:nvPr>
        </p:nvSpPr>
        <p:spPr>
          <a:xfrm>
            <a:off x="8541500" y="3237226"/>
            <a:ext cx="2751625" cy="2775317"/>
          </a:xfrm>
          <a:prstGeom prst="rect">
            <a:avLst/>
          </a:prstGeom>
        </p:spPr>
        <p:txBody>
          <a:bodyPr/>
          <a:lstStyle>
            <a:lvl1pPr marL="285750" indent="-285750">
              <a:lnSpc>
                <a:spcPct val="100000"/>
              </a:lnSpc>
              <a:spcBef>
                <a:spcPts val="600"/>
              </a:spcBef>
              <a:buClr>
                <a:schemeClr val="accent2"/>
              </a:buClr>
              <a:buFont typeface="Arial" panose="020B0604020202020204" pitchFamily="34" charset="0"/>
              <a:buChar char="•"/>
              <a:defRPr sz="14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will come here.</a:t>
            </a:r>
          </a:p>
          <a:p>
            <a:pPr lvl="0"/>
            <a:endParaRPr lang="en-US"/>
          </a:p>
        </p:txBody>
      </p:sp>
      <p:sp>
        <p:nvSpPr>
          <p:cNvPr id="30" name="Text Placeholder 60">
            <a:extLst>
              <a:ext uri="{FF2B5EF4-FFF2-40B4-BE49-F238E27FC236}">
                <a16:creationId xmlns:a16="http://schemas.microsoft.com/office/drawing/2014/main" id="{37FF097C-E1EC-19A5-650D-AF6C3384D56E}"/>
              </a:ext>
            </a:extLst>
          </p:cNvPr>
          <p:cNvSpPr>
            <a:spLocks noGrp="1"/>
          </p:cNvSpPr>
          <p:nvPr>
            <p:ph type="body" sz="quarter" idx="15" hasCustomPrompt="1"/>
          </p:nvPr>
        </p:nvSpPr>
        <p:spPr>
          <a:xfrm>
            <a:off x="889612" y="2236573"/>
            <a:ext cx="2780653" cy="753762"/>
          </a:xfrm>
          <a:prstGeom prst="rect">
            <a:avLst/>
          </a:prstGeom>
        </p:spPr>
        <p:txBody>
          <a:bodyPr/>
          <a:lstStyle>
            <a:lvl1pPr marL="0" indent="0" algn="l">
              <a:lnSpc>
                <a:spcPct val="100000"/>
              </a:lnSpc>
              <a:buClr>
                <a:schemeClr val="accent2"/>
              </a:buClr>
              <a:buFont typeface="Arial" panose="020B0604020202020204" pitchFamily="34" charset="0"/>
              <a:buNone/>
              <a:defRPr sz="20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here</a:t>
            </a:r>
          </a:p>
        </p:txBody>
      </p:sp>
      <p:sp>
        <p:nvSpPr>
          <p:cNvPr id="31" name="Text Placeholder 60">
            <a:extLst>
              <a:ext uri="{FF2B5EF4-FFF2-40B4-BE49-F238E27FC236}">
                <a16:creationId xmlns:a16="http://schemas.microsoft.com/office/drawing/2014/main" id="{02128630-FE4F-6247-B631-1389D52F54D1}"/>
              </a:ext>
            </a:extLst>
          </p:cNvPr>
          <p:cNvSpPr>
            <a:spLocks noGrp="1"/>
          </p:cNvSpPr>
          <p:nvPr>
            <p:ph type="body" sz="quarter" idx="16" hasCustomPrompt="1"/>
          </p:nvPr>
        </p:nvSpPr>
        <p:spPr>
          <a:xfrm>
            <a:off x="4720187" y="2225179"/>
            <a:ext cx="2751625" cy="753762"/>
          </a:xfrm>
          <a:prstGeom prst="rect">
            <a:avLst/>
          </a:prstGeom>
        </p:spPr>
        <p:txBody>
          <a:bodyPr/>
          <a:lstStyle>
            <a:lvl1pPr marL="0" indent="0" algn="l">
              <a:lnSpc>
                <a:spcPct val="100000"/>
              </a:lnSpc>
              <a:buClr>
                <a:schemeClr val="accent2"/>
              </a:buClr>
              <a:buFont typeface="Arial" panose="020B0604020202020204" pitchFamily="34" charset="0"/>
              <a:buNone/>
              <a:defRPr sz="20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here</a:t>
            </a:r>
          </a:p>
        </p:txBody>
      </p:sp>
      <p:sp>
        <p:nvSpPr>
          <p:cNvPr id="32" name="Text Placeholder 60">
            <a:extLst>
              <a:ext uri="{FF2B5EF4-FFF2-40B4-BE49-F238E27FC236}">
                <a16:creationId xmlns:a16="http://schemas.microsoft.com/office/drawing/2014/main" id="{73BEDCE2-7DF8-00BA-C355-91AC759829D7}"/>
              </a:ext>
            </a:extLst>
          </p:cNvPr>
          <p:cNvSpPr>
            <a:spLocks noGrp="1"/>
          </p:cNvSpPr>
          <p:nvPr>
            <p:ph type="body" sz="quarter" idx="17" hasCustomPrompt="1"/>
          </p:nvPr>
        </p:nvSpPr>
        <p:spPr>
          <a:xfrm>
            <a:off x="8514996" y="2225179"/>
            <a:ext cx="2780653" cy="753762"/>
          </a:xfrm>
          <a:prstGeom prst="rect">
            <a:avLst/>
          </a:prstGeom>
        </p:spPr>
        <p:txBody>
          <a:bodyPr/>
          <a:lstStyle>
            <a:lvl1pPr marL="0" indent="0" algn="l">
              <a:lnSpc>
                <a:spcPct val="100000"/>
              </a:lnSpc>
              <a:buClr>
                <a:schemeClr val="accent2"/>
              </a:buClr>
              <a:buFont typeface="Arial" panose="020B0604020202020204" pitchFamily="34" charset="0"/>
              <a:buNone/>
              <a:defRPr sz="20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here</a:t>
            </a:r>
          </a:p>
        </p:txBody>
      </p:sp>
      <p:sp>
        <p:nvSpPr>
          <p:cNvPr id="6" name="Rectangle 5">
            <a:extLst>
              <a:ext uri="{FF2B5EF4-FFF2-40B4-BE49-F238E27FC236}">
                <a16:creationId xmlns:a16="http://schemas.microsoft.com/office/drawing/2014/main" id="{99454E7F-4AD9-3A14-3D90-57381CE222FA}"/>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2" name="Picture 4">
            <a:extLst>
              <a:ext uri="{FF2B5EF4-FFF2-40B4-BE49-F238E27FC236}">
                <a16:creationId xmlns:a16="http://schemas.microsoft.com/office/drawing/2014/main" id="{B7C18632-2D38-AC81-D676-61F10913C50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3998030939"/>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BB3F2DAA-2331-7947-16F3-99D994390037}"/>
              </a:ext>
            </a:extLst>
          </p:cNvPr>
          <p:cNvGrpSpPr/>
          <p:nvPr userDrawn="1"/>
        </p:nvGrpSpPr>
        <p:grpSpPr>
          <a:xfrm>
            <a:off x="10569142" y="5611843"/>
            <a:ext cx="1442876" cy="1055415"/>
            <a:chOff x="9742316" y="4858326"/>
            <a:chExt cx="1587162" cy="1160957"/>
          </a:xfrm>
        </p:grpSpPr>
        <p:sp>
          <p:nvSpPr>
            <p:cNvPr id="6" name="Oval 5">
              <a:extLst>
                <a:ext uri="{FF2B5EF4-FFF2-40B4-BE49-F238E27FC236}">
                  <a16:creationId xmlns:a16="http://schemas.microsoft.com/office/drawing/2014/main" id="{72FEA23E-4AD8-7961-3FC1-8525149DA187}"/>
                </a:ext>
              </a:extLst>
            </p:cNvPr>
            <p:cNvSpPr/>
            <p:nvPr/>
          </p:nvSpPr>
          <p:spPr>
            <a:xfrm>
              <a:off x="974231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7" name="Oval 6">
              <a:extLst>
                <a:ext uri="{FF2B5EF4-FFF2-40B4-BE49-F238E27FC236}">
                  <a16:creationId xmlns:a16="http://schemas.microsoft.com/office/drawing/2014/main" id="{440EF8FB-460D-A13D-B944-4F70B761AFED}"/>
                </a:ext>
              </a:extLst>
            </p:cNvPr>
            <p:cNvSpPr/>
            <p:nvPr/>
          </p:nvSpPr>
          <p:spPr>
            <a:xfrm>
              <a:off x="974231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8" name="Oval 7">
              <a:extLst>
                <a:ext uri="{FF2B5EF4-FFF2-40B4-BE49-F238E27FC236}">
                  <a16:creationId xmlns:a16="http://schemas.microsoft.com/office/drawing/2014/main" id="{9651952B-7D65-51DB-CE59-E0CB4FD245F0}"/>
                </a:ext>
              </a:extLst>
            </p:cNvPr>
            <p:cNvSpPr/>
            <p:nvPr/>
          </p:nvSpPr>
          <p:spPr>
            <a:xfrm>
              <a:off x="974231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9" name="Oval 8">
              <a:extLst>
                <a:ext uri="{FF2B5EF4-FFF2-40B4-BE49-F238E27FC236}">
                  <a16:creationId xmlns:a16="http://schemas.microsoft.com/office/drawing/2014/main" id="{449347EC-ACE1-8E52-8C3E-05AB6181329A}"/>
                </a:ext>
              </a:extLst>
            </p:cNvPr>
            <p:cNvSpPr/>
            <p:nvPr/>
          </p:nvSpPr>
          <p:spPr>
            <a:xfrm>
              <a:off x="974231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0" name="Oval 9">
              <a:extLst>
                <a:ext uri="{FF2B5EF4-FFF2-40B4-BE49-F238E27FC236}">
                  <a16:creationId xmlns:a16="http://schemas.microsoft.com/office/drawing/2014/main" id="{7AA18BCB-8D67-E64E-6020-39CCACB57EE4}"/>
                </a:ext>
              </a:extLst>
            </p:cNvPr>
            <p:cNvSpPr/>
            <p:nvPr/>
          </p:nvSpPr>
          <p:spPr>
            <a:xfrm>
              <a:off x="974231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1" name="Oval 10">
              <a:extLst>
                <a:ext uri="{FF2B5EF4-FFF2-40B4-BE49-F238E27FC236}">
                  <a16:creationId xmlns:a16="http://schemas.microsoft.com/office/drawing/2014/main" id="{563EFFE9-1BE4-F9C5-BD48-3B388A2D267A}"/>
                </a:ext>
              </a:extLst>
            </p:cNvPr>
            <p:cNvSpPr/>
            <p:nvPr/>
          </p:nvSpPr>
          <p:spPr>
            <a:xfrm>
              <a:off x="974231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2" name="Oval 11">
              <a:extLst>
                <a:ext uri="{FF2B5EF4-FFF2-40B4-BE49-F238E27FC236}">
                  <a16:creationId xmlns:a16="http://schemas.microsoft.com/office/drawing/2014/main" id="{5A001D16-5EE8-3438-D500-15E534D54DD4}"/>
                </a:ext>
              </a:extLst>
            </p:cNvPr>
            <p:cNvSpPr/>
            <p:nvPr/>
          </p:nvSpPr>
          <p:spPr>
            <a:xfrm>
              <a:off x="9960848"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3" name="Oval 12">
              <a:extLst>
                <a:ext uri="{FF2B5EF4-FFF2-40B4-BE49-F238E27FC236}">
                  <a16:creationId xmlns:a16="http://schemas.microsoft.com/office/drawing/2014/main" id="{3D14AF13-6F13-DBA4-2320-B257D338914C}"/>
                </a:ext>
              </a:extLst>
            </p:cNvPr>
            <p:cNvSpPr/>
            <p:nvPr/>
          </p:nvSpPr>
          <p:spPr>
            <a:xfrm>
              <a:off x="9960848"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4" name="Oval 13">
              <a:extLst>
                <a:ext uri="{FF2B5EF4-FFF2-40B4-BE49-F238E27FC236}">
                  <a16:creationId xmlns:a16="http://schemas.microsoft.com/office/drawing/2014/main" id="{14424886-C176-B198-4926-0D7420F97B5A}"/>
                </a:ext>
              </a:extLst>
            </p:cNvPr>
            <p:cNvSpPr/>
            <p:nvPr/>
          </p:nvSpPr>
          <p:spPr>
            <a:xfrm>
              <a:off x="9960848"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5" name="Oval 14">
              <a:extLst>
                <a:ext uri="{FF2B5EF4-FFF2-40B4-BE49-F238E27FC236}">
                  <a16:creationId xmlns:a16="http://schemas.microsoft.com/office/drawing/2014/main" id="{E14BC28D-E364-CB37-248F-19A60A390978}"/>
                </a:ext>
              </a:extLst>
            </p:cNvPr>
            <p:cNvSpPr/>
            <p:nvPr/>
          </p:nvSpPr>
          <p:spPr>
            <a:xfrm>
              <a:off x="9960848"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6" name="Oval 15">
              <a:extLst>
                <a:ext uri="{FF2B5EF4-FFF2-40B4-BE49-F238E27FC236}">
                  <a16:creationId xmlns:a16="http://schemas.microsoft.com/office/drawing/2014/main" id="{288223C5-6236-86DE-2715-E8670BA938FC}"/>
                </a:ext>
              </a:extLst>
            </p:cNvPr>
            <p:cNvSpPr/>
            <p:nvPr/>
          </p:nvSpPr>
          <p:spPr>
            <a:xfrm>
              <a:off x="9960848"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7" name="Oval 16">
              <a:extLst>
                <a:ext uri="{FF2B5EF4-FFF2-40B4-BE49-F238E27FC236}">
                  <a16:creationId xmlns:a16="http://schemas.microsoft.com/office/drawing/2014/main" id="{B85D684E-539B-9266-58D3-F6DD0B139524}"/>
                </a:ext>
              </a:extLst>
            </p:cNvPr>
            <p:cNvSpPr/>
            <p:nvPr/>
          </p:nvSpPr>
          <p:spPr>
            <a:xfrm>
              <a:off x="9960848"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8" name="Oval 17">
              <a:extLst>
                <a:ext uri="{FF2B5EF4-FFF2-40B4-BE49-F238E27FC236}">
                  <a16:creationId xmlns:a16="http://schemas.microsoft.com/office/drawing/2014/main" id="{5681E8AF-C1B5-F4FF-F0E8-97F5BA098075}"/>
                </a:ext>
              </a:extLst>
            </p:cNvPr>
            <p:cNvSpPr/>
            <p:nvPr/>
          </p:nvSpPr>
          <p:spPr>
            <a:xfrm>
              <a:off x="10179379"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9" name="Oval 18">
              <a:extLst>
                <a:ext uri="{FF2B5EF4-FFF2-40B4-BE49-F238E27FC236}">
                  <a16:creationId xmlns:a16="http://schemas.microsoft.com/office/drawing/2014/main" id="{24414AE0-E866-0396-3148-2C1AA39A6FAE}"/>
                </a:ext>
              </a:extLst>
            </p:cNvPr>
            <p:cNvSpPr/>
            <p:nvPr/>
          </p:nvSpPr>
          <p:spPr>
            <a:xfrm>
              <a:off x="10179379"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0" name="Oval 19">
              <a:extLst>
                <a:ext uri="{FF2B5EF4-FFF2-40B4-BE49-F238E27FC236}">
                  <a16:creationId xmlns:a16="http://schemas.microsoft.com/office/drawing/2014/main" id="{12D29709-34BF-B514-8F18-0248D9EC1A6A}"/>
                </a:ext>
              </a:extLst>
            </p:cNvPr>
            <p:cNvSpPr/>
            <p:nvPr/>
          </p:nvSpPr>
          <p:spPr>
            <a:xfrm>
              <a:off x="10179379"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1" name="Oval 20">
              <a:extLst>
                <a:ext uri="{FF2B5EF4-FFF2-40B4-BE49-F238E27FC236}">
                  <a16:creationId xmlns:a16="http://schemas.microsoft.com/office/drawing/2014/main" id="{BE7AA5A7-11C8-82B3-D6A4-F86598E52BFC}"/>
                </a:ext>
              </a:extLst>
            </p:cNvPr>
            <p:cNvSpPr/>
            <p:nvPr/>
          </p:nvSpPr>
          <p:spPr>
            <a:xfrm>
              <a:off x="10179379"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2" name="Oval 21">
              <a:extLst>
                <a:ext uri="{FF2B5EF4-FFF2-40B4-BE49-F238E27FC236}">
                  <a16:creationId xmlns:a16="http://schemas.microsoft.com/office/drawing/2014/main" id="{7FBB3ADE-2744-6E1D-A9C6-092FDB0A2253}"/>
                </a:ext>
              </a:extLst>
            </p:cNvPr>
            <p:cNvSpPr/>
            <p:nvPr/>
          </p:nvSpPr>
          <p:spPr>
            <a:xfrm>
              <a:off x="10179379"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3" name="Oval 22">
              <a:extLst>
                <a:ext uri="{FF2B5EF4-FFF2-40B4-BE49-F238E27FC236}">
                  <a16:creationId xmlns:a16="http://schemas.microsoft.com/office/drawing/2014/main" id="{0A7B6AE1-8D73-E082-2442-17EF37336AB1}"/>
                </a:ext>
              </a:extLst>
            </p:cNvPr>
            <p:cNvSpPr/>
            <p:nvPr/>
          </p:nvSpPr>
          <p:spPr>
            <a:xfrm>
              <a:off x="10179379"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4" name="Oval 23">
              <a:extLst>
                <a:ext uri="{FF2B5EF4-FFF2-40B4-BE49-F238E27FC236}">
                  <a16:creationId xmlns:a16="http://schemas.microsoft.com/office/drawing/2014/main" id="{A9AF1C41-6978-5C22-8114-41ED59542650}"/>
                </a:ext>
              </a:extLst>
            </p:cNvPr>
            <p:cNvSpPr/>
            <p:nvPr/>
          </p:nvSpPr>
          <p:spPr>
            <a:xfrm>
              <a:off x="10397911"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Oval 24">
              <a:extLst>
                <a:ext uri="{FF2B5EF4-FFF2-40B4-BE49-F238E27FC236}">
                  <a16:creationId xmlns:a16="http://schemas.microsoft.com/office/drawing/2014/main" id="{639DFB0A-A3D8-80FC-EE18-BC6D84032288}"/>
                </a:ext>
              </a:extLst>
            </p:cNvPr>
            <p:cNvSpPr/>
            <p:nvPr/>
          </p:nvSpPr>
          <p:spPr>
            <a:xfrm>
              <a:off x="10397911"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6" name="Oval 25">
              <a:extLst>
                <a:ext uri="{FF2B5EF4-FFF2-40B4-BE49-F238E27FC236}">
                  <a16:creationId xmlns:a16="http://schemas.microsoft.com/office/drawing/2014/main" id="{99342AF2-22E2-0DE0-8BB1-5717143F5D41}"/>
                </a:ext>
              </a:extLst>
            </p:cNvPr>
            <p:cNvSpPr/>
            <p:nvPr/>
          </p:nvSpPr>
          <p:spPr>
            <a:xfrm>
              <a:off x="10397911"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7" name="Oval 26">
              <a:extLst>
                <a:ext uri="{FF2B5EF4-FFF2-40B4-BE49-F238E27FC236}">
                  <a16:creationId xmlns:a16="http://schemas.microsoft.com/office/drawing/2014/main" id="{DD75B7F3-7C6E-DBF4-D4C7-D2AA17634CE3}"/>
                </a:ext>
              </a:extLst>
            </p:cNvPr>
            <p:cNvSpPr/>
            <p:nvPr/>
          </p:nvSpPr>
          <p:spPr>
            <a:xfrm>
              <a:off x="10397911"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8" name="Oval 27">
              <a:extLst>
                <a:ext uri="{FF2B5EF4-FFF2-40B4-BE49-F238E27FC236}">
                  <a16:creationId xmlns:a16="http://schemas.microsoft.com/office/drawing/2014/main" id="{028288E2-4B6D-4E6A-694B-6D3A6AA146AB}"/>
                </a:ext>
              </a:extLst>
            </p:cNvPr>
            <p:cNvSpPr/>
            <p:nvPr/>
          </p:nvSpPr>
          <p:spPr>
            <a:xfrm>
              <a:off x="10397911"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9" name="Oval 28">
              <a:extLst>
                <a:ext uri="{FF2B5EF4-FFF2-40B4-BE49-F238E27FC236}">
                  <a16:creationId xmlns:a16="http://schemas.microsoft.com/office/drawing/2014/main" id="{F702A8BF-3ABF-212D-B8AC-111D71588795}"/>
                </a:ext>
              </a:extLst>
            </p:cNvPr>
            <p:cNvSpPr/>
            <p:nvPr/>
          </p:nvSpPr>
          <p:spPr>
            <a:xfrm>
              <a:off x="10397911"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0" name="Oval 29">
              <a:extLst>
                <a:ext uri="{FF2B5EF4-FFF2-40B4-BE49-F238E27FC236}">
                  <a16:creationId xmlns:a16="http://schemas.microsoft.com/office/drawing/2014/main" id="{4B8DE702-BE04-0F02-E43D-C08332483608}"/>
                </a:ext>
              </a:extLst>
            </p:cNvPr>
            <p:cNvSpPr/>
            <p:nvPr/>
          </p:nvSpPr>
          <p:spPr>
            <a:xfrm>
              <a:off x="10616442"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1" name="Oval 30">
              <a:extLst>
                <a:ext uri="{FF2B5EF4-FFF2-40B4-BE49-F238E27FC236}">
                  <a16:creationId xmlns:a16="http://schemas.microsoft.com/office/drawing/2014/main" id="{A024C77F-9E39-0874-E2CC-CDA931B59CF5}"/>
                </a:ext>
              </a:extLst>
            </p:cNvPr>
            <p:cNvSpPr/>
            <p:nvPr/>
          </p:nvSpPr>
          <p:spPr>
            <a:xfrm>
              <a:off x="10616442"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2" name="Oval 31">
              <a:extLst>
                <a:ext uri="{FF2B5EF4-FFF2-40B4-BE49-F238E27FC236}">
                  <a16:creationId xmlns:a16="http://schemas.microsoft.com/office/drawing/2014/main" id="{1597F533-D529-7AB0-8A45-F810F4ECE1C1}"/>
                </a:ext>
              </a:extLst>
            </p:cNvPr>
            <p:cNvSpPr/>
            <p:nvPr/>
          </p:nvSpPr>
          <p:spPr>
            <a:xfrm>
              <a:off x="10616442"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3" name="Oval 32">
              <a:extLst>
                <a:ext uri="{FF2B5EF4-FFF2-40B4-BE49-F238E27FC236}">
                  <a16:creationId xmlns:a16="http://schemas.microsoft.com/office/drawing/2014/main" id="{F5D6EF0B-2125-85D7-E8F9-4DE25887BF14}"/>
                </a:ext>
              </a:extLst>
            </p:cNvPr>
            <p:cNvSpPr/>
            <p:nvPr/>
          </p:nvSpPr>
          <p:spPr>
            <a:xfrm>
              <a:off x="10616442"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4" name="Oval 33">
              <a:extLst>
                <a:ext uri="{FF2B5EF4-FFF2-40B4-BE49-F238E27FC236}">
                  <a16:creationId xmlns:a16="http://schemas.microsoft.com/office/drawing/2014/main" id="{240AD3FF-2178-78D9-0EB2-760E39FD89EA}"/>
                </a:ext>
              </a:extLst>
            </p:cNvPr>
            <p:cNvSpPr/>
            <p:nvPr/>
          </p:nvSpPr>
          <p:spPr>
            <a:xfrm>
              <a:off x="10616442"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5" name="Oval 34">
              <a:extLst>
                <a:ext uri="{FF2B5EF4-FFF2-40B4-BE49-F238E27FC236}">
                  <a16:creationId xmlns:a16="http://schemas.microsoft.com/office/drawing/2014/main" id="{A4EF5C89-880F-C486-2F48-D0890E661F60}"/>
                </a:ext>
              </a:extLst>
            </p:cNvPr>
            <p:cNvSpPr/>
            <p:nvPr/>
          </p:nvSpPr>
          <p:spPr>
            <a:xfrm>
              <a:off x="10616442"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6" name="Oval 35">
              <a:extLst>
                <a:ext uri="{FF2B5EF4-FFF2-40B4-BE49-F238E27FC236}">
                  <a16:creationId xmlns:a16="http://schemas.microsoft.com/office/drawing/2014/main" id="{993D144F-361E-571C-424C-477044DDDE4C}"/>
                </a:ext>
              </a:extLst>
            </p:cNvPr>
            <p:cNvSpPr/>
            <p:nvPr/>
          </p:nvSpPr>
          <p:spPr>
            <a:xfrm>
              <a:off x="10834974"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7" name="Oval 36">
              <a:extLst>
                <a:ext uri="{FF2B5EF4-FFF2-40B4-BE49-F238E27FC236}">
                  <a16:creationId xmlns:a16="http://schemas.microsoft.com/office/drawing/2014/main" id="{4A092B6B-1229-D819-A493-8985CC6E6DA2}"/>
                </a:ext>
              </a:extLst>
            </p:cNvPr>
            <p:cNvSpPr/>
            <p:nvPr/>
          </p:nvSpPr>
          <p:spPr>
            <a:xfrm>
              <a:off x="10834974"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8" name="Oval 37">
              <a:extLst>
                <a:ext uri="{FF2B5EF4-FFF2-40B4-BE49-F238E27FC236}">
                  <a16:creationId xmlns:a16="http://schemas.microsoft.com/office/drawing/2014/main" id="{6C1E85A1-068F-9BC4-3CE5-981C0DEC0652}"/>
                </a:ext>
              </a:extLst>
            </p:cNvPr>
            <p:cNvSpPr/>
            <p:nvPr/>
          </p:nvSpPr>
          <p:spPr>
            <a:xfrm>
              <a:off x="10834974"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9" name="Oval 38">
              <a:extLst>
                <a:ext uri="{FF2B5EF4-FFF2-40B4-BE49-F238E27FC236}">
                  <a16:creationId xmlns:a16="http://schemas.microsoft.com/office/drawing/2014/main" id="{6070A372-CA7D-0EEA-21D3-9359226F1DA1}"/>
                </a:ext>
              </a:extLst>
            </p:cNvPr>
            <p:cNvSpPr/>
            <p:nvPr/>
          </p:nvSpPr>
          <p:spPr>
            <a:xfrm>
              <a:off x="10834974"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0" name="Oval 39">
              <a:extLst>
                <a:ext uri="{FF2B5EF4-FFF2-40B4-BE49-F238E27FC236}">
                  <a16:creationId xmlns:a16="http://schemas.microsoft.com/office/drawing/2014/main" id="{B2070F5C-2EF0-5A6E-7CD0-A4A097F54709}"/>
                </a:ext>
              </a:extLst>
            </p:cNvPr>
            <p:cNvSpPr/>
            <p:nvPr/>
          </p:nvSpPr>
          <p:spPr>
            <a:xfrm>
              <a:off x="10834974"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1" name="Oval 40">
              <a:extLst>
                <a:ext uri="{FF2B5EF4-FFF2-40B4-BE49-F238E27FC236}">
                  <a16:creationId xmlns:a16="http://schemas.microsoft.com/office/drawing/2014/main" id="{3A7947BF-E992-440F-B2B8-65D0CA4F0812}"/>
                </a:ext>
              </a:extLst>
            </p:cNvPr>
            <p:cNvSpPr/>
            <p:nvPr/>
          </p:nvSpPr>
          <p:spPr>
            <a:xfrm>
              <a:off x="10834974"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2" name="Oval 41">
              <a:extLst>
                <a:ext uri="{FF2B5EF4-FFF2-40B4-BE49-F238E27FC236}">
                  <a16:creationId xmlns:a16="http://schemas.microsoft.com/office/drawing/2014/main" id="{E4A67033-0FBA-9F2F-54AA-7BEE2D024F39}"/>
                </a:ext>
              </a:extLst>
            </p:cNvPr>
            <p:cNvSpPr/>
            <p:nvPr/>
          </p:nvSpPr>
          <p:spPr>
            <a:xfrm>
              <a:off x="1105350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3" name="Oval 42">
              <a:extLst>
                <a:ext uri="{FF2B5EF4-FFF2-40B4-BE49-F238E27FC236}">
                  <a16:creationId xmlns:a16="http://schemas.microsoft.com/office/drawing/2014/main" id="{185729D5-23A0-717E-73A2-349F86859F24}"/>
                </a:ext>
              </a:extLst>
            </p:cNvPr>
            <p:cNvSpPr/>
            <p:nvPr/>
          </p:nvSpPr>
          <p:spPr>
            <a:xfrm>
              <a:off x="1105350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4" name="Oval 43">
              <a:extLst>
                <a:ext uri="{FF2B5EF4-FFF2-40B4-BE49-F238E27FC236}">
                  <a16:creationId xmlns:a16="http://schemas.microsoft.com/office/drawing/2014/main" id="{746A62EF-356C-3AEF-1978-9C44556AEEDE}"/>
                </a:ext>
              </a:extLst>
            </p:cNvPr>
            <p:cNvSpPr/>
            <p:nvPr/>
          </p:nvSpPr>
          <p:spPr>
            <a:xfrm>
              <a:off x="1105350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5" name="Oval 44">
              <a:extLst>
                <a:ext uri="{FF2B5EF4-FFF2-40B4-BE49-F238E27FC236}">
                  <a16:creationId xmlns:a16="http://schemas.microsoft.com/office/drawing/2014/main" id="{2087DE5E-D845-FB8B-39FE-7F0C5F4A15B9}"/>
                </a:ext>
              </a:extLst>
            </p:cNvPr>
            <p:cNvSpPr/>
            <p:nvPr/>
          </p:nvSpPr>
          <p:spPr>
            <a:xfrm>
              <a:off x="1105350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6" name="Oval 45">
              <a:extLst>
                <a:ext uri="{FF2B5EF4-FFF2-40B4-BE49-F238E27FC236}">
                  <a16:creationId xmlns:a16="http://schemas.microsoft.com/office/drawing/2014/main" id="{644EF10A-3EDE-C574-89CB-9D1DC60BFAFB}"/>
                </a:ext>
              </a:extLst>
            </p:cNvPr>
            <p:cNvSpPr/>
            <p:nvPr/>
          </p:nvSpPr>
          <p:spPr>
            <a:xfrm>
              <a:off x="1105350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7" name="Oval 46">
              <a:extLst>
                <a:ext uri="{FF2B5EF4-FFF2-40B4-BE49-F238E27FC236}">
                  <a16:creationId xmlns:a16="http://schemas.microsoft.com/office/drawing/2014/main" id="{0227BE48-3132-4179-930A-DA718091DB82}"/>
                </a:ext>
              </a:extLst>
            </p:cNvPr>
            <p:cNvSpPr/>
            <p:nvPr/>
          </p:nvSpPr>
          <p:spPr>
            <a:xfrm>
              <a:off x="1105350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8" name="Oval 47">
              <a:extLst>
                <a:ext uri="{FF2B5EF4-FFF2-40B4-BE49-F238E27FC236}">
                  <a16:creationId xmlns:a16="http://schemas.microsoft.com/office/drawing/2014/main" id="{EC705AA0-9805-5267-854D-3D0E8C733DE3}"/>
                </a:ext>
              </a:extLst>
            </p:cNvPr>
            <p:cNvSpPr/>
            <p:nvPr/>
          </p:nvSpPr>
          <p:spPr>
            <a:xfrm>
              <a:off x="11272035"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9" name="Oval 48">
              <a:extLst>
                <a:ext uri="{FF2B5EF4-FFF2-40B4-BE49-F238E27FC236}">
                  <a16:creationId xmlns:a16="http://schemas.microsoft.com/office/drawing/2014/main" id="{171B5A5E-FEA1-1A13-1178-5CA8CCDF3701}"/>
                </a:ext>
              </a:extLst>
            </p:cNvPr>
            <p:cNvSpPr/>
            <p:nvPr/>
          </p:nvSpPr>
          <p:spPr>
            <a:xfrm>
              <a:off x="11272035"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0" name="Oval 49">
              <a:extLst>
                <a:ext uri="{FF2B5EF4-FFF2-40B4-BE49-F238E27FC236}">
                  <a16:creationId xmlns:a16="http://schemas.microsoft.com/office/drawing/2014/main" id="{E3AE20E9-B0F6-FD13-E0AF-7BD2614C2035}"/>
                </a:ext>
              </a:extLst>
            </p:cNvPr>
            <p:cNvSpPr/>
            <p:nvPr/>
          </p:nvSpPr>
          <p:spPr>
            <a:xfrm>
              <a:off x="11272035"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1" name="Oval 50">
              <a:extLst>
                <a:ext uri="{FF2B5EF4-FFF2-40B4-BE49-F238E27FC236}">
                  <a16:creationId xmlns:a16="http://schemas.microsoft.com/office/drawing/2014/main" id="{057C99BD-5ECE-EAA6-FBA0-A0CEDC19D14C}"/>
                </a:ext>
              </a:extLst>
            </p:cNvPr>
            <p:cNvSpPr/>
            <p:nvPr/>
          </p:nvSpPr>
          <p:spPr>
            <a:xfrm>
              <a:off x="11272035"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2" name="Oval 51">
              <a:extLst>
                <a:ext uri="{FF2B5EF4-FFF2-40B4-BE49-F238E27FC236}">
                  <a16:creationId xmlns:a16="http://schemas.microsoft.com/office/drawing/2014/main" id="{E2EF631C-9B50-5FF7-53C1-53DA872F40E5}"/>
                </a:ext>
              </a:extLst>
            </p:cNvPr>
            <p:cNvSpPr/>
            <p:nvPr/>
          </p:nvSpPr>
          <p:spPr>
            <a:xfrm>
              <a:off x="11272035"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3" name="Oval 52">
              <a:extLst>
                <a:ext uri="{FF2B5EF4-FFF2-40B4-BE49-F238E27FC236}">
                  <a16:creationId xmlns:a16="http://schemas.microsoft.com/office/drawing/2014/main" id="{76D4F3EB-FB0E-2883-CC35-DD272E9E27E5}"/>
                </a:ext>
              </a:extLst>
            </p:cNvPr>
            <p:cNvSpPr/>
            <p:nvPr/>
          </p:nvSpPr>
          <p:spPr>
            <a:xfrm>
              <a:off x="11272035"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grpSp>
      <p:pic>
        <p:nvPicPr>
          <p:cNvPr id="4" name="Graphic 3">
            <a:extLst>
              <a:ext uri="{FF2B5EF4-FFF2-40B4-BE49-F238E27FC236}">
                <a16:creationId xmlns:a16="http://schemas.microsoft.com/office/drawing/2014/main" id="{B05BE5FC-4608-7DB1-FE9F-9301948F935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9729719" y="274562"/>
            <a:ext cx="2031415" cy="437290"/>
          </a:xfrm>
          <a:prstGeom prst="rect">
            <a:avLst/>
          </a:prstGeom>
        </p:spPr>
      </p:pic>
      <p:grpSp>
        <p:nvGrpSpPr>
          <p:cNvPr id="54" name="Group 53">
            <a:extLst>
              <a:ext uri="{FF2B5EF4-FFF2-40B4-BE49-F238E27FC236}">
                <a16:creationId xmlns:a16="http://schemas.microsoft.com/office/drawing/2014/main" id="{C281870D-B354-CF68-2DED-700776BE6DCA}"/>
              </a:ext>
            </a:extLst>
          </p:cNvPr>
          <p:cNvGrpSpPr/>
          <p:nvPr userDrawn="1"/>
        </p:nvGrpSpPr>
        <p:grpSpPr>
          <a:xfrm>
            <a:off x="958311" y="3100278"/>
            <a:ext cx="5085694" cy="902939"/>
            <a:chOff x="702617" y="4639518"/>
            <a:chExt cx="5085694" cy="902939"/>
          </a:xfrm>
        </p:grpSpPr>
        <p:pic>
          <p:nvPicPr>
            <p:cNvPr id="55" name="Graphic 54">
              <a:extLst>
                <a:ext uri="{FF2B5EF4-FFF2-40B4-BE49-F238E27FC236}">
                  <a16:creationId xmlns:a16="http://schemas.microsoft.com/office/drawing/2014/main" id="{2DEEEE8D-CDC4-CA82-0D98-E03DABD7D40E}"/>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623362" y="5072610"/>
              <a:ext cx="164949" cy="235256"/>
            </a:xfrm>
            <a:prstGeom prst="rect">
              <a:avLst/>
            </a:prstGeom>
          </p:spPr>
        </p:pic>
        <p:sp>
          <p:nvSpPr>
            <p:cNvPr id="56" name="TextBox 55">
              <a:extLst>
                <a:ext uri="{FF2B5EF4-FFF2-40B4-BE49-F238E27FC236}">
                  <a16:creationId xmlns:a16="http://schemas.microsoft.com/office/drawing/2014/main" id="{8E340286-746C-5363-CF7D-E4F6CA4419AD}"/>
                </a:ext>
              </a:extLst>
            </p:cNvPr>
            <p:cNvSpPr txBox="1"/>
            <p:nvPr userDrawn="1"/>
          </p:nvSpPr>
          <p:spPr>
            <a:xfrm>
              <a:off x="702617" y="4639518"/>
              <a:ext cx="4974283" cy="902939"/>
            </a:xfrm>
            <a:prstGeom prst="rect">
              <a:avLst/>
            </a:prstGeom>
            <a:noFill/>
          </p:spPr>
          <p:txBody>
            <a:bodyPr wrap="square" rtlCol="0">
              <a:spAutoFit/>
            </a:bodyPr>
            <a:lstStyle/>
            <a:p>
              <a:pPr>
                <a:lnSpc>
                  <a:spcPts val="6000"/>
                </a:lnSpc>
              </a:pPr>
              <a:r>
                <a:rPr lang="en-US" sz="8000" b="1" spc="-300">
                  <a:solidFill>
                    <a:srgbClr val="1B1B37"/>
                  </a:solidFill>
                  <a:latin typeface="Helvetica" pitchFamily="2" charset="0"/>
                  <a:cs typeface="Sora" pitchFamily="2" charset="0"/>
                </a:rPr>
                <a:t>Thank you</a:t>
              </a:r>
            </a:p>
          </p:txBody>
        </p:sp>
      </p:grpSp>
    </p:spTree>
    <p:extLst>
      <p:ext uri="{BB962C8B-B14F-4D97-AF65-F5344CB8AC3E}">
        <p14:creationId xmlns:p14="http://schemas.microsoft.com/office/powerpoint/2010/main" val="206160195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with Card">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F78C8FAD-0AE5-F807-D38A-CD5F0622FD59}"/>
              </a:ext>
            </a:extLst>
          </p:cNvPr>
          <p:cNvSpPr/>
          <p:nvPr userDrawn="1"/>
        </p:nvSpPr>
        <p:spPr>
          <a:xfrm>
            <a:off x="2030921" y="3464549"/>
            <a:ext cx="5202078" cy="2600793"/>
          </a:xfrm>
          <a:prstGeom prst="rect">
            <a:avLst/>
          </a:prstGeom>
          <a:solidFill>
            <a:srgbClr val="1C1D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61" name="Picture Placeholder 11">
            <a:extLst>
              <a:ext uri="{FF2B5EF4-FFF2-40B4-BE49-F238E27FC236}">
                <a16:creationId xmlns:a16="http://schemas.microsoft.com/office/drawing/2014/main" id="{651CE1AF-5F24-4FBC-CF28-5B321BB11F34}"/>
              </a:ext>
            </a:extLst>
          </p:cNvPr>
          <p:cNvSpPr>
            <a:spLocks noGrp="1"/>
          </p:cNvSpPr>
          <p:nvPr>
            <p:ph type="pic" sz="quarter" idx="10"/>
          </p:nvPr>
        </p:nvSpPr>
        <p:spPr>
          <a:xfrm>
            <a:off x="1173307" y="3772298"/>
            <a:ext cx="1985826" cy="1985826"/>
          </a:xfrm>
          <a:prstGeom prst="rect">
            <a:avLst/>
          </a:prstGeom>
          <a:solidFill>
            <a:srgbClr val="1C1D3B"/>
          </a:solidFill>
        </p:spPr>
        <p:txBody>
          <a:bodyPr/>
          <a:lstStyle/>
          <a:p>
            <a:endParaRPr lang="en-US"/>
          </a:p>
        </p:txBody>
      </p:sp>
      <p:grpSp>
        <p:nvGrpSpPr>
          <p:cNvPr id="5" name="Group 4">
            <a:extLst>
              <a:ext uri="{FF2B5EF4-FFF2-40B4-BE49-F238E27FC236}">
                <a16:creationId xmlns:a16="http://schemas.microsoft.com/office/drawing/2014/main" id="{BB3F2DAA-2331-7947-16F3-99D994390037}"/>
              </a:ext>
            </a:extLst>
          </p:cNvPr>
          <p:cNvGrpSpPr/>
          <p:nvPr userDrawn="1"/>
        </p:nvGrpSpPr>
        <p:grpSpPr>
          <a:xfrm>
            <a:off x="10569142" y="5611843"/>
            <a:ext cx="1442876" cy="1055415"/>
            <a:chOff x="9742316" y="4858326"/>
            <a:chExt cx="1587162" cy="1160957"/>
          </a:xfrm>
        </p:grpSpPr>
        <p:sp>
          <p:nvSpPr>
            <p:cNvPr id="6" name="Oval 5">
              <a:extLst>
                <a:ext uri="{FF2B5EF4-FFF2-40B4-BE49-F238E27FC236}">
                  <a16:creationId xmlns:a16="http://schemas.microsoft.com/office/drawing/2014/main" id="{72FEA23E-4AD8-7961-3FC1-8525149DA187}"/>
                </a:ext>
              </a:extLst>
            </p:cNvPr>
            <p:cNvSpPr/>
            <p:nvPr/>
          </p:nvSpPr>
          <p:spPr>
            <a:xfrm>
              <a:off x="974231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7" name="Oval 6">
              <a:extLst>
                <a:ext uri="{FF2B5EF4-FFF2-40B4-BE49-F238E27FC236}">
                  <a16:creationId xmlns:a16="http://schemas.microsoft.com/office/drawing/2014/main" id="{440EF8FB-460D-A13D-B944-4F70B761AFED}"/>
                </a:ext>
              </a:extLst>
            </p:cNvPr>
            <p:cNvSpPr/>
            <p:nvPr/>
          </p:nvSpPr>
          <p:spPr>
            <a:xfrm>
              <a:off x="974231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8" name="Oval 7">
              <a:extLst>
                <a:ext uri="{FF2B5EF4-FFF2-40B4-BE49-F238E27FC236}">
                  <a16:creationId xmlns:a16="http://schemas.microsoft.com/office/drawing/2014/main" id="{9651952B-7D65-51DB-CE59-E0CB4FD245F0}"/>
                </a:ext>
              </a:extLst>
            </p:cNvPr>
            <p:cNvSpPr/>
            <p:nvPr/>
          </p:nvSpPr>
          <p:spPr>
            <a:xfrm>
              <a:off x="974231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9" name="Oval 8">
              <a:extLst>
                <a:ext uri="{FF2B5EF4-FFF2-40B4-BE49-F238E27FC236}">
                  <a16:creationId xmlns:a16="http://schemas.microsoft.com/office/drawing/2014/main" id="{449347EC-ACE1-8E52-8C3E-05AB6181329A}"/>
                </a:ext>
              </a:extLst>
            </p:cNvPr>
            <p:cNvSpPr/>
            <p:nvPr/>
          </p:nvSpPr>
          <p:spPr>
            <a:xfrm>
              <a:off x="974231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0" name="Oval 9">
              <a:extLst>
                <a:ext uri="{FF2B5EF4-FFF2-40B4-BE49-F238E27FC236}">
                  <a16:creationId xmlns:a16="http://schemas.microsoft.com/office/drawing/2014/main" id="{7AA18BCB-8D67-E64E-6020-39CCACB57EE4}"/>
                </a:ext>
              </a:extLst>
            </p:cNvPr>
            <p:cNvSpPr/>
            <p:nvPr/>
          </p:nvSpPr>
          <p:spPr>
            <a:xfrm>
              <a:off x="974231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1" name="Oval 10">
              <a:extLst>
                <a:ext uri="{FF2B5EF4-FFF2-40B4-BE49-F238E27FC236}">
                  <a16:creationId xmlns:a16="http://schemas.microsoft.com/office/drawing/2014/main" id="{563EFFE9-1BE4-F9C5-BD48-3B388A2D267A}"/>
                </a:ext>
              </a:extLst>
            </p:cNvPr>
            <p:cNvSpPr/>
            <p:nvPr/>
          </p:nvSpPr>
          <p:spPr>
            <a:xfrm>
              <a:off x="974231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2" name="Oval 11">
              <a:extLst>
                <a:ext uri="{FF2B5EF4-FFF2-40B4-BE49-F238E27FC236}">
                  <a16:creationId xmlns:a16="http://schemas.microsoft.com/office/drawing/2014/main" id="{5A001D16-5EE8-3438-D500-15E534D54DD4}"/>
                </a:ext>
              </a:extLst>
            </p:cNvPr>
            <p:cNvSpPr/>
            <p:nvPr/>
          </p:nvSpPr>
          <p:spPr>
            <a:xfrm>
              <a:off x="9960848"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3" name="Oval 12">
              <a:extLst>
                <a:ext uri="{FF2B5EF4-FFF2-40B4-BE49-F238E27FC236}">
                  <a16:creationId xmlns:a16="http://schemas.microsoft.com/office/drawing/2014/main" id="{3D14AF13-6F13-DBA4-2320-B257D338914C}"/>
                </a:ext>
              </a:extLst>
            </p:cNvPr>
            <p:cNvSpPr/>
            <p:nvPr/>
          </p:nvSpPr>
          <p:spPr>
            <a:xfrm>
              <a:off x="9960848"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4" name="Oval 13">
              <a:extLst>
                <a:ext uri="{FF2B5EF4-FFF2-40B4-BE49-F238E27FC236}">
                  <a16:creationId xmlns:a16="http://schemas.microsoft.com/office/drawing/2014/main" id="{14424886-C176-B198-4926-0D7420F97B5A}"/>
                </a:ext>
              </a:extLst>
            </p:cNvPr>
            <p:cNvSpPr/>
            <p:nvPr/>
          </p:nvSpPr>
          <p:spPr>
            <a:xfrm>
              <a:off x="9960848"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5" name="Oval 14">
              <a:extLst>
                <a:ext uri="{FF2B5EF4-FFF2-40B4-BE49-F238E27FC236}">
                  <a16:creationId xmlns:a16="http://schemas.microsoft.com/office/drawing/2014/main" id="{E14BC28D-E364-CB37-248F-19A60A390978}"/>
                </a:ext>
              </a:extLst>
            </p:cNvPr>
            <p:cNvSpPr/>
            <p:nvPr/>
          </p:nvSpPr>
          <p:spPr>
            <a:xfrm>
              <a:off x="9960848"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6" name="Oval 15">
              <a:extLst>
                <a:ext uri="{FF2B5EF4-FFF2-40B4-BE49-F238E27FC236}">
                  <a16:creationId xmlns:a16="http://schemas.microsoft.com/office/drawing/2014/main" id="{288223C5-6236-86DE-2715-E8670BA938FC}"/>
                </a:ext>
              </a:extLst>
            </p:cNvPr>
            <p:cNvSpPr/>
            <p:nvPr/>
          </p:nvSpPr>
          <p:spPr>
            <a:xfrm>
              <a:off x="9960848"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7" name="Oval 16">
              <a:extLst>
                <a:ext uri="{FF2B5EF4-FFF2-40B4-BE49-F238E27FC236}">
                  <a16:creationId xmlns:a16="http://schemas.microsoft.com/office/drawing/2014/main" id="{B85D684E-539B-9266-58D3-F6DD0B139524}"/>
                </a:ext>
              </a:extLst>
            </p:cNvPr>
            <p:cNvSpPr/>
            <p:nvPr/>
          </p:nvSpPr>
          <p:spPr>
            <a:xfrm>
              <a:off x="9960848"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8" name="Oval 17">
              <a:extLst>
                <a:ext uri="{FF2B5EF4-FFF2-40B4-BE49-F238E27FC236}">
                  <a16:creationId xmlns:a16="http://schemas.microsoft.com/office/drawing/2014/main" id="{5681E8AF-C1B5-F4FF-F0E8-97F5BA098075}"/>
                </a:ext>
              </a:extLst>
            </p:cNvPr>
            <p:cNvSpPr/>
            <p:nvPr/>
          </p:nvSpPr>
          <p:spPr>
            <a:xfrm>
              <a:off x="10179379"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9" name="Oval 18">
              <a:extLst>
                <a:ext uri="{FF2B5EF4-FFF2-40B4-BE49-F238E27FC236}">
                  <a16:creationId xmlns:a16="http://schemas.microsoft.com/office/drawing/2014/main" id="{24414AE0-E866-0396-3148-2C1AA39A6FAE}"/>
                </a:ext>
              </a:extLst>
            </p:cNvPr>
            <p:cNvSpPr/>
            <p:nvPr/>
          </p:nvSpPr>
          <p:spPr>
            <a:xfrm>
              <a:off x="10179379"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0" name="Oval 19">
              <a:extLst>
                <a:ext uri="{FF2B5EF4-FFF2-40B4-BE49-F238E27FC236}">
                  <a16:creationId xmlns:a16="http://schemas.microsoft.com/office/drawing/2014/main" id="{12D29709-34BF-B514-8F18-0248D9EC1A6A}"/>
                </a:ext>
              </a:extLst>
            </p:cNvPr>
            <p:cNvSpPr/>
            <p:nvPr/>
          </p:nvSpPr>
          <p:spPr>
            <a:xfrm>
              <a:off x="10179379"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1" name="Oval 20">
              <a:extLst>
                <a:ext uri="{FF2B5EF4-FFF2-40B4-BE49-F238E27FC236}">
                  <a16:creationId xmlns:a16="http://schemas.microsoft.com/office/drawing/2014/main" id="{BE7AA5A7-11C8-82B3-D6A4-F86598E52BFC}"/>
                </a:ext>
              </a:extLst>
            </p:cNvPr>
            <p:cNvSpPr/>
            <p:nvPr/>
          </p:nvSpPr>
          <p:spPr>
            <a:xfrm>
              <a:off x="10179379"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2" name="Oval 21">
              <a:extLst>
                <a:ext uri="{FF2B5EF4-FFF2-40B4-BE49-F238E27FC236}">
                  <a16:creationId xmlns:a16="http://schemas.microsoft.com/office/drawing/2014/main" id="{7FBB3ADE-2744-6E1D-A9C6-092FDB0A2253}"/>
                </a:ext>
              </a:extLst>
            </p:cNvPr>
            <p:cNvSpPr/>
            <p:nvPr/>
          </p:nvSpPr>
          <p:spPr>
            <a:xfrm>
              <a:off x="10179379"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3" name="Oval 22">
              <a:extLst>
                <a:ext uri="{FF2B5EF4-FFF2-40B4-BE49-F238E27FC236}">
                  <a16:creationId xmlns:a16="http://schemas.microsoft.com/office/drawing/2014/main" id="{0A7B6AE1-8D73-E082-2442-17EF37336AB1}"/>
                </a:ext>
              </a:extLst>
            </p:cNvPr>
            <p:cNvSpPr/>
            <p:nvPr/>
          </p:nvSpPr>
          <p:spPr>
            <a:xfrm>
              <a:off x="10179379"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4" name="Oval 23">
              <a:extLst>
                <a:ext uri="{FF2B5EF4-FFF2-40B4-BE49-F238E27FC236}">
                  <a16:creationId xmlns:a16="http://schemas.microsoft.com/office/drawing/2014/main" id="{A9AF1C41-6978-5C22-8114-41ED59542650}"/>
                </a:ext>
              </a:extLst>
            </p:cNvPr>
            <p:cNvSpPr/>
            <p:nvPr/>
          </p:nvSpPr>
          <p:spPr>
            <a:xfrm>
              <a:off x="10397911"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Oval 24">
              <a:extLst>
                <a:ext uri="{FF2B5EF4-FFF2-40B4-BE49-F238E27FC236}">
                  <a16:creationId xmlns:a16="http://schemas.microsoft.com/office/drawing/2014/main" id="{639DFB0A-A3D8-80FC-EE18-BC6D84032288}"/>
                </a:ext>
              </a:extLst>
            </p:cNvPr>
            <p:cNvSpPr/>
            <p:nvPr/>
          </p:nvSpPr>
          <p:spPr>
            <a:xfrm>
              <a:off x="10397911"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6" name="Oval 25">
              <a:extLst>
                <a:ext uri="{FF2B5EF4-FFF2-40B4-BE49-F238E27FC236}">
                  <a16:creationId xmlns:a16="http://schemas.microsoft.com/office/drawing/2014/main" id="{99342AF2-22E2-0DE0-8BB1-5717143F5D41}"/>
                </a:ext>
              </a:extLst>
            </p:cNvPr>
            <p:cNvSpPr/>
            <p:nvPr/>
          </p:nvSpPr>
          <p:spPr>
            <a:xfrm>
              <a:off x="10397911"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7" name="Oval 26">
              <a:extLst>
                <a:ext uri="{FF2B5EF4-FFF2-40B4-BE49-F238E27FC236}">
                  <a16:creationId xmlns:a16="http://schemas.microsoft.com/office/drawing/2014/main" id="{DD75B7F3-7C6E-DBF4-D4C7-D2AA17634CE3}"/>
                </a:ext>
              </a:extLst>
            </p:cNvPr>
            <p:cNvSpPr/>
            <p:nvPr/>
          </p:nvSpPr>
          <p:spPr>
            <a:xfrm>
              <a:off x="10397911"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8" name="Oval 27">
              <a:extLst>
                <a:ext uri="{FF2B5EF4-FFF2-40B4-BE49-F238E27FC236}">
                  <a16:creationId xmlns:a16="http://schemas.microsoft.com/office/drawing/2014/main" id="{028288E2-4B6D-4E6A-694B-6D3A6AA146AB}"/>
                </a:ext>
              </a:extLst>
            </p:cNvPr>
            <p:cNvSpPr/>
            <p:nvPr/>
          </p:nvSpPr>
          <p:spPr>
            <a:xfrm>
              <a:off x="10397911"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9" name="Oval 28">
              <a:extLst>
                <a:ext uri="{FF2B5EF4-FFF2-40B4-BE49-F238E27FC236}">
                  <a16:creationId xmlns:a16="http://schemas.microsoft.com/office/drawing/2014/main" id="{F702A8BF-3ABF-212D-B8AC-111D71588795}"/>
                </a:ext>
              </a:extLst>
            </p:cNvPr>
            <p:cNvSpPr/>
            <p:nvPr/>
          </p:nvSpPr>
          <p:spPr>
            <a:xfrm>
              <a:off x="10397911"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0" name="Oval 29">
              <a:extLst>
                <a:ext uri="{FF2B5EF4-FFF2-40B4-BE49-F238E27FC236}">
                  <a16:creationId xmlns:a16="http://schemas.microsoft.com/office/drawing/2014/main" id="{4B8DE702-BE04-0F02-E43D-C08332483608}"/>
                </a:ext>
              </a:extLst>
            </p:cNvPr>
            <p:cNvSpPr/>
            <p:nvPr/>
          </p:nvSpPr>
          <p:spPr>
            <a:xfrm>
              <a:off x="10616442"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1" name="Oval 30">
              <a:extLst>
                <a:ext uri="{FF2B5EF4-FFF2-40B4-BE49-F238E27FC236}">
                  <a16:creationId xmlns:a16="http://schemas.microsoft.com/office/drawing/2014/main" id="{A024C77F-9E39-0874-E2CC-CDA931B59CF5}"/>
                </a:ext>
              </a:extLst>
            </p:cNvPr>
            <p:cNvSpPr/>
            <p:nvPr/>
          </p:nvSpPr>
          <p:spPr>
            <a:xfrm>
              <a:off x="10616442"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2" name="Oval 31">
              <a:extLst>
                <a:ext uri="{FF2B5EF4-FFF2-40B4-BE49-F238E27FC236}">
                  <a16:creationId xmlns:a16="http://schemas.microsoft.com/office/drawing/2014/main" id="{1597F533-D529-7AB0-8A45-F810F4ECE1C1}"/>
                </a:ext>
              </a:extLst>
            </p:cNvPr>
            <p:cNvSpPr/>
            <p:nvPr/>
          </p:nvSpPr>
          <p:spPr>
            <a:xfrm>
              <a:off x="10616442"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3" name="Oval 32">
              <a:extLst>
                <a:ext uri="{FF2B5EF4-FFF2-40B4-BE49-F238E27FC236}">
                  <a16:creationId xmlns:a16="http://schemas.microsoft.com/office/drawing/2014/main" id="{F5D6EF0B-2125-85D7-E8F9-4DE25887BF14}"/>
                </a:ext>
              </a:extLst>
            </p:cNvPr>
            <p:cNvSpPr/>
            <p:nvPr/>
          </p:nvSpPr>
          <p:spPr>
            <a:xfrm>
              <a:off x="10616442"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4" name="Oval 33">
              <a:extLst>
                <a:ext uri="{FF2B5EF4-FFF2-40B4-BE49-F238E27FC236}">
                  <a16:creationId xmlns:a16="http://schemas.microsoft.com/office/drawing/2014/main" id="{240AD3FF-2178-78D9-0EB2-760E39FD89EA}"/>
                </a:ext>
              </a:extLst>
            </p:cNvPr>
            <p:cNvSpPr/>
            <p:nvPr/>
          </p:nvSpPr>
          <p:spPr>
            <a:xfrm>
              <a:off x="10616442"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5" name="Oval 34">
              <a:extLst>
                <a:ext uri="{FF2B5EF4-FFF2-40B4-BE49-F238E27FC236}">
                  <a16:creationId xmlns:a16="http://schemas.microsoft.com/office/drawing/2014/main" id="{A4EF5C89-880F-C486-2F48-D0890E661F60}"/>
                </a:ext>
              </a:extLst>
            </p:cNvPr>
            <p:cNvSpPr/>
            <p:nvPr/>
          </p:nvSpPr>
          <p:spPr>
            <a:xfrm>
              <a:off x="10616442"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6" name="Oval 35">
              <a:extLst>
                <a:ext uri="{FF2B5EF4-FFF2-40B4-BE49-F238E27FC236}">
                  <a16:creationId xmlns:a16="http://schemas.microsoft.com/office/drawing/2014/main" id="{993D144F-361E-571C-424C-477044DDDE4C}"/>
                </a:ext>
              </a:extLst>
            </p:cNvPr>
            <p:cNvSpPr/>
            <p:nvPr/>
          </p:nvSpPr>
          <p:spPr>
            <a:xfrm>
              <a:off x="10834974"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7" name="Oval 36">
              <a:extLst>
                <a:ext uri="{FF2B5EF4-FFF2-40B4-BE49-F238E27FC236}">
                  <a16:creationId xmlns:a16="http://schemas.microsoft.com/office/drawing/2014/main" id="{4A092B6B-1229-D819-A493-8985CC6E6DA2}"/>
                </a:ext>
              </a:extLst>
            </p:cNvPr>
            <p:cNvSpPr/>
            <p:nvPr/>
          </p:nvSpPr>
          <p:spPr>
            <a:xfrm>
              <a:off x="10834974"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8" name="Oval 37">
              <a:extLst>
                <a:ext uri="{FF2B5EF4-FFF2-40B4-BE49-F238E27FC236}">
                  <a16:creationId xmlns:a16="http://schemas.microsoft.com/office/drawing/2014/main" id="{6C1E85A1-068F-9BC4-3CE5-981C0DEC0652}"/>
                </a:ext>
              </a:extLst>
            </p:cNvPr>
            <p:cNvSpPr/>
            <p:nvPr/>
          </p:nvSpPr>
          <p:spPr>
            <a:xfrm>
              <a:off x="10834974"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9" name="Oval 38">
              <a:extLst>
                <a:ext uri="{FF2B5EF4-FFF2-40B4-BE49-F238E27FC236}">
                  <a16:creationId xmlns:a16="http://schemas.microsoft.com/office/drawing/2014/main" id="{6070A372-CA7D-0EEA-21D3-9359226F1DA1}"/>
                </a:ext>
              </a:extLst>
            </p:cNvPr>
            <p:cNvSpPr/>
            <p:nvPr/>
          </p:nvSpPr>
          <p:spPr>
            <a:xfrm>
              <a:off x="10834974"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0" name="Oval 39">
              <a:extLst>
                <a:ext uri="{FF2B5EF4-FFF2-40B4-BE49-F238E27FC236}">
                  <a16:creationId xmlns:a16="http://schemas.microsoft.com/office/drawing/2014/main" id="{B2070F5C-2EF0-5A6E-7CD0-A4A097F54709}"/>
                </a:ext>
              </a:extLst>
            </p:cNvPr>
            <p:cNvSpPr/>
            <p:nvPr/>
          </p:nvSpPr>
          <p:spPr>
            <a:xfrm>
              <a:off x="10834974"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1" name="Oval 40">
              <a:extLst>
                <a:ext uri="{FF2B5EF4-FFF2-40B4-BE49-F238E27FC236}">
                  <a16:creationId xmlns:a16="http://schemas.microsoft.com/office/drawing/2014/main" id="{3A7947BF-E992-440F-B2B8-65D0CA4F0812}"/>
                </a:ext>
              </a:extLst>
            </p:cNvPr>
            <p:cNvSpPr/>
            <p:nvPr/>
          </p:nvSpPr>
          <p:spPr>
            <a:xfrm>
              <a:off x="10834974"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2" name="Oval 41">
              <a:extLst>
                <a:ext uri="{FF2B5EF4-FFF2-40B4-BE49-F238E27FC236}">
                  <a16:creationId xmlns:a16="http://schemas.microsoft.com/office/drawing/2014/main" id="{E4A67033-0FBA-9F2F-54AA-7BEE2D024F39}"/>
                </a:ext>
              </a:extLst>
            </p:cNvPr>
            <p:cNvSpPr/>
            <p:nvPr/>
          </p:nvSpPr>
          <p:spPr>
            <a:xfrm>
              <a:off x="11053506"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3" name="Oval 42">
              <a:extLst>
                <a:ext uri="{FF2B5EF4-FFF2-40B4-BE49-F238E27FC236}">
                  <a16:creationId xmlns:a16="http://schemas.microsoft.com/office/drawing/2014/main" id="{185729D5-23A0-717E-73A2-349F86859F24}"/>
                </a:ext>
              </a:extLst>
            </p:cNvPr>
            <p:cNvSpPr/>
            <p:nvPr/>
          </p:nvSpPr>
          <p:spPr>
            <a:xfrm>
              <a:off x="11053506"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4" name="Oval 43">
              <a:extLst>
                <a:ext uri="{FF2B5EF4-FFF2-40B4-BE49-F238E27FC236}">
                  <a16:creationId xmlns:a16="http://schemas.microsoft.com/office/drawing/2014/main" id="{746A62EF-356C-3AEF-1978-9C44556AEEDE}"/>
                </a:ext>
              </a:extLst>
            </p:cNvPr>
            <p:cNvSpPr/>
            <p:nvPr/>
          </p:nvSpPr>
          <p:spPr>
            <a:xfrm>
              <a:off x="11053506"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5" name="Oval 44">
              <a:extLst>
                <a:ext uri="{FF2B5EF4-FFF2-40B4-BE49-F238E27FC236}">
                  <a16:creationId xmlns:a16="http://schemas.microsoft.com/office/drawing/2014/main" id="{2087DE5E-D845-FB8B-39FE-7F0C5F4A15B9}"/>
                </a:ext>
              </a:extLst>
            </p:cNvPr>
            <p:cNvSpPr/>
            <p:nvPr/>
          </p:nvSpPr>
          <p:spPr>
            <a:xfrm>
              <a:off x="11053506"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6" name="Oval 45">
              <a:extLst>
                <a:ext uri="{FF2B5EF4-FFF2-40B4-BE49-F238E27FC236}">
                  <a16:creationId xmlns:a16="http://schemas.microsoft.com/office/drawing/2014/main" id="{644EF10A-3EDE-C574-89CB-9D1DC60BFAFB}"/>
                </a:ext>
              </a:extLst>
            </p:cNvPr>
            <p:cNvSpPr/>
            <p:nvPr/>
          </p:nvSpPr>
          <p:spPr>
            <a:xfrm>
              <a:off x="11053506"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7" name="Oval 46">
              <a:extLst>
                <a:ext uri="{FF2B5EF4-FFF2-40B4-BE49-F238E27FC236}">
                  <a16:creationId xmlns:a16="http://schemas.microsoft.com/office/drawing/2014/main" id="{0227BE48-3132-4179-930A-DA718091DB82}"/>
                </a:ext>
              </a:extLst>
            </p:cNvPr>
            <p:cNvSpPr/>
            <p:nvPr/>
          </p:nvSpPr>
          <p:spPr>
            <a:xfrm>
              <a:off x="11053506"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8" name="Oval 47">
              <a:extLst>
                <a:ext uri="{FF2B5EF4-FFF2-40B4-BE49-F238E27FC236}">
                  <a16:creationId xmlns:a16="http://schemas.microsoft.com/office/drawing/2014/main" id="{EC705AA0-9805-5267-854D-3D0E8C733DE3}"/>
                </a:ext>
              </a:extLst>
            </p:cNvPr>
            <p:cNvSpPr/>
            <p:nvPr/>
          </p:nvSpPr>
          <p:spPr>
            <a:xfrm>
              <a:off x="11272035" y="4858326"/>
              <a:ext cx="57443" cy="57443"/>
            </a:xfrm>
            <a:prstGeom prst="ellipse">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9" name="Oval 48">
              <a:extLst>
                <a:ext uri="{FF2B5EF4-FFF2-40B4-BE49-F238E27FC236}">
                  <a16:creationId xmlns:a16="http://schemas.microsoft.com/office/drawing/2014/main" id="{171B5A5E-FEA1-1A13-1178-5CA8CCDF3701}"/>
                </a:ext>
              </a:extLst>
            </p:cNvPr>
            <p:cNvSpPr/>
            <p:nvPr/>
          </p:nvSpPr>
          <p:spPr>
            <a:xfrm>
              <a:off x="11272035" y="5079029"/>
              <a:ext cx="57443" cy="57443"/>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0" name="Oval 49">
              <a:extLst>
                <a:ext uri="{FF2B5EF4-FFF2-40B4-BE49-F238E27FC236}">
                  <a16:creationId xmlns:a16="http://schemas.microsoft.com/office/drawing/2014/main" id="{E3AE20E9-B0F6-FD13-E0AF-7BD2614C2035}"/>
                </a:ext>
              </a:extLst>
            </p:cNvPr>
            <p:cNvSpPr/>
            <p:nvPr/>
          </p:nvSpPr>
          <p:spPr>
            <a:xfrm>
              <a:off x="11272035" y="5299732"/>
              <a:ext cx="57443" cy="57443"/>
            </a:xfrm>
            <a:prstGeom prst="ellipse">
              <a:avLst/>
            </a:prstGeom>
            <a:solidFill>
              <a:schemeClr val="accent3">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1" name="Oval 50">
              <a:extLst>
                <a:ext uri="{FF2B5EF4-FFF2-40B4-BE49-F238E27FC236}">
                  <a16:creationId xmlns:a16="http://schemas.microsoft.com/office/drawing/2014/main" id="{057C99BD-5ECE-EAA6-FBA0-A0CEDC19D14C}"/>
                </a:ext>
              </a:extLst>
            </p:cNvPr>
            <p:cNvSpPr/>
            <p:nvPr/>
          </p:nvSpPr>
          <p:spPr>
            <a:xfrm>
              <a:off x="11272035" y="5520435"/>
              <a:ext cx="57443" cy="5744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2" name="Oval 51">
              <a:extLst>
                <a:ext uri="{FF2B5EF4-FFF2-40B4-BE49-F238E27FC236}">
                  <a16:creationId xmlns:a16="http://schemas.microsoft.com/office/drawing/2014/main" id="{E2EF631C-9B50-5FF7-53C1-53DA872F40E5}"/>
                </a:ext>
              </a:extLst>
            </p:cNvPr>
            <p:cNvSpPr/>
            <p:nvPr/>
          </p:nvSpPr>
          <p:spPr>
            <a:xfrm>
              <a:off x="11272035" y="5741138"/>
              <a:ext cx="57443" cy="57443"/>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3" name="Oval 52">
              <a:extLst>
                <a:ext uri="{FF2B5EF4-FFF2-40B4-BE49-F238E27FC236}">
                  <a16:creationId xmlns:a16="http://schemas.microsoft.com/office/drawing/2014/main" id="{76D4F3EB-FB0E-2883-CC35-DD272E9E27E5}"/>
                </a:ext>
              </a:extLst>
            </p:cNvPr>
            <p:cNvSpPr/>
            <p:nvPr/>
          </p:nvSpPr>
          <p:spPr>
            <a:xfrm>
              <a:off x="11272035" y="5961840"/>
              <a:ext cx="57443" cy="5744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grpSp>
      <p:sp>
        <p:nvSpPr>
          <p:cNvPr id="59" name="Text Placeholder 60">
            <a:extLst>
              <a:ext uri="{FF2B5EF4-FFF2-40B4-BE49-F238E27FC236}">
                <a16:creationId xmlns:a16="http://schemas.microsoft.com/office/drawing/2014/main" id="{A12F0801-B6B2-47A7-21D4-BBECF44855CF}"/>
              </a:ext>
            </a:extLst>
          </p:cNvPr>
          <p:cNvSpPr>
            <a:spLocks noGrp="1"/>
          </p:cNvSpPr>
          <p:nvPr>
            <p:ph type="body" sz="quarter" idx="11" hasCustomPrompt="1"/>
          </p:nvPr>
        </p:nvSpPr>
        <p:spPr>
          <a:xfrm>
            <a:off x="3607740" y="4124261"/>
            <a:ext cx="3228489" cy="1365274"/>
          </a:xfrm>
          <a:prstGeom prst="rect">
            <a:avLst/>
          </a:prstGeom>
        </p:spPr>
        <p:txBody>
          <a:bodyPr/>
          <a:lstStyle>
            <a:lvl1pPr marL="0" indent="0">
              <a:lnSpc>
                <a:spcPct val="100000"/>
              </a:lnSpc>
              <a:spcBef>
                <a:spcPts val="400"/>
              </a:spcBef>
              <a:buClr>
                <a:schemeClr val="accent2"/>
              </a:buClr>
              <a:buFont typeface="Arial" panose="020B0604020202020204" pitchFamily="34" charset="0"/>
              <a:buNone/>
              <a:defRPr sz="1600" b="0">
                <a:solidFill>
                  <a:schemeClr val="accent6"/>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First &amp; Last Name</a:t>
            </a:r>
          </a:p>
          <a:p>
            <a:pPr lvl="0"/>
            <a:r>
              <a:rPr lang="en-US"/>
              <a:t>Title</a:t>
            </a:r>
          </a:p>
          <a:p>
            <a:pPr lvl="0"/>
            <a:r>
              <a:rPr lang="en-US"/>
              <a:t>P xxx-xxx-xxx</a:t>
            </a:r>
          </a:p>
          <a:p>
            <a:pPr lvl="0"/>
            <a:r>
              <a:rPr lang="en-US"/>
              <a:t>E </a:t>
            </a:r>
            <a:r>
              <a:rPr lang="en-US" err="1"/>
              <a:t>xxx@auritas.com</a:t>
            </a:r>
            <a:endParaRPr lang="en-US"/>
          </a:p>
          <a:p>
            <a:pPr lvl="0"/>
            <a:endParaRPr lang="en-US"/>
          </a:p>
        </p:txBody>
      </p:sp>
      <p:grpSp>
        <p:nvGrpSpPr>
          <p:cNvPr id="56" name="Group 55">
            <a:extLst>
              <a:ext uri="{FF2B5EF4-FFF2-40B4-BE49-F238E27FC236}">
                <a16:creationId xmlns:a16="http://schemas.microsoft.com/office/drawing/2014/main" id="{18F893CA-3DD1-7C30-9EEC-B8E02114C2BA}"/>
              </a:ext>
            </a:extLst>
          </p:cNvPr>
          <p:cNvGrpSpPr/>
          <p:nvPr userDrawn="1"/>
        </p:nvGrpSpPr>
        <p:grpSpPr>
          <a:xfrm>
            <a:off x="1173307" y="1555684"/>
            <a:ext cx="5085694" cy="902939"/>
            <a:chOff x="702617" y="4639518"/>
            <a:chExt cx="5085694" cy="902939"/>
          </a:xfrm>
        </p:grpSpPr>
        <p:pic>
          <p:nvPicPr>
            <p:cNvPr id="57" name="Graphic 56">
              <a:extLst>
                <a:ext uri="{FF2B5EF4-FFF2-40B4-BE49-F238E27FC236}">
                  <a16:creationId xmlns:a16="http://schemas.microsoft.com/office/drawing/2014/main" id="{9A4C15E0-6782-8362-5565-7BFCBE13BDFD}"/>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623362" y="5072610"/>
              <a:ext cx="164949" cy="235256"/>
            </a:xfrm>
            <a:prstGeom prst="rect">
              <a:avLst/>
            </a:prstGeom>
          </p:spPr>
        </p:pic>
        <p:sp>
          <p:nvSpPr>
            <p:cNvPr id="58" name="TextBox 57">
              <a:extLst>
                <a:ext uri="{FF2B5EF4-FFF2-40B4-BE49-F238E27FC236}">
                  <a16:creationId xmlns:a16="http://schemas.microsoft.com/office/drawing/2014/main" id="{ABD96FC3-2A4E-2510-CEC2-CB2DA8BCFDCE}"/>
                </a:ext>
              </a:extLst>
            </p:cNvPr>
            <p:cNvSpPr txBox="1"/>
            <p:nvPr userDrawn="1"/>
          </p:nvSpPr>
          <p:spPr>
            <a:xfrm>
              <a:off x="702617" y="4639518"/>
              <a:ext cx="4974283" cy="902939"/>
            </a:xfrm>
            <a:prstGeom prst="rect">
              <a:avLst/>
            </a:prstGeom>
            <a:noFill/>
          </p:spPr>
          <p:txBody>
            <a:bodyPr wrap="square" rtlCol="0">
              <a:spAutoFit/>
            </a:bodyPr>
            <a:lstStyle/>
            <a:p>
              <a:pPr>
                <a:lnSpc>
                  <a:spcPts val="6000"/>
                </a:lnSpc>
              </a:pPr>
              <a:r>
                <a:rPr lang="en-US" sz="8000" b="1" spc="-300">
                  <a:solidFill>
                    <a:srgbClr val="1B1B37"/>
                  </a:solidFill>
                  <a:latin typeface="Helvetica" pitchFamily="2" charset="0"/>
                  <a:cs typeface="Sora" pitchFamily="2" charset="0"/>
                </a:rPr>
                <a:t>Thank you</a:t>
              </a:r>
            </a:p>
          </p:txBody>
        </p:sp>
      </p:grpSp>
      <p:pic>
        <p:nvPicPr>
          <p:cNvPr id="60" name="Graphic 59">
            <a:extLst>
              <a:ext uri="{FF2B5EF4-FFF2-40B4-BE49-F238E27FC236}">
                <a16:creationId xmlns:a16="http://schemas.microsoft.com/office/drawing/2014/main" id="{FE8CAF5D-979E-7939-D8B1-ACB715864FB0}"/>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9729719" y="274562"/>
            <a:ext cx="2031415" cy="437290"/>
          </a:xfrm>
          <a:prstGeom prst="rect">
            <a:avLst/>
          </a:prstGeom>
        </p:spPr>
      </p:pic>
    </p:spTree>
    <p:extLst>
      <p:ext uri="{BB962C8B-B14F-4D97-AF65-F5344CB8AC3E}">
        <p14:creationId xmlns:p14="http://schemas.microsoft.com/office/powerpoint/2010/main" val="313296350"/>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E966E8CA-202D-0A7D-EAD0-759D3A2C898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694504" y="6411096"/>
            <a:ext cx="1289218" cy="277522"/>
          </a:xfrm>
          <a:prstGeom prst="rect">
            <a:avLst/>
          </a:prstGeom>
        </p:spPr>
      </p:pic>
    </p:spTree>
    <p:extLst>
      <p:ext uri="{BB962C8B-B14F-4D97-AF65-F5344CB8AC3E}">
        <p14:creationId xmlns:p14="http://schemas.microsoft.com/office/powerpoint/2010/main" val="21455191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82FCDD-1B0D-B8F4-C148-009B89EF524D}"/>
              </a:ext>
            </a:extLst>
          </p:cNvPr>
          <p:cNvSpPr/>
          <p:nvPr userDrawn="1"/>
        </p:nvSpPr>
        <p:spPr>
          <a:xfrm>
            <a:off x="6561666" y="0"/>
            <a:ext cx="5630333" cy="6858000"/>
          </a:xfrm>
          <a:prstGeom prst="rect">
            <a:avLst/>
          </a:prstGeom>
          <a:solidFill>
            <a:srgbClr val="1C1D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 name="TextBox 2">
            <a:extLst>
              <a:ext uri="{FF2B5EF4-FFF2-40B4-BE49-F238E27FC236}">
                <a16:creationId xmlns:a16="http://schemas.microsoft.com/office/drawing/2014/main" id="{2C06FF1E-3398-5B30-8C22-7AD6BFF8E245}"/>
              </a:ext>
            </a:extLst>
          </p:cNvPr>
          <p:cNvSpPr txBox="1"/>
          <p:nvPr userDrawn="1"/>
        </p:nvSpPr>
        <p:spPr>
          <a:xfrm>
            <a:off x="930041" y="694590"/>
            <a:ext cx="2254143" cy="769441"/>
          </a:xfrm>
          <a:prstGeom prst="rect">
            <a:avLst/>
          </a:prstGeom>
          <a:noFill/>
        </p:spPr>
        <p:txBody>
          <a:bodyPr wrap="none" rtlCol="0">
            <a:spAutoFit/>
          </a:bodyPr>
          <a:lstStyle/>
          <a:p>
            <a:r>
              <a:rPr lang="en-US" sz="4400" b="1">
                <a:latin typeface="Helvetica" pitchFamily="2" charset="0"/>
                <a:cs typeface="Sora" pitchFamily="2" charset="0"/>
              </a:rPr>
              <a:t>Agenda</a:t>
            </a:r>
          </a:p>
        </p:txBody>
      </p:sp>
      <p:sp>
        <p:nvSpPr>
          <p:cNvPr id="6" name="Rectangle 5">
            <a:extLst>
              <a:ext uri="{FF2B5EF4-FFF2-40B4-BE49-F238E27FC236}">
                <a16:creationId xmlns:a16="http://schemas.microsoft.com/office/drawing/2014/main" id="{B73EA784-004F-3055-4320-BFEDCF18B956}"/>
              </a:ext>
            </a:extLst>
          </p:cNvPr>
          <p:cNvSpPr/>
          <p:nvPr userDrawn="1"/>
        </p:nvSpPr>
        <p:spPr>
          <a:xfrm>
            <a:off x="8675980" y="1879562"/>
            <a:ext cx="1755057" cy="1676400"/>
          </a:xfrm>
          <a:prstGeom prst="rect">
            <a:avLst/>
          </a:prstGeom>
          <a:solidFill>
            <a:srgbClr val="D800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12" name="Picture Placeholder 11">
            <a:extLst>
              <a:ext uri="{FF2B5EF4-FFF2-40B4-BE49-F238E27FC236}">
                <a16:creationId xmlns:a16="http://schemas.microsoft.com/office/drawing/2014/main" id="{ABEA7740-9D11-0810-9EC3-D2819BB84F60}"/>
              </a:ext>
            </a:extLst>
          </p:cNvPr>
          <p:cNvSpPr>
            <a:spLocks noGrp="1"/>
          </p:cNvSpPr>
          <p:nvPr>
            <p:ph type="pic" sz="quarter" idx="10"/>
          </p:nvPr>
        </p:nvSpPr>
        <p:spPr>
          <a:xfrm>
            <a:off x="6562899" y="2065292"/>
            <a:ext cx="3674534" cy="4795837"/>
          </a:xfrm>
          <a:prstGeom prst="rect">
            <a:avLst/>
          </a:prstGeom>
        </p:spPr>
        <p:txBody>
          <a:bodyPr/>
          <a:lstStyle/>
          <a:p>
            <a:endParaRPr lang="en-US"/>
          </a:p>
        </p:txBody>
      </p:sp>
      <p:sp>
        <p:nvSpPr>
          <p:cNvPr id="13" name="Text Placeholder 60">
            <a:extLst>
              <a:ext uri="{FF2B5EF4-FFF2-40B4-BE49-F238E27FC236}">
                <a16:creationId xmlns:a16="http://schemas.microsoft.com/office/drawing/2014/main" id="{2DE85165-8D42-272D-C2BA-45611E5692F0}"/>
              </a:ext>
            </a:extLst>
          </p:cNvPr>
          <p:cNvSpPr>
            <a:spLocks noGrp="1"/>
          </p:cNvSpPr>
          <p:nvPr>
            <p:ph type="body" sz="quarter" idx="11" hasCustomPrompt="1"/>
          </p:nvPr>
        </p:nvSpPr>
        <p:spPr>
          <a:xfrm>
            <a:off x="916637" y="2217469"/>
            <a:ext cx="4535094" cy="4077005"/>
          </a:xfrm>
          <a:prstGeom prst="rect">
            <a:avLst/>
          </a:prstGeom>
        </p:spPr>
        <p:txBody>
          <a:bodyPr/>
          <a:lstStyle>
            <a:lvl1pPr marL="285750" indent="-285750">
              <a:lnSpc>
                <a:spcPct val="150000"/>
              </a:lnSpc>
              <a:buClr>
                <a:schemeClr val="accent2"/>
              </a:buClr>
              <a:buFont typeface="Arial" panose="020B0604020202020204" pitchFamily="34" charset="0"/>
              <a:buChar char="•"/>
              <a:defRPr sz="18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marL="285750" marR="0" lvl="0" indent="-285750" algn="l" defTabSz="914400" rtl="0" eaLnBrk="1" fontAlgn="auto" latinLnBrk="0" hangingPunct="1">
              <a:lnSpc>
                <a:spcPct val="150000"/>
              </a:lnSpc>
              <a:spcBef>
                <a:spcPts val="1000"/>
              </a:spcBef>
              <a:spcAft>
                <a:spcPts val="0"/>
              </a:spcAft>
              <a:buClr>
                <a:schemeClr val="accent2"/>
              </a:buClr>
              <a:buSzTx/>
              <a:buFont typeface="Arial" panose="020B0604020202020204" pitchFamily="34" charset="0"/>
              <a:buChar char="•"/>
              <a:tabLst/>
              <a:defRPr/>
            </a:pPr>
            <a:r>
              <a:rPr lang="en-US"/>
              <a:t>Topics for agenda come here</a:t>
            </a:r>
          </a:p>
          <a:p>
            <a:pPr lvl="0"/>
            <a:endParaRPr lang="en-US"/>
          </a:p>
        </p:txBody>
      </p:sp>
      <p:sp>
        <p:nvSpPr>
          <p:cNvPr id="5" name="Rectangle 4">
            <a:extLst>
              <a:ext uri="{FF2B5EF4-FFF2-40B4-BE49-F238E27FC236}">
                <a16:creationId xmlns:a16="http://schemas.microsoft.com/office/drawing/2014/main" id="{BF603D84-C260-5E07-85E8-6CDF8F65DD05}"/>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7" name="Picture 6" descr="A black background with white text&#10;&#10;AI-generated content may be incorrect.">
            <a:extLst>
              <a:ext uri="{FF2B5EF4-FFF2-40B4-BE49-F238E27FC236}">
                <a16:creationId xmlns:a16="http://schemas.microsoft.com/office/drawing/2014/main" id="{A33B93AE-F507-80D8-99F5-0FDE8D1D632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69736" y="70639"/>
            <a:ext cx="1349268" cy="433186"/>
          </a:xfrm>
          <a:prstGeom prst="rect">
            <a:avLst/>
          </a:prstGeom>
        </p:spPr>
      </p:pic>
    </p:spTree>
    <p:extLst>
      <p:ext uri="{BB962C8B-B14F-4D97-AF65-F5344CB8AC3E}">
        <p14:creationId xmlns:p14="http://schemas.microsoft.com/office/powerpoint/2010/main" val="4031668020"/>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Text Slide">
    <p:spTree>
      <p:nvGrpSpPr>
        <p:cNvPr id="1" name=""/>
        <p:cNvGrpSpPr/>
        <p:nvPr/>
      </p:nvGrpSpPr>
      <p:grpSpPr>
        <a:xfrm>
          <a:off x="0" y="0"/>
          <a:ext cx="0" cy="0"/>
          <a:chOff x="0" y="0"/>
          <a:chExt cx="0" cy="0"/>
        </a:xfrm>
      </p:grpSpPr>
      <p:sp>
        <p:nvSpPr>
          <p:cNvPr id="19" name="Text Placeholder 60">
            <a:extLst>
              <a:ext uri="{FF2B5EF4-FFF2-40B4-BE49-F238E27FC236}">
                <a16:creationId xmlns:a16="http://schemas.microsoft.com/office/drawing/2014/main" id="{876CDDFE-434F-6A26-DB23-E7A842365836}"/>
              </a:ext>
            </a:extLst>
          </p:cNvPr>
          <p:cNvSpPr>
            <a:spLocks noGrp="1"/>
          </p:cNvSpPr>
          <p:nvPr>
            <p:ph type="body" sz="quarter" idx="11" hasCustomPrompt="1"/>
          </p:nvPr>
        </p:nvSpPr>
        <p:spPr>
          <a:xfrm>
            <a:off x="916637" y="2217469"/>
            <a:ext cx="10331934" cy="3776931"/>
          </a:xfrm>
          <a:prstGeom prst="rect">
            <a:avLst/>
          </a:prstGeom>
        </p:spPr>
        <p:txBody>
          <a:bodyPr/>
          <a:lstStyle>
            <a:lvl1pPr marL="0" indent="0">
              <a:lnSpc>
                <a:spcPct val="150000"/>
              </a:lnSpc>
              <a:buClr>
                <a:schemeClr val="accent2"/>
              </a:buClr>
              <a:buFont typeface="Arial" panose="020B0604020202020204" pitchFamily="34" charset="0"/>
              <a:buNone/>
              <a:defRPr sz="16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comes here.</a:t>
            </a:r>
          </a:p>
          <a:p>
            <a:pPr lvl="0"/>
            <a:endParaRPr lang="en-US"/>
          </a:p>
        </p:txBody>
      </p:sp>
      <p:sp>
        <p:nvSpPr>
          <p:cNvPr id="4" name="Text Placeholder 60">
            <a:extLst>
              <a:ext uri="{FF2B5EF4-FFF2-40B4-BE49-F238E27FC236}">
                <a16:creationId xmlns:a16="http://schemas.microsoft.com/office/drawing/2014/main" id="{0E3C9BB4-652E-3DBD-B7E9-747D500FFCE9}"/>
              </a:ext>
            </a:extLst>
          </p:cNvPr>
          <p:cNvSpPr>
            <a:spLocks noGrp="1"/>
          </p:cNvSpPr>
          <p:nvPr>
            <p:ph type="body" sz="quarter" idx="12" hasCustomPrompt="1"/>
          </p:nvPr>
        </p:nvSpPr>
        <p:spPr>
          <a:xfrm>
            <a:off x="889612" y="602428"/>
            <a:ext cx="8965588" cy="913121"/>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3" name="Rectangle 2">
            <a:extLst>
              <a:ext uri="{FF2B5EF4-FFF2-40B4-BE49-F238E27FC236}">
                <a16:creationId xmlns:a16="http://schemas.microsoft.com/office/drawing/2014/main" id="{141E6997-A5EB-ADF8-98B0-A7242126C2F4}"/>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7" name="Picture 4">
            <a:extLst>
              <a:ext uri="{FF2B5EF4-FFF2-40B4-BE49-F238E27FC236}">
                <a16:creationId xmlns:a16="http://schemas.microsoft.com/office/drawing/2014/main" id="{2E3A2459-DFF2-E390-94F1-AAB0A940DFEC}"/>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397452154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ust Title Slide">
    <p:spTree>
      <p:nvGrpSpPr>
        <p:cNvPr id="1" name=""/>
        <p:cNvGrpSpPr/>
        <p:nvPr/>
      </p:nvGrpSpPr>
      <p:grpSpPr>
        <a:xfrm>
          <a:off x="0" y="0"/>
          <a:ext cx="0" cy="0"/>
          <a:chOff x="0" y="0"/>
          <a:chExt cx="0" cy="0"/>
        </a:xfrm>
      </p:grpSpPr>
      <p:sp>
        <p:nvSpPr>
          <p:cNvPr id="4" name="Text Placeholder 60">
            <a:extLst>
              <a:ext uri="{FF2B5EF4-FFF2-40B4-BE49-F238E27FC236}">
                <a16:creationId xmlns:a16="http://schemas.microsoft.com/office/drawing/2014/main" id="{0E3C9BB4-652E-3DBD-B7E9-747D500FFCE9}"/>
              </a:ext>
            </a:extLst>
          </p:cNvPr>
          <p:cNvSpPr>
            <a:spLocks noGrp="1"/>
          </p:cNvSpPr>
          <p:nvPr>
            <p:ph type="body" sz="quarter" idx="12" hasCustomPrompt="1"/>
          </p:nvPr>
        </p:nvSpPr>
        <p:spPr>
          <a:xfrm>
            <a:off x="889612" y="548640"/>
            <a:ext cx="8965588" cy="966909"/>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5" name="Rectangle 4">
            <a:extLst>
              <a:ext uri="{FF2B5EF4-FFF2-40B4-BE49-F238E27FC236}">
                <a16:creationId xmlns:a16="http://schemas.microsoft.com/office/drawing/2014/main" id="{DC5F3193-B37F-9AB6-1009-CE3170B8C931}"/>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3" name="Picture 4">
            <a:extLst>
              <a:ext uri="{FF2B5EF4-FFF2-40B4-BE49-F238E27FC236}">
                <a16:creationId xmlns:a16="http://schemas.microsoft.com/office/drawing/2014/main" id="{4790CC93-49A1-4D61-3216-668E1B17A38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14392665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Just Title Slide">
    <p:spTree>
      <p:nvGrpSpPr>
        <p:cNvPr id="1" name=""/>
        <p:cNvGrpSpPr/>
        <p:nvPr/>
      </p:nvGrpSpPr>
      <p:grpSpPr>
        <a:xfrm>
          <a:off x="0" y="0"/>
          <a:ext cx="0" cy="0"/>
          <a:chOff x="0" y="0"/>
          <a:chExt cx="0" cy="0"/>
        </a:xfrm>
      </p:grpSpPr>
      <p:sp>
        <p:nvSpPr>
          <p:cNvPr id="4" name="Text Placeholder 60">
            <a:extLst>
              <a:ext uri="{FF2B5EF4-FFF2-40B4-BE49-F238E27FC236}">
                <a16:creationId xmlns:a16="http://schemas.microsoft.com/office/drawing/2014/main" id="{0E3C9BB4-652E-3DBD-B7E9-747D500FFCE9}"/>
              </a:ext>
            </a:extLst>
          </p:cNvPr>
          <p:cNvSpPr>
            <a:spLocks noGrp="1"/>
          </p:cNvSpPr>
          <p:nvPr>
            <p:ph type="body" sz="quarter" idx="12" hasCustomPrompt="1"/>
          </p:nvPr>
        </p:nvSpPr>
        <p:spPr>
          <a:xfrm>
            <a:off x="410109" y="460926"/>
            <a:ext cx="8354750" cy="643046"/>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 name="Rectangle 1">
            <a:extLst>
              <a:ext uri="{FF2B5EF4-FFF2-40B4-BE49-F238E27FC236}">
                <a16:creationId xmlns:a16="http://schemas.microsoft.com/office/drawing/2014/main" id="{D09F29C3-1628-ED86-1FBA-A95A6777ECD2}"/>
              </a:ext>
            </a:extLst>
          </p:cNvPr>
          <p:cNvSpPr/>
          <p:nvPr userDrawn="1"/>
        </p:nvSpPr>
        <p:spPr>
          <a:xfrm>
            <a:off x="9601201" y="0"/>
            <a:ext cx="25908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white text&#10;&#10;AI-generated content may be incorrect.">
            <a:extLst>
              <a:ext uri="{FF2B5EF4-FFF2-40B4-BE49-F238E27FC236}">
                <a16:creationId xmlns:a16="http://schemas.microsoft.com/office/drawing/2014/main" id="{115EA5A9-C80A-0345-2221-24EF387792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06614" y="6469429"/>
            <a:ext cx="959005" cy="307891"/>
          </a:xfrm>
          <a:prstGeom prst="rect">
            <a:avLst/>
          </a:prstGeom>
        </p:spPr>
      </p:pic>
    </p:spTree>
    <p:extLst>
      <p:ext uri="{BB962C8B-B14F-4D97-AF65-F5344CB8AC3E}">
        <p14:creationId xmlns:p14="http://schemas.microsoft.com/office/powerpoint/2010/main" val="359411150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ew Section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C339273-83A9-BCC6-AB5E-3FDD0E633CAB}"/>
              </a:ext>
            </a:extLst>
          </p:cNvPr>
          <p:cNvSpPr/>
          <p:nvPr userDrawn="1"/>
        </p:nvSpPr>
        <p:spPr>
          <a:xfrm>
            <a:off x="1031132" y="1417342"/>
            <a:ext cx="166297" cy="1054624"/>
          </a:xfrm>
          <a:prstGeom prst="rect">
            <a:avLst/>
          </a:prstGeom>
          <a:solidFill>
            <a:srgbClr val="D800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6" name="Picture Placeholder 11">
            <a:extLst>
              <a:ext uri="{FF2B5EF4-FFF2-40B4-BE49-F238E27FC236}">
                <a16:creationId xmlns:a16="http://schemas.microsoft.com/office/drawing/2014/main" id="{E6FF7232-FE38-2566-3C86-5B6F71184712}"/>
              </a:ext>
            </a:extLst>
          </p:cNvPr>
          <p:cNvSpPr>
            <a:spLocks noGrp="1"/>
          </p:cNvSpPr>
          <p:nvPr>
            <p:ph type="pic" sz="quarter" idx="10"/>
          </p:nvPr>
        </p:nvSpPr>
        <p:spPr>
          <a:xfrm>
            <a:off x="0" y="3643086"/>
            <a:ext cx="12192000" cy="3214914"/>
          </a:xfrm>
          <a:prstGeom prst="rect">
            <a:avLst/>
          </a:prstGeom>
        </p:spPr>
        <p:txBody>
          <a:bodyPr/>
          <a:lstStyle/>
          <a:p>
            <a:endParaRPr lang="en-US"/>
          </a:p>
        </p:txBody>
      </p:sp>
      <p:sp>
        <p:nvSpPr>
          <p:cNvPr id="7" name="Text Placeholder 60">
            <a:extLst>
              <a:ext uri="{FF2B5EF4-FFF2-40B4-BE49-F238E27FC236}">
                <a16:creationId xmlns:a16="http://schemas.microsoft.com/office/drawing/2014/main" id="{59F923A2-ADBB-5715-9951-21709BA8CB6F}"/>
              </a:ext>
            </a:extLst>
          </p:cNvPr>
          <p:cNvSpPr>
            <a:spLocks noGrp="1"/>
          </p:cNvSpPr>
          <p:nvPr>
            <p:ph type="body" sz="quarter" idx="12" hasCustomPrompt="1"/>
          </p:nvPr>
        </p:nvSpPr>
        <p:spPr>
          <a:xfrm>
            <a:off x="1794241" y="1609560"/>
            <a:ext cx="8965588" cy="670188"/>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New Section Title Comes Here</a:t>
            </a:r>
          </a:p>
        </p:txBody>
      </p:sp>
      <p:pic>
        <p:nvPicPr>
          <p:cNvPr id="4" name="Picture 4">
            <a:extLst>
              <a:ext uri="{FF2B5EF4-FFF2-40B4-BE49-F238E27FC236}">
                <a16:creationId xmlns:a16="http://schemas.microsoft.com/office/drawing/2014/main" id="{D68075DA-77D7-74C6-27F9-877002742F5E}"/>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228444033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Box Gray Slide">
    <p:spTree>
      <p:nvGrpSpPr>
        <p:cNvPr id="1" name=""/>
        <p:cNvGrpSpPr/>
        <p:nvPr/>
      </p:nvGrpSpPr>
      <p:grpSpPr>
        <a:xfrm>
          <a:off x="0" y="0"/>
          <a:ext cx="0" cy="0"/>
          <a:chOff x="0" y="0"/>
          <a:chExt cx="0" cy="0"/>
        </a:xfrm>
      </p:grpSpPr>
      <p:sp>
        <p:nvSpPr>
          <p:cNvPr id="8" name="Round Single Corner Rectangle 7">
            <a:extLst>
              <a:ext uri="{FF2B5EF4-FFF2-40B4-BE49-F238E27FC236}">
                <a16:creationId xmlns:a16="http://schemas.microsoft.com/office/drawing/2014/main" id="{63061BFB-DAF4-021C-FE75-D4ABAE56A562}"/>
              </a:ext>
            </a:extLst>
          </p:cNvPr>
          <p:cNvSpPr/>
          <p:nvPr userDrawn="1"/>
        </p:nvSpPr>
        <p:spPr>
          <a:xfrm>
            <a:off x="6807200" y="1640115"/>
            <a:ext cx="4833128" cy="4595294"/>
          </a:xfrm>
          <a:prstGeom prst="round1Rect">
            <a:avLst>
              <a:gd name="adj" fmla="val 5579"/>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Text Placeholder 60">
            <a:extLst>
              <a:ext uri="{FF2B5EF4-FFF2-40B4-BE49-F238E27FC236}">
                <a16:creationId xmlns:a16="http://schemas.microsoft.com/office/drawing/2014/main" id="{0F04DA67-CA7C-97CE-2B78-C248A66BB036}"/>
              </a:ext>
            </a:extLst>
          </p:cNvPr>
          <p:cNvSpPr>
            <a:spLocks noGrp="1"/>
          </p:cNvSpPr>
          <p:nvPr>
            <p:ph type="body" sz="quarter" idx="12" hasCustomPrompt="1"/>
          </p:nvPr>
        </p:nvSpPr>
        <p:spPr>
          <a:xfrm>
            <a:off x="889612" y="653143"/>
            <a:ext cx="8965588" cy="670188"/>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9" name="Text Placeholder 60">
            <a:extLst>
              <a:ext uri="{FF2B5EF4-FFF2-40B4-BE49-F238E27FC236}">
                <a16:creationId xmlns:a16="http://schemas.microsoft.com/office/drawing/2014/main" id="{129BBBB5-CF6A-1BDA-944E-6F9601C37377}"/>
              </a:ext>
            </a:extLst>
          </p:cNvPr>
          <p:cNvSpPr>
            <a:spLocks noGrp="1"/>
          </p:cNvSpPr>
          <p:nvPr>
            <p:ph type="body" sz="quarter" idx="14" hasCustomPrompt="1"/>
          </p:nvPr>
        </p:nvSpPr>
        <p:spPr>
          <a:xfrm>
            <a:off x="7199086" y="2032001"/>
            <a:ext cx="4094039" cy="3860800"/>
          </a:xfrm>
          <a:prstGeom prst="rect">
            <a:avLst/>
          </a:prstGeom>
        </p:spPr>
        <p:txBody>
          <a:bodyPr/>
          <a:lstStyle>
            <a:lvl1pPr marL="0" indent="0">
              <a:lnSpc>
                <a:spcPct val="100000"/>
              </a:lnSpc>
              <a:spcBef>
                <a:spcPts val="600"/>
              </a:spcBef>
              <a:buClr>
                <a:schemeClr val="accent2"/>
              </a:buClr>
              <a:buFont typeface="Arial" panose="020B0604020202020204" pitchFamily="34" charset="0"/>
              <a:buNone/>
              <a:defRPr sz="14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for highlighted box comes here.</a:t>
            </a:r>
          </a:p>
          <a:p>
            <a:pPr lvl="0"/>
            <a:endParaRPr lang="en-US"/>
          </a:p>
        </p:txBody>
      </p:sp>
      <p:sp>
        <p:nvSpPr>
          <p:cNvPr id="2" name="Text Placeholder 60">
            <a:extLst>
              <a:ext uri="{FF2B5EF4-FFF2-40B4-BE49-F238E27FC236}">
                <a16:creationId xmlns:a16="http://schemas.microsoft.com/office/drawing/2014/main" id="{DEE9CFC4-CA5A-9112-2F82-1D63F9D4B0D7}"/>
              </a:ext>
            </a:extLst>
          </p:cNvPr>
          <p:cNvSpPr>
            <a:spLocks noGrp="1"/>
          </p:cNvSpPr>
          <p:nvPr>
            <p:ph type="body" sz="quarter" idx="11" hasCustomPrompt="1"/>
          </p:nvPr>
        </p:nvSpPr>
        <p:spPr>
          <a:xfrm>
            <a:off x="916637" y="2032001"/>
            <a:ext cx="5389819" cy="4063999"/>
          </a:xfrm>
          <a:prstGeom prst="rect">
            <a:avLst/>
          </a:prstGeom>
        </p:spPr>
        <p:txBody>
          <a:bodyPr/>
          <a:lstStyle>
            <a:lvl1pPr marL="0" indent="0">
              <a:lnSpc>
                <a:spcPct val="150000"/>
              </a:lnSpc>
              <a:buClr>
                <a:schemeClr val="accent2"/>
              </a:buClr>
              <a:buFont typeface="Arial" panose="020B0604020202020204" pitchFamily="34" charset="0"/>
              <a:buNone/>
              <a:defRPr sz="16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comes here.</a:t>
            </a:r>
          </a:p>
          <a:p>
            <a:pPr lvl="0"/>
            <a:endParaRPr lang="en-US"/>
          </a:p>
        </p:txBody>
      </p:sp>
      <p:sp>
        <p:nvSpPr>
          <p:cNvPr id="5" name="Rectangle 4">
            <a:extLst>
              <a:ext uri="{FF2B5EF4-FFF2-40B4-BE49-F238E27FC236}">
                <a16:creationId xmlns:a16="http://schemas.microsoft.com/office/drawing/2014/main" id="{69D37B55-2F48-0E42-D8B7-A0F63B0CFF3A}"/>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4" name="Picture 4">
            <a:extLst>
              <a:ext uri="{FF2B5EF4-FFF2-40B4-BE49-F238E27FC236}">
                <a16:creationId xmlns:a16="http://schemas.microsoft.com/office/drawing/2014/main" id="{72BDFDDF-289D-0F1F-3F3B-BE422057B24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10042132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Box Dark Slide">
    <p:spTree>
      <p:nvGrpSpPr>
        <p:cNvPr id="1" name=""/>
        <p:cNvGrpSpPr/>
        <p:nvPr/>
      </p:nvGrpSpPr>
      <p:grpSpPr>
        <a:xfrm>
          <a:off x="0" y="0"/>
          <a:ext cx="0" cy="0"/>
          <a:chOff x="0" y="0"/>
          <a:chExt cx="0" cy="0"/>
        </a:xfrm>
      </p:grpSpPr>
      <p:sp>
        <p:nvSpPr>
          <p:cNvPr id="8" name="Round Single Corner Rectangle 7">
            <a:extLst>
              <a:ext uri="{FF2B5EF4-FFF2-40B4-BE49-F238E27FC236}">
                <a16:creationId xmlns:a16="http://schemas.microsoft.com/office/drawing/2014/main" id="{63061BFB-DAF4-021C-FE75-D4ABAE56A562}"/>
              </a:ext>
            </a:extLst>
          </p:cNvPr>
          <p:cNvSpPr/>
          <p:nvPr userDrawn="1"/>
        </p:nvSpPr>
        <p:spPr>
          <a:xfrm>
            <a:off x="6807200" y="1640115"/>
            <a:ext cx="4833128" cy="4595294"/>
          </a:xfrm>
          <a:prstGeom prst="round1Rect">
            <a:avLst>
              <a:gd name="adj" fmla="val 5579"/>
            </a:avLst>
          </a:prstGeom>
          <a:solidFill>
            <a:srgbClr val="1C1D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25" name="Text Placeholder 60">
            <a:extLst>
              <a:ext uri="{FF2B5EF4-FFF2-40B4-BE49-F238E27FC236}">
                <a16:creationId xmlns:a16="http://schemas.microsoft.com/office/drawing/2014/main" id="{0F04DA67-CA7C-97CE-2B78-C248A66BB036}"/>
              </a:ext>
            </a:extLst>
          </p:cNvPr>
          <p:cNvSpPr>
            <a:spLocks noGrp="1"/>
          </p:cNvSpPr>
          <p:nvPr>
            <p:ph type="body" sz="quarter" idx="12" hasCustomPrompt="1"/>
          </p:nvPr>
        </p:nvSpPr>
        <p:spPr>
          <a:xfrm>
            <a:off x="889612" y="653143"/>
            <a:ext cx="8965588" cy="670188"/>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9" name="Text Placeholder 60">
            <a:extLst>
              <a:ext uri="{FF2B5EF4-FFF2-40B4-BE49-F238E27FC236}">
                <a16:creationId xmlns:a16="http://schemas.microsoft.com/office/drawing/2014/main" id="{129BBBB5-CF6A-1BDA-944E-6F9601C37377}"/>
              </a:ext>
            </a:extLst>
          </p:cNvPr>
          <p:cNvSpPr>
            <a:spLocks noGrp="1"/>
          </p:cNvSpPr>
          <p:nvPr>
            <p:ph type="body" sz="quarter" idx="14" hasCustomPrompt="1"/>
          </p:nvPr>
        </p:nvSpPr>
        <p:spPr>
          <a:xfrm>
            <a:off x="7199086" y="2032001"/>
            <a:ext cx="4094039" cy="3860800"/>
          </a:xfrm>
          <a:prstGeom prst="rect">
            <a:avLst/>
          </a:prstGeom>
        </p:spPr>
        <p:txBody>
          <a:bodyPr/>
          <a:lstStyle>
            <a:lvl1pPr marL="285750" indent="-285750">
              <a:lnSpc>
                <a:spcPct val="100000"/>
              </a:lnSpc>
              <a:spcBef>
                <a:spcPts val="600"/>
              </a:spcBef>
              <a:buClr>
                <a:schemeClr val="bg1"/>
              </a:buClr>
              <a:buFont typeface="Arial" panose="020B0604020202020204" pitchFamily="34" charset="0"/>
              <a:buChar char="•"/>
              <a:defRPr sz="1400" b="0">
                <a:solidFill>
                  <a:schemeClr val="accent6"/>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for highlighted box comes here.</a:t>
            </a:r>
          </a:p>
          <a:p>
            <a:pPr lvl="0"/>
            <a:endParaRPr lang="en-US"/>
          </a:p>
        </p:txBody>
      </p:sp>
      <p:sp>
        <p:nvSpPr>
          <p:cNvPr id="2" name="Text Placeholder 60">
            <a:extLst>
              <a:ext uri="{FF2B5EF4-FFF2-40B4-BE49-F238E27FC236}">
                <a16:creationId xmlns:a16="http://schemas.microsoft.com/office/drawing/2014/main" id="{DEE9CFC4-CA5A-9112-2F82-1D63F9D4B0D7}"/>
              </a:ext>
            </a:extLst>
          </p:cNvPr>
          <p:cNvSpPr>
            <a:spLocks noGrp="1"/>
          </p:cNvSpPr>
          <p:nvPr>
            <p:ph type="body" sz="quarter" idx="11" hasCustomPrompt="1"/>
          </p:nvPr>
        </p:nvSpPr>
        <p:spPr>
          <a:xfrm>
            <a:off x="916637" y="2032001"/>
            <a:ext cx="5389819" cy="4063999"/>
          </a:xfrm>
          <a:prstGeom prst="rect">
            <a:avLst/>
          </a:prstGeom>
        </p:spPr>
        <p:txBody>
          <a:bodyPr/>
          <a:lstStyle>
            <a:lvl1pPr marL="0" indent="0">
              <a:lnSpc>
                <a:spcPct val="150000"/>
              </a:lnSpc>
              <a:buClr>
                <a:schemeClr val="accent2"/>
              </a:buClr>
              <a:buFont typeface="Arial" panose="020B0604020202020204" pitchFamily="34" charset="0"/>
              <a:buNone/>
              <a:defRPr sz="16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comes here.</a:t>
            </a:r>
          </a:p>
          <a:p>
            <a:pPr lvl="0"/>
            <a:endParaRPr lang="en-US"/>
          </a:p>
        </p:txBody>
      </p:sp>
      <p:sp>
        <p:nvSpPr>
          <p:cNvPr id="5" name="Rectangle 4">
            <a:extLst>
              <a:ext uri="{FF2B5EF4-FFF2-40B4-BE49-F238E27FC236}">
                <a16:creationId xmlns:a16="http://schemas.microsoft.com/office/drawing/2014/main" id="{DF8C9214-F3D9-0CAB-A24D-6838DC4F3548}"/>
              </a:ext>
            </a:extLst>
          </p:cNvPr>
          <p:cNvSpPr/>
          <p:nvPr userDrawn="1"/>
        </p:nvSpPr>
        <p:spPr>
          <a:xfrm>
            <a:off x="0" y="460925"/>
            <a:ext cx="174171" cy="10546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4" name="Picture 4">
            <a:extLst>
              <a:ext uri="{FF2B5EF4-FFF2-40B4-BE49-F238E27FC236}">
                <a16:creationId xmlns:a16="http://schemas.microsoft.com/office/drawing/2014/main" id="{3331D0DF-496A-8F3F-49EF-F9E4029E226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130808085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ft Image &amp; Text Slide">
    <p:spTree>
      <p:nvGrpSpPr>
        <p:cNvPr id="1" name=""/>
        <p:cNvGrpSpPr/>
        <p:nvPr/>
      </p:nvGrpSpPr>
      <p:grpSpPr>
        <a:xfrm>
          <a:off x="0" y="0"/>
          <a:ext cx="0" cy="0"/>
          <a:chOff x="0" y="0"/>
          <a:chExt cx="0" cy="0"/>
        </a:xfrm>
      </p:grpSpPr>
      <p:sp>
        <p:nvSpPr>
          <p:cNvPr id="25" name="Text Placeholder 60">
            <a:extLst>
              <a:ext uri="{FF2B5EF4-FFF2-40B4-BE49-F238E27FC236}">
                <a16:creationId xmlns:a16="http://schemas.microsoft.com/office/drawing/2014/main" id="{0F04DA67-CA7C-97CE-2B78-C248A66BB036}"/>
              </a:ext>
            </a:extLst>
          </p:cNvPr>
          <p:cNvSpPr>
            <a:spLocks noGrp="1"/>
          </p:cNvSpPr>
          <p:nvPr>
            <p:ph type="body" sz="quarter" idx="12" hasCustomPrompt="1"/>
          </p:nvPr>
        </p:nvSpPr>
        <p:spPr>
          <a:xfrm>
            <a:off x="6396522" y="798094"/>
            <a:ext cx="5356077" cy="670188"/>
          </a:xfrm>
          <a:prstGeom prst="rect">
            <a:avLst/>
          </a:prstGeom>
        </p:spPr>
        <p:txBody>
          <a:bodyPr/>
          <a:lstStyle>
            <a:lvl1pPr marL="0" indent="0">
              <a:lnSpc>
                <a:spcPct val="100000"/>
              </a:lnSpc>
              <a:buClr>
                <a:schemeClr val="accent2"/>
              </a:buClr>
              <a:buFont typeface="Arial" panose="020B0604020202020204" pitchFamily="34" charset="0"/>
              <a:buNone/>
              <a:defRPr sz="3600" b="1">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Title Comes Here</a:t>
            </a:r>
          </a:p>
        </p:txBody>
      </p:sp>
      <p:sp>
        <p:nvSpPr>
          <p:cNvPr id="2" name="Text Placeholder 60">
            <a:extLst>
              <a:ext uri="{FF2B5EF4-FFF2-40B4-BE49-F238E27FC236}">
                <a16:creationId xmlns:a16="http://schemas.microsoft.com/office/drawing/2014/main" id="{DEE9CFC4-CA5A-9112-2F82-1D63F9D4B0D7}"/>
              </a:ext>
            </a:extLst>
          </p:cNvPr>
          <p:cNvSpPr>
            <a:spLocks noGrp="1"/>
          </p:cNvSpPr>
          <p:nvPr>
            <p:ph type="body" sz="quarter" idx="11" hasCustomPrompt="1"/>
          </p:nvPr>
        </p:nvSpPr>
        <p:spPr>
          <a:xfrm>
            <a:off x="6423547" y="1779787"/>
            <a:ext cx="5356077" cy="4593303"/>
          </a:xfrm>
          <a:prstGeom prst="rect">
            <a:avLst/>
          </a:prstGeom>
        </p:spPr>
        <p:txBody>
          <a:bodyPr/>
          <a:lstStyle>
            <a:lvl1pPr marL="0" indent="0">
              <a:lnSpc>
                <a:spcPct val="150000"/>
              </a:lnSpc>
              <a:buClr>
                <a:schemeClr val="accent2"/>
              </a:buClr>
              <a:buFont typeface="Arial" panose="020B0604020202020204" pitchFamily="34" charset="0"/>
              <a:buNone/>
              <a:defRPr sz="1600" b="0">
                <a:solidFill>
                  <a:srgbClr val="1C1D3B"/>
                </a:solidFill>
                <a:latin typeface="Helvetica" pitchFamily="2" charset="0"/>
              </a:defRPr>
            </a:lvl1pPr>
            <a:lvl2pPr>
              <a:buClr>
                <a:schemeClr val="accent2"/>
              </a:buClr>
              <a:defRPr sz="2000">
                <a:latin typeface="Helvetica" pitchFamily="2" charset="0"/>
              </a:defRPr>
            </a:lvl2pPr>
            <a:lvl3pPr>
              <a:buClr>
                <a:schemeClr val="accent2"/>
              </a:buClr>
              <a:defRPr sz="1800">
                <a:latin typeface="Helvetica" pitchFamily="2" charset="0"/>
              </a:defRPr>
            </a:lvl3pPr>
            <a:lvl4pPr>
              <a:buClr>
                <a:schemeClr val="accent2"/>
              </a:buClr>
              <a:defRPr sz="1600">
                <a:latin typeface="Helvetica" pitchFamily="2" charset="0"/>
              </a:defRPr>
            </a:lvl4pPr>
            <a:lvl5pPr>
              <a:buClr>
                <a:schemeClr val="accent2"/>
              </a:buClr>
              <a:defRPr sz="1600">
                <a:latin typeface="Helvetica" pitchFamily="2" charset="0"/>
              </a:defRPr>
            </a:lvl5pPr>
          </a:lstStyle>
          <a:p>
            <a:pPr lvl="0"/>
            <a:r>
              <a:rPr lang="en-US"/>
              <a:t>Text comes here.</a:t>
            </a:r>
          </a:p>
          <a:p>
            <a:pPr lvl="0"/>
            <a:endParaRPr lang="en-US"/>
          </a:p>
        </p:txBody>
      </p:sp>
      <p:sp>
        <p:nvSpPr>
          <p:cNvPr id="3" name="Rectangle 2">
            <a:extLst>
              <a:ext uri="{FF2B5EF4-FFF2-40B4-BE49-F238E27FC236}">
                <a16:creationId xmlns:a16="http://schemas.microsoft.com/office/drawing/2014/main" id="{7F99B59A-2A58-7BA0-09EC-91DA88BDD7CB}"/>
              </a:ext>
            </a:extLst>
          </p:cNvPr>
          <p:cNvSpPr/>
          <p:nvPr userDrawn="1"/>
        </p:nvSpPr>
        <p:spPr>
          <a:xfrm>
            <a:off x="0" y="0"/>
            <a:ext cx="5818909" cy="6858000"/>
          </a:xfrm>
          <a:prstGeom prst="rect">
            <a:avLst/>
          </a:prstGeom>
          <a:solidFill>
            <a:srgbClr val="1C1D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11">
            <a:extLst>
              <a:ext uri="{FF2B5EF4-FFF2-40B4-BE49-F238E27FC236}">
                <a16:creationId xmlns:a16="http://schemas.microsoft.com/office/drawing/2014/main" id="{AC72351E-2C49-812C-FED4-EE67D641FE84}"/>
              </a:ext>
            </a:extLst>
          </p:cNvPr>
          <p:cNvSpPr>
            <a:spLocks noGrp="1"/>
          </p:cNvSpPr>
          <p:nvPr>
            <p:ph type="pic" sz="quarter" idx="10"/>
          </p:nvPr>
        </p:nvSpPr>
        <p:spPr>
          <a:xfrm>
            <a:off x="604639" y="609601"/>
            <a:ext cx="4618524" cy="5763489"/>
          </a:xfrm>
          <a:prstGeom prst="rect">
            <a:avLst/>
          </a:prstGeom>
        </p:spPr>
        <p:txBody>
          <a:bodyPr/>
          <a:lstStyle/>
          <a:p>
            <a:endParaRPr lang="en-US"/>
          </a:p>
        </p:txBody>
      </p:sp>
      <p:sp>
        <p:nvSpPr>
          <p:cNvPr id="24" name="Rectangle 23">
            <a:extLst>
              <a:ext uri="{FF2B5EF4-FFF2-40B4-BE49-F238E27FC236}">
                <a16:creationId xmlns:a16="http://schemas.microsoft.com/office/drawing/2014/main" id="{EAF0BD20-2796-909B-F911-804F1C6509D9}"/>
              </a:ext>
            </a:extLst>
          </p:cNvPr>
          <p:cNvSpPr/>
          <p:nvPr userDrawn="1"/>
        </p:nvSpPr>
        <p:spPr>
          <a:xfrm>
            <a:off x="5583381" y="581891"/>
            <a:ext cx="512619" cy="1054624"/>
          </a:xfrm>
          <a:prstGeom prst="rect">
            <a:avLst/>
          </a:prstGeom>
          <a:solidFill>
            <a:srgbClr val="D800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pic>
        <p:nvPicPr>
          <p:cNvPr id="6" name="Picture 4">
            <a:extLst>
              <a:ext uri="{FF2B5EF4-FFF2-40B4-BE49-F238E27FC236}">
                <a16:creationId xmlns:a16="http://schemas.microsoft.com/office/drawing/2014/main" id="{F17EF76B-AE5C-40E9-AF64-DCFD884422F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84400" y="213492"/>
            <a:ext cx="1149441" cy="247433"/>
          </a:xfrm>
          <a:prstGeom prst="rect">
            <a:avLst/>
          </a:prstGeom>
        </p:spPr>
      </p:pic>
    </p:spTree>
    <p:extLst>
      <p:ext uri="{BB962C8B-B14F-4D97-AF65-F5344CB8AC3E}">
        <p14:creationId xmlns:p14="http://schemas.microsoft.com/office/powerpoint/2010/main" val="291986895"/>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9F9FA"/>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374349-5971-14CC-B491-5EA13FDA5787}"/>
              </a:ext>
            </a:extLst>
          </p:cNvPr>
          <p:cNvSpPr txBox="1"/>
          <p:nvPr userDrawn="1"/>
        </p:nvSpPr>
        <p:spPr>
          <a:xfrm>
            <a:off x="154512" y="6555184"/>
            <a:ext cx="6151944" cy="184666"/>
          </a:xfrm>
          <a:prstGeom prst="rect">
            <a:avLst/>
          </a:prstGeom>
          <a:noFill/>
        </p:spPr>
        <p:txBody>
          <a:bodyPr wrap="square">
            <a:spAutoFit/>
          </a:bodyPr>
          <a:lstStyle/>
          <a:p>
            <a:pPr algn="l" fontAlgn="auto">
              <a:spcBef>
                <a:spcPts val="0"/>
              </a:spcBef>
              <a:spcAft>
                <a:spcPts val="0"/>
              </a:spcAft>
              <a:defRPr/>
            </a:pPr>
            <a:r>
              <a:rPr lang="en-US" sz="600" b="0">
                <a:solidFill>
                  <a:srgbClr val="7F7F7F"/>
                </a:solidFill>
                <a:latin typeface="Helvetica" pitchFamily="2" charset="0"/>
                <a:cs typeface="Segoe UI" panose="020B0502040204020203" pitchFamily="34" charset="0"/>
              </a:rPr>
              <a:t>© 2025 Auritas LLC.  All rights reserved.</a:t>
            </a:r>
          </a:p>
        </p:txBody>
      </p:sp>
      <p:sp>
        <p:nvSpPr>
          <p:cNvPr id="4" name="Title Placeholder 3">
            <a:extLst>
              <a:ext uri="{FF2B5EF4-FFF2-40B4-BE49-F238E27FC236}">
                <a16:creationId xmlns:a16="http://schemas.microsoft.com/office/drawing/2014/main" id="{77D7AF59-9BCA-B93D-EB39-6F6D3B1BE9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5" name="Text Placeholder 4">
            <a:extLst>
              <a:ext uri="{FF2B5EF4-FFF2-40B4-BE49-F238E27FC236}">
                <a16:creationId xmlns:a16="http://schemas.microsoft.com/office/drawing/2014/main" id="{8A3F2D51-0203-3B60-1AEC-46B21B0EB1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0724722"/>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69" r:id="rId5"/>
    <p:sldLayoutId id="2147483953" r:id="rId6"/>
    <p:sldLayoutId id="2147483954" r:id="rId7"/>
    <p:sldLayoutId id="2147483955" r:id="rId8"/>
    <p:sldLayoutId id="2147483956" r:id="rId9"/>
    <p:sldLayoutId id="2147483957" r:id="rId10"/>
    <p:sldLayoutId id="2147483958" r:id="rId11"/>
    <p:sldLayoutId id="2147483959" r:id="rId12"/>
    <p:sldLayoutId id="2147483960" r:id="rId13"/>
    <p:sldLayoutId id="2147483961" r:id="rId14"/>
  </p:sldLayoutIdLst>
  <p:txStyles>
    <p:titleStyle>
      <a:lvl1pPr algn="l" defTabSz="914400" rtl="0" eaLnBrk="1" latinLnBrk="0" hangingPunct="1">
        <a:lnSpc>
          <a:spcPct val="100000"/>
        </a:lnSpc>
        <a:spcBef>
          <a:spcPct val="0"/>
        </a:spcBef>
        <a:buNone/>
        <a:defRPr sz="4400" b="1"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800" kern="1200">
          <a:solidFill>
            <a:schemeClr val="tx1"/>
          </a:solidFill>
          <a:latin typeface="Helvetica" pitchFamily="2" charset="0"/>
          <a:ea typeface="+mn-ea"/>
          <a:cs typeface="+mn-cs"/>
        </a:defRPr>
      </a:lvl1pPr>
      <a:lvl2pPr marL="6858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800" kern="1200">
          <a:solidFill>
            <a:schemeClr val="tx1"/>
          </a:solidFill>
          <a:latin typeface="Helvetica" pitchFamily="2" charset="0"/>
          <a:ea typeface="+mn-ea"/>
          <a:cs typeface="+mn-cs"/>
        </a:defRPr>
      </a:lvl2pPr>
      <a:lvl3pPr marL="11430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600" kern="1200">
          <a:solidFill>
            <a:schemeClr val="tx1"/>
          </a:solidFill>
          <a:latin typeface="Helvetica" pitchFamily="2" charset="0"/>
          <a:ea typeface="+mn-ea"/>
          <a:cs typeface="+mn-cs"/>
        </a:defRPr>
      </a:lvl3pPr>
      <a:lvl4pPr marL="16002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400" kern="1200">
          <a:solidFill>
            <a:schemeClr val="tx1"/>
          </a:solidFill>
          <a:latin typeface="Helvetica" pitchFamily="2" charset="0"/>
          <a:ea typeface="+mn-ea"/>
          <a:cs typeface="+mn-cs"/>
        </a:defRPr>
      </a:lvl4pPr>
      <a:lvl5pPr marL="20574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40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4.xml"/><Relationship Id="rId5" Type="http://schemas.microsoft.com/office/2007/relationships/hdphoto" Target="../media/hdphoto1.wdp"/><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4.xml"/><Relationship Id="rId5" Type="http://schemas.microsoft.com/office/2007/relationships/hdphoto" Target="../media/hdphoto1.wdp"/><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7044C2-0A7D-3DD4-EFF7-481BE437E73E}"/>
              </a:ext>
            </a:extLst>
          </p:cNvPr>
          <p:cNvSpPr>
            <a:spLocks noGrp="1"/>
          </p:cNvSpPr>
          <p:nvPr>
            <p:ph type="body" sz="quarter" idx="12"/>
          </p:nvPr>
        </p:nvSpPr>
        <p:spPr/>
        <p:txBody>
          <a:bodyPr/>
          <a:lstStyle/>
          <a:p>
            <a:r>
              <a:rPr lang="en-US" dirty="0"/>
              <a:t>Legacy BW </a:t>
            </a:r>
            <a:r>
              <a:rPr lang="en-US" b="0" dirty="0"/>
              <a:t>→</a:t>
            </a:r>
            <a:r>
              <a:rPr lang="en-US" dirty="0"/>
              <a:t> BW PCE RISE/BDC Story</a:t>
            </a:r>
          </a:p>
          <a:p>
            <a:endParaRPr lang="en-US" dirty="0"/>
          </a:p>
        </p:txBody>
      </p:sp>
      <p:sp>
        <p:nvSpPr>
          <p:cNvPr id="3" name="Text Placeholder 2">
            <a:extLst>
              <a:ext uri="{FF2B5EF4-FFF2-40B4-BE49-F238E27FC236}">
                <a16:creationId xmlns:a16="http://schemas.microsoft.com/office/drawing/2014/main" id="{972B3E44-D20E-A770-0F4A-C1F8B1762CE4}"/>
              </a:ext>
            </a:extLst>
          </p:cNvPr>
          <p:cNvSpPr>
            <a:spLocks noGrp="1"/>
          </p:cNvSpPr>
          <p:nvPr>
            <p:ph type="body" sz="quarter" idx="11"/>
          </p:nvPr>
        </p:nvSpPr>
        <p:spPr/>
        <p:txBody>
          <a:bodyPr/>
          <a:lstStyle/>
          <a:p>
            <a:r>
              <a:rPr lang="en-US" dirty="0"/>
              <a:t>Auritas | Driving Innovation, Empowering Transformation.</a:t>
            </a:r>
          </a:p>
        </p:txBody>
      </p:sp>
    </p:spTree>
    <p:extLst>
      <p:ext uri="{BB962C8B-B14F-4D97-AF65-F5344CB8AC3E}">
        <p14:creationId xmlns:p14="http://schemas.microsoft.com/office/powerpoint/2010/main" val="1263182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CEAA8F-0A04-6672-71C0-B93B2AC22C98}"/>
              </a:ext>
            </a:extLst>
          </p:cNvPr>
          <p:cNvSpPr>
            <a:spLocks noGrp="1"/>
          </p:cNvSpPr>
          <p:nvPr>
            <p:ph type="body" sz="quarter" idx="11"/>
          </p:nvPr>
        </p:nvSpPr>
        <p:spPr/>
        <p:txBody>
          <a:bodyPr/>
          <a:lstStyle/>
          <a:p>
            <a:pPr marL="285750" indent="-285750">
              <a:spcBef>
                <a:spcPts val="600"/>
              </a:spcBef>
              <a:buFont typeface="Arial" panose="020B0604020202020204" pitchFamily="34" charset="0"/>
              <a:buChar char="•"/>
            </a:pPr>
            <a:r>
              <a:rPr lang="en-US"/>
              <a:t>Retain current BW investment and customizations while transitioning to the cloud. </a:t>
            </a:r>
          </a:p>
          <a:p>
            <a:pPr marL="285750" indent="-285750">
              <a:spcBef>
                <a:spcPts val="600"/>
              </a:spcBef>
              <a:buFont typeface="Arial" panose="020B0604020202020204" pitchFamily="34" charset="0"/>
              <a:buChar char="•"/>
            </a:pPr>
            <a:r>
              <a:rPr lang="en-US"/>
              <a:t>BW PCE can integrate seamlessly with both on-premise and cloud solutions. </a:t>
            </a:r>
          </a:p>
          <a:p>
            <a:pPr marL="285750" indent="-285750">
              <a:spcBef>
                <a:spcPts val="600"/>
              </a:spcBef>
              <a:buFont typeface="Arial" panose="020B0604020202020204" pitchFamily="34" charset="0"/>
              <a:buChar char="•"/>
            </a:pPr>
            <a:r>
              <a:rPr lang="en-US"/>
              <a:t>Modernize without doing a full re-implementation of BW.</a:t>
            </a:r>
          </a:p>
          <a:p>
            <a:pPr marL="285750" indent="-285750">
              <a:spcBef>
                <a:spcPts val="600"/>
              </a:spcBef>
              <a:buFont typeface="Arial" panose="020B0604020202020204" pitchFamily="34" charset="0"/>
              <a:buChar char="•"/>
            </a:pPr>
            <a:r>
              <a:rPr lang="en-US"/>
              <a:t>BW PCE supports a “lift and shift” approach—making it easier, faster, and less risky to move from on-prem.</a:t>
            </a:r>
          </a:p>
          <a:p>
            <a:pPr marL="285750" indent="-285750">
              <a:spcBef>
                <a:spcPts val="600"/>
              </a:spcBef>
              <a:buFont typeface="Arial" panose="020B0604020202020204" pitchFamily="34" charset="0"/>
              <a:buChar char="•"/>
            </a:pPr>
            <a:r>
              <a:rPr lang="en-US"/>
              <a:t>Get the cloud advantages, but in a private, dedicated environment</a:t>
            </a:r>
          </a:p>
          <a:p>
            <a:pPr marL="971550" lvl="1" indent="-285750">
              <a:lnSpc>
                <a:spcPct val="150000"/>
              </a:lnSpc>
              <a:spcBef>
                <a:spcPts val="600"/>
              </a:spcBef>
            </a:pPr>
            <a:r>
              <a:rPr lang="en-US" sz="1600"/>
              <a:t>Reduced infrastructure management, scalability, and availability</a:t>
            </a:r>
          </a:p>
          <a:p>
            <a:pPr marL="285750" indent="-285750">
              <a:spcBef>
                <a:spcPts val="600"/>
              </a:spcBef>
              <a:buFont typeface="Arial" panose="020B0604020202020204" pitchFamily="34" charset="0"/>
              <a:buChar char="•"/>
            </a:pPr>
            <a:r>
              <a:rPr lang="en-US"/>
              <a:t>Designed to meet strict regulatory and compliance requirements.</a:t>
            </a:r>
          </a:p>
        </p:txBody>
      </p:sp>
      <p:sp>
        <p:nvSpPr>
          <p:cNvPr id="3" name="Text Placeholder 2">
            <a:extLst>
              <a:ext uri="{FF2B5EF4-FFF2-40B4-BE49-F238E27FC236}">
                <a16:creationId xmlns:a16="http://schemas.microsoft.com/office/drawing/2014/main" id="{7AA44007-B1FC-8B27-0A2A-F22F7727D5B1}"/>
              </a:ext>
            </a:extLst>
          </p:cNvPr>
          <p:cNvSpPr>
            <a:spLocks noGrp="1"/>
          </p:cNvSpPr>
          <p:nvPr>
            <p:ph type="body" sz="quarter" idx="12"/>
          </p:nvPr>
        </p:nvSpPr>
        <p:spPr>
          <a:prstGeom prst="rect">
            <a:avLst/>
          </a:prstGeom>
        </p:spPr>
        <p:txBody>
          <a:bodyPr/>
          <a:lstStyle/>
          <a:p>
            <a:pPr marL="0" indent="0">
              <a:buNone/>
            </a:pPr>
            <a:r>
              <a:rPr lang="en-US" sz="3600" b="1">
                <a:latin typeface="Helvetica" pitchFamily="2" charset="0"/>
              </a:rPr>
              <a:t>Why Move to BW Private Cloud?</a:t>
            </a:r>
          </a:p>
        </p:txBody>
      </p:sp>
    </p:spTree>
    <p:extLst>
      <p:ext uri="{BB962C8B-B14F-4D97-AF65-F5344CB8AC3E}">
        <p14:creationId xmlns:p14="http://schemas.microsoft.com/office/powerpoint/2010/main" val="722021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D4A09-043C-0413-D820-801909E5CEAB}"/>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EB941FAF-B9A0-3483-2AA7-CB60E87FBEB9}"/>
              </a:ext>
            </a:extLst>
          </p:cNvPr>
          <p:cNvGrpSpPr/>
          <p:nvPr/>
        </p:nvGrpSpPr>
        <p:grpSpPr>
          <a:xfrm>
            <a:off x="4181072" y="865348"/>
            <a:ext cx="2689388" cy="1620167"/>
            <a:chOff x="4181072" y="865348"/>
            <a:chExt cx="2689388" cy="1620167"/>
          </a:xfrm>
        </p:grpSpPr>
        <p:sp>
          <p:nvSpPr>
            <p:cNvPr id="86" name="Rounded Rectangle 85">
              <a:extLst>
                <a:ext uri="{FF2B5EF4-FFF2-40B4-BE49-F238E27FC236}">
                  <a16:creationId xmlns:a16="http://schemas.microsoft.com/office/drawing/2014/main" id="{E4DB4DD0-CFB7-0C08-E416-42D284515033}"/>
                </a:ext>
              </a:extLst>
            </p:cNvPr>
            <p:cNvSpPr/>
            <p:nvPr/>
          </p:nvSpPr>
          <p:spPr>
            <a:xfrm>
              <a:off x="4765902" y="865348"/>
              <a:ext cx="2104558" cy="1620167"/>
            </a:xfrm>
            <a:prstGeom prst="roundRect">
              <a:avLst>
                <a:gd name="adj" fmla="val 1042"/>
              </a:avLst>
            </a:prstGeom>
            <a:solidFill>
              <a:schemeClr val="accent3">
                <a:lumMod val="90000"/>
                <a:lumOff val="10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p:txBody>
        </p:sp>
        <p:sp>
          <p:nvSpPr>
            <p:cNvPr id="85" name="Rounded Rectangle 84">
              <a:extLst>
                <a:ext uri="{FF2B5EF4-FFF2-40B4-BE49-F238E27FC236}">
                  <a16:creationId xmlns:a16="http://schemas.microsoft.com/office/drawing/2014/main" id="{8BC2D701-A8E8-A238-373C-39D22E968860}"/>
                </a:ext>
              </a:extLst>
            </p:cNvPr>
            <p:cNvSpPr/>
            <p:nvPr/>
          </p:nvSpPr>
          <p:spPr>
            <a:xfrm>
              <a:off x="4850452" y="1413871"/>
              <a:ext cx="1933548" cy="976876"/>
            </a:xfrm>
            <a:prstGeom prst="roundRect">
              <a:avLst>
                <a:gd name="adj" fmla="val 0"/>
              </a:avLst>
            </a:prstGeom>
            <a:solidFill>
              <a:schemeClr val="accent2">
                <a:lumMod val="20000"/>
                <a:lumOff val="80000"/>
              </a:schemeClr>
            </a:solidFill>
            <a:ln w="28575">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90" name="TextBox 89">
              <a:extLst>
                <a:ext uri="{FF2B5EF4-FFF2-40B4-BE49-F238E27FC236}">
                  <a16:creationId xmlns:a16="http://schemas.microsoft.com/office/drawing/2014/main" id="{5D073995-846A-C10B-BE39-77D157BE3F88}"/>
                </a:ext>
              </a:extLst>
            </p:cNvPr>
            <p:cNvSpPr txBox="1"/>
            <p:nvPr/>
          </p:nvSpPr>
          <p:spPr>
            <a:xfrm>
              <a:off x="5075105" y="1018661"/>
              <a:ext cx="1569552" cy="338554"/>
            </a:xfrm>
            <a:prstGeom prst="rect">
              <a:avLst/>
            </a:prstGeom>
            <a:noFill/>
          </p:spPr>
          <p:txBody>
            <a:bodyPr wrap="square" rtlCol="0">
              <a:spAutoFit/>
            </a:bodyPr>
            <a:lstStyle/>
            <a:p>
              <a:pPr algn="ctr"/>
              <a:r>
                <a:rPr lang="en-US" sz="1600" b="1" dirty="0">
                  <a:solidFill>
                    <a:schemeClr val="accent6"/>
                  </a:solidFill>
                  <a:latin typeface="Helvetica" pitchFamily="2" charset="0"/>
                </a:rPr>
                <a:t>SAP BW</a:t>
              </a:r>
            </a:p>
          </p:txBody>
        </p:sp>
        <p:sp>
          <p:nvSpPr>
            <p:cNvPr id="33" name="TextBox 32">
              <a:extLst>
                <a:ext uri="{FF2B5EF4-FFF2-40B4-BE49-F238E27FC236}">
                  <a16:creationId xmlns:a16="http://schemas.microsoft.com/office/drawing/2014/main" id="{0E6899AB-8383-03E5-B5AC-9C5059984D61}"/>
                </a:ext>
              </a:extLst>
            </p:cNvPr>
            <p:cNvSpPr txBox="1"/>
            <p:nvPr/>
          </p:nvSpPr>
          <p:spPr>
            <a:xfrm>
              <a:off x="4181072" y="1784026"/>
              <a:ext cx="475132" cy="276999"/>
            </a:xfrm>
            <a:prstGeom prst="rect">
              <a:avLst/>
            </a:prstGeom>
            <a:noFill/>
          </p:spPr>
          <p:txBody>
            <a:bodyPr wrap="square" rtlCol="0">
              <a:spAutoFit/>
            </a:bodyPr>
            <a:lstStyle/>
            <a:p>
              <a:pPr algn="ctr"/>
              <a:r>
                <a:rPr lang="en-US" sz="1200" dirty="0">
                  <a:solidFill>
                    <a:schemeClr val="accent3"/>
                  </a:solidFill>
                  <a:latin typeface="Helvetica" pitchFamily="2" charset="0"/>
                </a:rPr>
                <a:t>4TB</a:t>
              </a:r>
            </a:p>
          </p:txBody>
        </p:sp>
        <p:sp>
          <p:nvSpPr>
            <p:cNvPr id="35" name="Left Brace 34">
              <a:extLst>
                <a:ext uri="{FF2B5EF4-FFF2-40B4-BE49-F238E27FC236}">
                  <a16:creationId xmlns:a16="http://schemas.microsoft.com/office/drawing/2014/main" id="{816FFD11-5E06-B8DB-F381-2718CB1097EB}"/>
                </a:ext>
              </a:extLst>
            </p:cNvPr>
            <p:cNvSpPr/>
            <p:nvPr/>
          </p:nvSpPr>
          <p:spPr>
            <a:xfrm>
              <a:off x="4665147" y="1408617"/>
              <a:ext cx="81711" cy="996138"/>
            </a:xfrm>
            <a:prstGeom prst="leftBrace">
              <a:avLst/>
            </a:prstGeom>
            <a:ln w="1905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13" name="Group 112">
            <a:extLst>
              <a:ext uri="{FF2B5EF4-FFF2-40B4-BE49-F238E27FC236}">
                <a16:creationId xmlns:a16="http://schemas.microsoft.com/office/drawing/2014/main" id="{7221531B-63E9-8969-45E4-65DAF8F74931}"/>
              </a:ext>
            </a:extLst>
          </p:cNvPr>
          <p:cNvGrpSpPr/>
          <p:nvPr/>
        </p:nvGrpSpPr>
        <p:grpSpPr>
          <a:xfrm>
            <a:off x="8022170" y="729301"/>
            <a:ext cx="2679425" cy="4908293"/>
            <a:chOff x="7540907" y="451693"/>
            <a:chExt cx="2679425" cy="4908293"/>
          </a:xfrm>
        </p:grpSpPr>
        <p:sp>
          <p:nvSpPr>
            <p:cNvPr id="56" name="Rounded Rectangle 55">
              <a:extLst>
                <a:ext uri="{FF2B5EF4-FFF2-40B4-BE49-F238E27FC236}">
                  <a16:creationId xmlns:a16="http://schemas.microsoft.com/office/drawing/2014/main" id="{1C22D341-8B0B-C763-9662-14BB875ED2BC}"/>
                </a:ext>
              </a:extLst>
            </p:cNvPr>
            <p:cNvSpPr/>
            <p:nvPr/>
          </p:nvSpPr>
          <p:spPr>
            <a:xfrm>
              <a:off x="7540907" y="451693"/>
              <a:ext cx="2679425" cy="4908293"/>
            </a:xfrm>
            <a:prstGeom prst="roundRect">
              <a:avLst>
                <a:gd name="adj" fmla="val 0"/>
              </a:avLst>
            </a:prstGeom>
            <a:solidFill>
              <a:schemeClr val="bg1">
                <a:lumMod val="95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87" name="Rounded Rectangle 86">
              <a:extLst>
                <a:ext uri="{FF2B5EF4-FFF2-40B4-BE49-F238E27FC236}">
                  <a16:creationId xmlns:a16="http://schemas.microsoft.com/office/drawing/2014/main" id="{4BA4E322-0EFE-D2C9-D260-D84A2C33CF7A}"/>
                </a:ext>
              </a:extLst>
            </p:cNvPr>
            <p:cNvSpPr/>
            <p:nvPr/>
          </p:nvSpPr>
          <p:spPr>
            <a:xfrm>
              <a:off x="7828340" y="989152"/>
              <a:ext cx="2104558" cy="1298522"/>
            </a:xfrm>
            <a:prstGeom prst="roundRect">
              <a:avLst>
                <a:gd name="adj" fmla="val 1042"/>
              </a:avLst>
            </a:prstGeom>
            <a:solidFill>
              <a:schemeClr val="accent3">
                <a:lumMod val="90000"/>
                <a:lumOff val="10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p:txBody>
        </p:sp>
        <p:sp>
          <p:nvSpPr>
            <p:cNvPr id="59" name="TextBox 58">
              <a:extLst>
                <a:ext uri="{FF2B5EF4-FFF2-40B4-BE49-F238E27FC236}">
                  <a16:creationId xmlns:a16="http://schemas.microsoft.com/office/drawing/2014/main" id="{E3A72EE9-97FE-1342-041E-D0FDDC06D0C1}"/>
                </a:ext>
              </a:extLst>
            </p:cNvPr>
            <p:cNvSpPr txBox="1"/>
            <p:nvPr/>
          </p:nvSpPr>
          <p:spPr>
            <a:xfrm>
              <a:off x="8224416" y="1036619"/>
              <a:ext cx="1312406" cy="584775"/>
            </a:xfrm>
            <a:prstGeom prst="rect">
              <a:avLst/>
            </a:prstGeom>
            <a:noFill/>
          </p:spPr>
          <p:txBody>
            <a:bodyPr wrap="square" rtlCol="0">
              <a:spAutoFit/>
            </a:bodyPr>
            <a:lstStyle/>
            <a:p>
              <a:pPr algn="ctr"/>
              <a:r>
                <a:rPr lang="en-US" sz="1600" b="1" dirty="0">
                  <a:solidFill>
                    <a:schemeClr val="accent6"/>
                  </a:solidFill>
                  <a:latin typeface="Helvetica" pitchFamily="2" charset="0"/>
                </a:rPr>
                <a:t>SAP BW PCE RISE</a:t>
              </a:r>
            </a:p>
          </p:txBody>
        </p:sp>
        <p:sp>
          <p:nvSpPr>
            <p:cNvPr id="61" name="Rounded Rectangle 60">
              <a:extLst>
                <a:ext uri="{FF2B5EF4-FFF2-40B4-BE49-F238E27FC236}">
                  <a16:creationId xmlns:a16="http://schemas.microsoft.com/office/drawing/2014/main" id="{DD2B7993-BC98-9BF2-66F7-F5709E096851}"/>
                </a:ext>
              </a:extLst>
            </p:cNvPr>
            <p:cNvSpPr/>
            <p:nvPr/>
          </p:nvSpPr>
          <p:spPr>
            <a:xfrm>
              <a:off x="7910539" y="1642584"/>
              <a:ext cx="1940160" cy="536650"/>
            </a:xfrm>
            <a:prstGeom prst="roundRect">
              <a:avLst>
                <a:gd name="adj" fmla="val 0"/>
              </a:avLst>
            </a:prstGeom>
            <a:pattFill prst="wave">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62" name="TextBox 61">
              <a:extLst>
                <a:ext uri="{FF2B5EF4-FFF2-40B4-BE49-F238E27FC236}">
                  <a16:creationId xmlns:a16="http://schemas.microsoft.com/office/drawing/2014/main" id="{6495ACC1-0E7B-AD88-9E57-A8DD64A12040}"/>
                </a:ext>
              </a:extLst>
            </p:cNvPr>
            <p:cNvSpPr txBox="1"/>
            <p:nvPr/>
          </p:nvSpPr>
          <p:spPr>
            <a:xfrm>
              <a:off x="8336996" y="1767249"/>
              <a:ext cx="576315" cy="307777"/>
            </a:xfrm>
            <a:prstGeom prst="rect">
              <a:avLst/>
            </a:prstGeom>
            <a:noFill/>
          </p:spPr>
          <p:txBody>
            <a:bodyPr wrap="square" rtlCol="0">
              <a:spAutoFit/>
            </a:bodyPr>
            <a:lstStyle/>
            <a:p>
              <a:pPr algn="ctr"/>
              <a:r>
                <a:rPr lang="en-US" sz="1400" dirty="0">
                  <a:solidFill>
                    <a:schemeClr val="accent3"/>
                  </a:solidFill>
                  <a:latin typeface="Helvetica" pitchFamily="2" charset="0"/>
                </a:rPr>
                <a:t>2TB</a:t>
              </a:r>
            </a:p>
          </p:txBody>
        </p:sp>
        <p:sp>
          <p:nvSpPr>
            <p:cNvPr id="83" name="TextBox 82">
              <a:extLst>
                <a:ext uri="{FF2B5EF4-FFF2-40B4-BE49-F238E27FC236}">
                  <a16:creationId xmlns:a16="http://schemas.microsoft.com/office/drawing/2014/main" id="{430891D4-1B72-B866-E154-17C3BE69CFBE}"/>
                </a:ext>
              </a:extLst>
            </p:cNvPr>
            <p:cNvSpPr txBox="1"/>
            <p:nvPr/>
          </p:nvSpPr>
          <p:spPr>
            <a:xfrm>
              <a:off x="8107721" y="546408"/>
              <a:ext cx="1545797" cy="261610"/>
            </a:xfrm>
            <a:prstGeom prst="rect">
              <a:avLst/>
            </a:prstGeom>
            <a:noFill/>
          </p:spPr>
          <p:txBody>
            <a:bodyPr wrap="square" rtlCol="0">
              <a:spAutoFit/>
            </a:bodyPr>
            <a:lstStyle/>
            <a:p>
              <a:pPr algn="ctr"/>
              <a:r>
                <a:rPr lang="en-US" sz="1050" b="1" dirty="0">
                  <a:solidFill>
                    <a:schemeClr val="bg1">
                      <a:lumMod val="50000"/>
                    </a:schemeClr>
                  </a:solidFill>
                  <a:latin typeface="Helvetica" pitchFamily="2" charset="0"/>
                </a:rPr>
                <a:t>BDC Environment</a:t>
              </a:r>
            </a:p>
          </p:txBody>
        </p:sp>
      </p:grpSp>
      <p:sp>
        <p:nvSpPr>
          <p:cNvPr id="53" name="Rounded Rectangle 52">
            <a:extLst>
              <a:ext uri="{FF2B5EF4-FFF2-40B4-BE49-F238E27FC236}">
                <a16:creationId xmlns:a16="http://schemas.microsoft.com/office/drawing/2014/main" id="{C44D9334-DC9F-2FAB-6F3C-6494BA57DB76}"/>
              </a:ext>
            </a:extLst>
          </p:cNvPr>
          <p:cNvSpPr/>
          <p:nvPr/>
        </p:nvSpPr>
        <p:spPr>
          <a:xfrm>
            <a:off x="468757" y="1645038"/>
            <a:ext cx="2969621" cy="3751919"/>
          </a:xfrm>
          <a:prstGeom prst="roundRect">
            <a:avLst>
              <a:gd name="adj" fmla="val 2291"/>
            </a:avLst>
          </a:prstGeom>
          <a:solidFill>
            <a:schemeClr val="bg1"/>
          </a:solidFill>
          <a:ln>
            <a:solidFill>
              <a:schemeClr val="bg1">
                <a:lumMod val="6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4" name="TextBox 53">
            <a:extLst>
              <a:ext uri="{FF2B5EF4-FFF2-40B4-BE49-F238E27FC236}">
                <a16:creationId xmlns:a16="http://schemas.microsoft.com/office/drawing/2014/main" id="{D3A4E616-503A-901F-2079-0C209F5504BB}"/>
              </a:ext>
            </a:extLst>
          </p:cNvPr>
          <p:cNvSpPr txBox="1"/>
          <p:nvPr/>
        </p:nvSpPr>
        <p:spPr>
          <a:xfrm>
            <a:off x="864983" y="1768230"/>
            <a:ext cx="2177168" cy="276999"/>
          </a:xfrm>
          <a:prstGeom prst="rect">
            <a:avLst/>
          </a:prstGeom>
          <a:noFill/>
        </p:spPr>
        <p:txBody>
          <a:bodyPr wrap="square">
            <a:spAutoFit/>
          </a:bodyPr>
          <a:lstStyle/>
          <a:p>
            <a:pPr algn="ctr"/>
            <a:r>
              <a:rPr lang="en-US" sz="1200" b="1" dirty="0">
                <a:latin typeface="Helvetica" pitchFamily="2" charset="0"/>
              </a:rPr>
              <a:t>End State</a:t>
            </a:r>
          </a:p>
        </p:txBody>
      </p:sp>
      <p:sp>
        <p:nvSpPr>
          <p:cNvPr id="55" name="TextBox 54">
            <a:extLst>
              <a:ext uri="{FF2B5EF4-FFF2-40B4-BE49-F238E27FC236}">
                <a16:creationId xmlns:a16="http://schemas.microsoft.com/office/drawing/2014/main" id="{B68BE4B7-87C6-6C67-997C-71E4E571FF72}"/>
              </a:ext>
            </a:extLst>
          </p:cNvPr>
          <p:cNvSpPr txBox="1"/>
          <p:nvPr/>
        </p:nvSpPr>
        <p:spPr>
          <a:xfrm>
            <a:off x="590061" y="2102170"/>
            <a:ext cx="2727013" cy="307777"/>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Archive + Reduce to 2TB</a:t>
            </a:r>
          </a:p>
        </p:txBody>
      </p:sp>
      <p:grpSp>
        <p:nvGrpSpPr>
          <p:cNvPr id="5" name="Group 4">
            <a:extLst>
              <a:ext uri="{FF2B5EF4-FFF2-40B4-BE49-F238E27FC236}">
                <a16:creationId xmlns:a16="http://schemas.microsoft.com/office/drawing/2014/main" id="{A1C85335-8CCA-0A3C-6224-26047F74C59C}"/>
              </a:ext>
            </a:extLst>
          </p:cNvPr>
          <p:cNvGrpSpPr/>
          <p:nvPr/>
        </p:nvGrpSpPr>
        <p:grpSpPr>
          <a:xfrm>
            <a:off x="4852273" y="1422596"/>
            <a:ext cx="3736711" cy="681639"/>
            <a:chOff x="4852273" y="1422596"/>
            <a:chExt cx="3736711" cy="681639"/>
          </a:xfrm>
        </p:grpSpPr>
        <p:sp>
          <p:nvSpPr>
            <p:cNvPr id="69" name="Rounded Rectangle 68">
              <a:extLst>
                <a:ext uri="{FF2B5EF4-FFF2-40B4-BE49-F238E27FC236}">
                  <a16:creationId xmlns:a16="http://schemas.microsoft.com/office/drawing/2014/main" id="{DC0F81C3-B5F0-8E42-EF40-4B27550BFD34}"/>
                </a:ext>
              </a:extLst>
            </p:cNvPr>
            <p:cNvSpPr/>
            <p:nvPr/>
          </p:nvSpPr>
          <p:spPr>
            <a:xfrm>
              <a:off x="4852273" y="1422596"/>
              <a:ext cx="1933548" cy="488438"/>
            </a:xfrm>
            <a:prstGeom prst="roundRect">
              <a:avLst>
                <a:gd name="adj" fmla="val 0"/>
              </a:avLst>
            </a:prstGeom>
            <a:pattFill prst="pct70">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84" name="TextBox 83">
              <a:extLst>
                <a:ext uri="{FF2B5EF4-FFF2-40B4-BE49-F238E27FC236}">
                  <a16:creationId xmlns:a16="http://schemas.microsoft.com/office/drawing/2014/main" id="{300FC26B-6D2F-A417-B538-F7B964EF288F}"/>
                </a:ext>
              </a:extLst>
            </p:cNvPr>
            <p:cNvSpPr txBox="1"/>
            <p:nvPr/>
          </p:nvSpPr>
          <p:spPr>
            <a:xfrm>
              <a:off x="5034117" y="1522515"/>
              <a:ext cx="1545797" cy="276999"/>
            </a:xfrm>
            <a:prstGeom prst="rect">
              <a:avLst/>
            </a:prstGeom>
            <a:noFill/>
          </p:spPr>
          <p:txBody>
            <a:bodyPr wrap="square" rtlCol="0">
              <a:spAutoFit/>
            </a:bodyPr>
            <a:lstStyle/>
            <a:p>
              <a:pPr algn="ctr"/>
              <a:r>
                <a:rPr lang="en-US" sz="1200" dirty="0">
                  <a:solidFill>
                    <a:schemeClr val="accent3"/>
                  </a:solidFill>
                  <a:latin typeface="Helvetica" pitchFamily="2" charset="0"/>
                </a:rPr>
                <a:t>2TB BW Data</a:t>
              </a:r>
            </a:p>
          </p:txBody>
        </p:sp>
        <p:grpSp>
          <p:nvGrpSpPr>
            <p:cNvPr id="112" name="Group 111">
              <a:extLst>
                <a:ext uri="{FF2B5EF4-FFF2-40B4-BE49-F238E27FC236}">
                  <a16:creationId xmlns:a16="http://schemas.microsoft.com/office/drawing/2014/main" id="{E76F5B40-2453-AC4B-3C26-1DE84EEAB98B}"/>
                </a:ext>
              </a:extLst>
            </p:cNvPr>
            <p:cNvGrpSpPr/>
            <p:nvPr/>
          </p:nvGrpSpPr>
          <p:grpSpPr>
            <a:xfrm>
              <a:off x="6644657" y="1668279"/>
              <a:ext cx="1944327" cy="435956"/>
              <a:chOff x="6176885" y="1645377"/>
              <a:chExt cx="1944327" cy="435956"/>
            </a:xfrm>
          </p:grpSpPr>
          <p:cxnSp>
            <p:nvCxnSpPr>
              <p:cNvPr id="88" name="Straight Arrow Connector 87">
                <a:extLst>
                  <a:ext uri="{FF2B5EF4-FFF2-40B4-BE49-F238E27FC236}">
                    <a16:creationId xmlns:a16="http://schemas.microsoft.com/office/drawing/2014/main" id="{97AC9E94-EC3A-7754-DB40-485D4C958C82}"/>
                  </a:ext>
                </a:extLst>
              </p:cNvPr>
              <p:cNvCxnSpPr>
                <a:cxnSpLocks/>
              </p:cNvCxnSpPr>
              <p:nvPr/>
            </p:nvCxnSpPr>
            <p:spPr>
              <a:xfrm>
                <a:off x="6176885" y="1678647"/>
                <a:ext cx="1944327" cy="402686"/>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89" name="Rounded Rectangle 88">
                <a:extLst>
                  <a:ext uri="{FF2B5EF4-FFF2-40B4-BE49-F238E27FC236}">
                    <a16:creationId xmlns:a16="http://schemas.microsoft.com/office/drawing/2014/main" id="{A228241A-4FE3-6FCE-1159-161F000CB205}"/>
                  </a:ext>
                </a:extLst>
              </p:cNvPr>
              <p:cNvSpPr/>
              <p:nvPr/>
            </p:nvSpPr>
            <p:spPr>
              <a:xfrm>
                <a:off x="6800077" y="1645377"/>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Helvetica" pitchFamily="2" charset="0"/>
                  </a:rPr>
                  <a:t>2</a:t>
                </a:r>
              </a:p>
            </p:txBody>
          </p:sp>
        </p:grpSp>
      </p:grpSp>
      <p:grpSp>
        <p:nvGrpSpPr>
          <p:cNvPr id="114" name="Group 113">
            <a:extLst>
              <a:ext uri="{FF2B5EF4-FFF2-40B4-BE49-F238E27FC236}">
                <a16:creationId xmlns:a16="http://schemas.microsoft.com/office/drawing/2014/main" id="{F4B0FDD9-BB64-51B6-4C1B-1D15F254D1AB}"/>
              </a:ext>
            </a:extLst>
          </p:cNvPr>
          <p:cNvGrpSpPr/>
          <p:nvPr/>
        </p:nvGrpSpPr>
        <p:grpSpPr>
          <a:xfrm>
            <a:off x="8326319" y="2418877"/>
            <a:ext cx="2071126" cy="2838356"/>
            <a:chOff x="7845056" y="2141269"/>
            <a:chExt cx="2071126" cy="2838356"/>
          </a:xfrm>
        </p:grpSpPr>
        <p:sp>
          <p:nvSpPr>
            <p:cNvPr id="57" name="Rounded Rectangle 56">
              <a:extLst>
                <a:ext uri="{FF2B5EF4-FFF2-40B4-BE49-F238E27FC236}">
                  <a16:creationId xmlns:a16="http://schemas.microsoft.com/office/drawing/2014/main" id="{EEEEC50D-C5CF-E915-710F-6AED9D0767AB}"/>
                </a:ext>
              </a:extLst>
            </p:cNvPr>
            <p:cNvSpPr/>
            <p:nvPr/>
          </p:nvSpPr>
          <p:spPr>
            <a:xfrm>
              <a:off x="7845056" y="3536395"/>
              <a:ext cx="2071126" cy="1443230"/>
            </a:xfrm>
            <a:prstGeom prst="roundRect">
              <a:avLst>
                <a:gd name="adj" fmla="val 1042"/>
              </a:avLst>
            </a:prstGeom>
            <a:solidFill>
              <a:schemeClr val="accent3">
                <a:lumMod val="75000"/>
                <a:lumOff val="25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100">
                <a:solidFill>
                  <a:schemeClr val="accent6"/>
                </a:solidFill>
                <a:latin typeface="Helvetica" pitchFamily="2" charset="0"/>
              </a:endParaRPr>
            </a:p>
            <a:p>
              <a:pPr marL="60963" algn="ctr"/>
              <a:endParaRPr lang="en-US" sz="1100">
                <a:solidFill>
                  <a:schemeClr val="accent6"/>
                </a:solidFill>
                <a:latin typeface="Helvetica" pitchFamily="2" charset="0"/>
              </a:endParaRPr>
            </a:p>
          </p:txBody>
        </p:sp>
        <p:sp>
          <p:nvSpPr>
            <p:cNvPr id="63" name="Rounded Rectangle 62">
              <a:extLst>
                <a:ext uri="{FF2B5EF4-FFF2-40B4-BE49-F238E27FC236}">
                  <a16:creationId xmlns:a16="http://schemas.microsoft.com/office/drawing/2014/main" id="{2C00FCC9-CE04-BABD-D27F-31E600595C76}"/>
                </a:ext>
              </a:extLst>
            </p:cNvPr>
            <p:cNvSpPr/>
            <p:nvPr/>
          </p:nvSpPr>
          <p:spPr>
            <a:xfrm>
              <a:off x="7913845" y="4425062"/>
              <a:ext cx="1933548" cy="466744"/>
            </a:xfrm>
            <a:prstGeom prst="roundRect">
              <a:avLst>
                <a:gd name="adj" fmla="val 0"/>
              </a:avLst>
            </a:prstGeom>
            <a:solidFill>
              <a:schemeClr val="accent3">
                <a:lumMod val="10000"/>
                <a:lumOff val="90000"/>
              </a:schemeClr>
            </a:solidFill>
            <a:ln>
              <a:solidFill>
                <a:schemeClr val="accent3">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64" name="TextBox 63">
              <a:extLst>
                <a:ext uri="{FF2B5EF4-FFF2-40B4-BE49-F238E27FC236}">
                  <a16:creationId xmlns:a16="http://schemas.microsoft.com/office/drawing/2014/main" id="{942F48AC-B397-85E3-74E5-6B86B2C5C7E5}"/>
                </a:ext>
              </a:extLst>
            </p:cNvPr>
            <p:cNvSpPr txBox="1"/>
            <p:nvPr/>
          </p:nvSpPr>
          <p:spPr>
            <a:xfrm>
              <a:off x="7930566" y="4497471"/>
              <a:ext cx="1900107" cy="307777"/>
            </a:xfrm>
            <a:prstGeom prst="rect">
              <a:avLst/>
            </a:prstGeom>
            <a:noFill/>
          </p:spPr>
          <p:txBody>
            <a:bodyPr wrap="square" rtlCol="0">
              <a:spAutoFit/>
            </a:bodyPr>
            <a:lstStyle/>
            <a:p>
              <a:pPr algn="ctr"/>
              <a:r>
                <a:rPr lang="en-US" sz="1400" dirty="0">
                  <a:solidFill>
                    <a:schemeClr val="accent3"/>
                  </a:solidFill>
                  <a:latin typeface="Helvetica" pitchFamily="2" charset="0"/>
                </a:rPr>
                <a:t>BDC Object Store</a:t>
              </a:r>
            </a:p>
          </p:txBody>
        </p:sp>
        <p:sp>
          <p:nvSpPr>
            <p:cNvPr id="66" name="TextBox 65">
              <a:extLst>
                <a:ext uri="{FF2B5EF4-FFF2-40B4-BE49-F238E27FC236}">
                  <a16:creationId xmlns:a16="http://schemas.microsoft.com/office/drawing/2014/main" id="{D2C9877D-514F-5A44-949D-91F50F301FC8}"/>
                </a:ext>
              </a:extLst>
            </p:cNvPr>
            <p:cNvSpPr txBox="1"/>
            <p:nvPr/>
          </p:nvSpPr>
          <p:spPr>
            <a:xfrm>
              <a:off x="7845056" y="3693812"/>
              <a:ext cx="2071126" cy="584775"/>
            </a:xfrm>
            <a:prstGeom prst="rect">
              <a:avLst/>
            </a:prstGeom>
            <a:noFill/>
          </p:spPr>
          <p:txBody>
            <a:bodyPr wrap="square" rtlCol="0">
              <a:spAutoFit/>
            </a:bodyPr>
            <a:lstStyle/>
            <a:p>
              <a:pPr algn="ctr"/>
              <a:r>
                <a:rPr lang="en-US" sz="1600" b="1" dirty="0">
                  <a:solidFill>
                    <a:schemeClr val="accent6"/>
                  </a:solidFill>
                  <a:latin typeface="Helvetica" pitchFamily="2" charset="0"/>
                </a:rPr>
                <a:t>SAP BDC (Datasphere)</a:t>
              </a:r>
            </a:p>
          </p:txBody>
        </p:sp>
        <p:cxnSp>
          <p:nvCxnSpPr>
            <p:cNvPr id="92" name="Straight Arrow Connector 91">
              <a:extLst>
                <a:ext uri="{FF2B5EF4-FFF2-40B4-BE49-F238E27FC236}">
                  <a16:creationId xmlns:a16="http://schemas.microsoft.com/office/drawing/2014/main" id="{1758B7EE-43AB-D12D-86F8-D876700EE1DE}"/>
                </a:ext>
              </a:extLst>
            </p:cNvPr>
            <p:cNvCxnSpPr>
              <a:cxnSpLocks/>
            </p:cNvCxnSpPr>
            <p:nvPr/>
          </p:nvCxnSpPr>
          <p:spPr>
            <a:xfrm>
              <a:off x="8435644" y="2141269"/>
              <a:ext cx="0" cy="155254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99" name="Rounded Rectangle 98">
              <a:extLst>
                <a:ext uri="{FF2B5EF4-FFF2-40B4-BE49-F238E27FC236}">
                  <a16:creationId xmlns:a16="http://schemas.microsoft.com/office/drawing/2014/main" id="{967B80FC-60F5-D8AB-2FDF-AB3020346C92}"/>
                </a:ext>
              </a:extLst>
            </p:cNvPr>
            <p:cNvSpPr/>
            <p:nvPr/>
          </p:nvSpPr>
          <p:spPr>
            <a:xfrm>
              <a:off x="8219837" y="2680019"/>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latin typeface="Helvetica" pitchFamily="2" charset="0"/>
                </a:rPr>
                <a:t>3</a:t>
              </a:r>
            </a:p>
          </p:txBody>
        </p:sp>
      </p:grpSp>
      <p:sp>
        <p:nvSpPr>
          <p:cNvPr id="101" name="Rounded Rectangle 100">
            <a:extLst>
              <a:ext uri="{FF2B5EF4-FFF2-40B4-BE49-F238E27FC236}">
                <a16:creationId xmlns:a16="http://schemas.microsoft.com/office/drawing/2014/main" id="{12ABF4E6-BEF9-857F-FA48-5DE651EDEEFB}"/>
              </a:ext>
            </a:extLst>
          </p:cNvPr>
          <p:cNvSpPr/>
          <p:nvPr/>
        </p:nvSpPr>
        <p:spPr>
          <a:xfrm>
            <a:off x="9421213" y="1980944"/>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Helvetica" pitchFamily="2" charset="0"/>
              </a:rPr>
              <a:t>4</a:t>
            </a:r>
          </a:p>
        </p:txBody>
      </p:sp>
      <p:sp>
        <p:nvSpPr>
          <p:cNvPr id="118" name="TextBox 117">
            <a:extLst>
              <a:ext uri="{FF2B5EF4-FFF2-40B4-BE49-F238E27FC236}">
                <a16:creationId xmlns:a16="http://schemas.microsoft.com/office/drawing/2014/main" id="{12654B43-4ACB-EA30-BEE5-B28E0C4082FB}"/>
              </a:ext>
            </a:extLst>
          </p:cNvPr>
          <p:cNvSpPr txBox="1"/>
          <p:nvPr/>
        </p:nvSpPr>
        <p:spPr>
          <a:xfrm>
            <a:off x="590061" y="2512004"/>
            <a:ext cx="2727013" cy="307777"/>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startAt="2"/>
            </a:pPr>
            <a:r>
              <a:rPr lang="en-US" sz="1400" dirty="0">
                <a:solidFill>
                  <a:schemeClr val="accent3"/>
                </a:solidFill>
                <a:latin typeface="Helvetica" pitchFamily="2" charset="0"/>
              </a:rPr>
              <a:t>Move to BW PCE 2TB</a:t>
            </a:r>
          </a:p>
        </p:txBody>
      </p:sp>
      <p:sp>
        <p:nvSpPr>
          <p:cNvPr id="119" name="TextBox 118">
            <a:extLst>
              <a:ext uri="{FF2B5EF4-FFF2-40B4-BE49-F238E27FC236}">
                <a16:creationId xmlns:a16="http://schemas.microsoft.com/office/drawing/2014/main" id="{918BAD51-F751-7CF2-1E36-D36DFA82B2A9}"/>
              </a:ext>
            </a:extLst>
          </p:cNvPr>
          <p:cNvSpPr txBox="1"/>
          <p:nvPr/>
        </p:nvSpPr>
        <p:spPr>
          <a:xfrm>
            <a:off x="590061" y="2921838"/>
            <a:ext cx="2727013" cy="523220"/>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startAt="3"/>
            </a:pPr>
            <a:r>
              <a:rPr lang="en-US" sz="1400" dirty="0">
                <a:solidFill>
                  <a:schemeClr val="accent3"/>
                </a:solidFill>
                <a:latin typeface="Helvetica" pitchFamily="2" charset="0"/>
              </a:rPr>
              <a:t>Use DPG to move 2TB into Datasphere (BDC)</a:t>
            </a:r>
          </a:p>
        </p:txBody>
      </p:sp>
      <p:sp>
        <p:nvSpPr>
          <p:cNvPr id="121" name="TextBox 120">
            <a:extLst>
              <a:ext uri="{FF2B5EF4-FFF2-40B4-BE49-F238E27FC236}">
                <a16:creationId xmlns:a16="http://schemas.microsoft.com/office/drawing/2014/main" id="{95A397CD-26A2-9BCF-97D8-2C11EA815F13}"/>
              </a:ext>
            </a:extLst>
          </p:cNvPr>
          <p:cNvSpPr txBox="1"/>
          <p:nvPr/>
        </p:nvSpPr>
        <p:spPr>
          <a:xfrm>
            <a:off x="590061" y="3547115"/>
            <a:ext cx="2727013" cy="307777"/>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startAt="4"/>
            </a:pPr>
            <a:r>
              <a:rPr lang="en-US" sz="1400" dirty="0">
                <a:solidFill>
                  <a:schemeClr val="accent3"/>
                </a:solidFill>
                <a:latin typeface="Helvetica" pitchFamily="2" charset="0"/>
              </a:rPr>
              <a:t>Flush BW PCE system</a:t>
            </a:r>
          </a:p>
        </p:txBody>
      </p:sp>
      <p:sp>
        <p:nvSpPr>
          <p:cNvPr id="123" name="TextBox 122">
            <a:extLst>
              <a:ext uri="{FF2B5EF4-FFF2-40B4-BE49-F238E27FC236}">
                <a16:creationId xmlns:a16="http://schemas.microsoft.com/office/drawing/2014/main" id="{53AA2530-B94D-C54C-1797-A65174318B22}"/>
              </a:ext>
            </a:extLst>
          </p:cNvPr>
          <p:cNvSpPr txBox="1"/>
          <p:nvPr/>
        </p:nvSpPr>
        <p:spPr>
          <a:xfrm>
            <a:off x="590061" y="3956949"/>
            <a:ext cx="2727013" cy="307777"/>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startAt="5"/>
            </a:pPr>
            <a:r>
              <a:rPr lang="en-US" sz="1400" dirty="0">
                <a:solidFill>
                  <a:schemeClr val="accent3"/>
                </a:solidFill>
                <a:latin typeface="Helvetica" pitchFamily="2" charset="0"/>
              </a:rPr>
              <a:t>Reload from archives</a:t>
            </a:r>
          </a:p>
        </p:txBody>
      </p:sp>
      <p:sp>
        <p:nvSpPr>
          <p:cNvPr id="126" name="TextBox 125">
            <a:extLst>
              <a:ext uri="{FF2B5EF4-FFF2-40B4-BE49-F238E27FC236}">
                <a16:creationId xmlns:a16="http://schemas.microsoft.com/office/drawing/2014/main" id="{91292338-145E-6116-335B-BE3B43280A14}"/>
              </a:ext>
            </a:extLst>
          </p:cNvPr>
          <p:cNvSpPr txBox="1"/>
          <p:nvPr/>
        </p:nvSpPr>
        <p:spPr>
          <a:xfrm>
            <a:off x="593343" y="4829625"/>
            <a:ext cx="2727013" cy="307777"/>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startAt="6"/>
            </a:pPr>
            <a:r>
              <a:rPr lang="en-US" sz="1400" dirty="0">
                <a:solidFill>
                  <a:schemeClr val="accent3"/>
                </a:solidFill>
                <a:latin typeface="Helvetica" pitchFamily="2" charset="0"/>
              </a:rPr>
              <a:t>Decommission BW system</a:t>
            </a:r>
          </a:p>
        </p:txBody>
      </p:sp>
      <p:grpSp>
        <p:nvGrpSpPr>
          <p:cNvPr id="6" name="Group 5">
            <a:extLst>
              <a:ext uri="{FF2B5EF4-FFF2-40B4-BE49-F238E27FC236}">
                <a16:creationId xmlns:a16="http://schemas.microsoft.com/office/drawing/2014/main" id="{7F16AA09-92FA-9160-AAAB-B85286CA5FA3}"/>
              </a:ext>
            </a:extLst>
          </p:cNvPr>
          <p:cNvGrpSpPr/>
          <p:nvPr/>
        </p:nvGrpSpPr>
        <p:grpSpPr>
          <a:xfrm>
            <a:off x="4791880" y="1882682"/>
            <a:ext cx="2056562" cy="3676614"/>
            <a:chOff x="4791880" y="1882682"/>
            <a:chExt cx="2056562" cy="3676614"/>
          </a:xfrm>
        </p:grpSpPr>
        <p:sp>
          <p:nvSpPr>
            <p:cNvPr id="71" name="Rounded Rectangle 70">
              <a:extLst>
                <a:ext uri="{FF2B5EF4-FFF2-40B4-BE49-F238E27FC236}">
                  <a16:creationId xmlns:a16="http://schemas.microsoft.com/office/drawing/2014/main" id="{D5849D59-78CB-5E1E-9B37-85CB011D43B8}"/>
                </a:ext>
              </a:extLst>
            </p:cNvPr>
            <p:cNvSpPr/>
            <p:nvPr/>
          </p:nvSpPr>
          <p:spPr>
            <a:xfrm>
              <a:off x="4852273" y="1882682"/>
              <a:ext cx="1933548" cy="511675"/>
            </a:xfrm>
            <a:prstGeom prst="roundRect">
              <a:avLst>
                <a:gd name="adj" fmla="val 0"/>
              </a:avLst>
            </a:prstGeom>
            <a:pattFill prst="lgConfetti">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solidFill>
                  <a:srgbClr val="1C1D3B"/>
                </a:solidFill>
                <a:latin typeface="Helvetica" pitchFamily="2" charset="0"/>
              </a:endParaRPr>
            </a:p>
          </p:txBody>
        </p:sp>
        <p:sp>
          <p:nvSpPr>
            <p:cNvPr id="32" name="TextBox 31">
              <a:extLst>
                <a:ext uri="{FF2B5EF4-FFF2-40B4-BE49-F238E27FC236}">
                  <a16:creationId xmlns:a16="http://schemas.microsoft.com/office/drawing/2014/main" id="{B7382E6C-4D89-174B-4ED4-0BEB09AD0A6F}"/>
                </a:ext>
              </a:extLst>
            </p:cNvPr>
            <p:cNvSpPr txBox="1"/>
            <p:nvPr/>
          </p:nvSpPr>
          <p:spPr>
            <a:xfrm>
              <a:off x="5034117" y="1997731"/>
              <a:ext cx="1545797" cy="276999"/>
            </a:xfrm>
            <a:prstGeom prst="rect">
              <a:avLst/>
            </a:prstGeom>
            <a:noFill/>
          </p:spPr>
          <p:txBody>
            <a:bodyPr wrap="square" rtlCol="0">
              <a:spAutoFit/>
            </a:bodyPr>
            <a:lstStyle/>
            <a:p>
              <a:pPr algn="ctr"/>
              <a:r>
                <a:rPr lang="en-US" sz="1200" dirty="0">
                  <a:solidFill>
                    <a:schemeClr val="accent3"/>
                  </a:solidFill>
                  <a:latin typeface="Helvetica" pitchFamily="2" charset="0"/>
                </a:rPr>
                <a:t>2TB BW Data</a:t>
              </a:r>
            </a:p>
          </p:txBody>
        </p:sp>
        <p:sp>
          <p:nvSpPr>
            <p:cNvPr id="34" name="Rounded Rectangle 33">
              <a:extLst>
                <a:ext uri="{FF2B5EF4-FFF2-40B4-BE49-F238E27FC236}">
                  <a16:creationId xmlns:a16="http://schemas.microsoft.com/office/drawing/2014/main" id="{1CC8BDF4-B4EC-3627-4A35-A074D0650573}"/>
                </a:ext>
              </a:extLst>
            </p:cNvPr>
            <p:cNvSpPr/>
            <p:nvPr/>
          </p:nvSpPr>
          <p:spPr>
            <a:xfrm>
              <a:off x="4806270" y="2651985"/>
              <a:ext cx="2042172" cy="2907311"/>
            </a:xfrm>
            <a:prstGeom prst="roundRect">
              <a:avLst>
                <a:gd name="adj" fmla="val 0"/>
              </a:avLst>
            </a:prstGeom>
            <a:solidFill>
              <a:schemeClr val="bg1">
                <a:lumMod val="95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2" name="Rounded Rectangle 1">
              <a:extLst>
                <a:ext uri="{FF2B5EF4-FFF2-40B4-BE49-F238E27FC236}">
                  <a16:creationId xmlns:a16="http://schemas.microsoft.com/office/drawing/2014/main" id="{70B01571-FB4F-47C3-20CD-708ED414F24B}"/>
                </a:ext>
              </a:extLst>
            </p:cNvPr>
            <p:cNvSpPr/>
            <p:nvPr/>
          </p:nvSpPr>
          <p:spPr>
            <a:xfrm>
              <a:off x="5070075" y="3664919"/>
              <a:ext cx="1520050" cy="1268929"/>
            </a:xfrm>
            <a:prstGeom prst="roundRect">
              <a:avLst>
                <a:gd name="adj" fmla="val 1944"/>
              </a:avLst>
            </a:prstGeom>
            <a:solidFill>
              <a:srgbClr val="DAE3F3"/>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100">
                <a:solidFill>
                  <a:schemeClr val="accent6"/>
                </a:solidFill>
                <a:latin typeface="Helvetica" pitchFamily="2" charset="0"/>
              </a:endParaRPr>
            </a:p>
            <a:p>
              <a:pPr marL="60963" algn="ctr"/>
              <a:endParaRPr lang="en-US" sz="1100">
                <a:solidFill>
                  <a:schemeClr val="accent6"/>
                </a:solidFill>
                <a:latin typeface="Helvetica" pitchFamily="2" charset="0"/>
              </a:endParaRPr>
            </a:p>
          </p:txBody>
        </p:sp>
        <p:sp>
          <p:nvSpPr>
            <p:cNvPr id="8" name="TextBox 7">
              <a:extLst>
                <a:ext uri="{FF2B5EF4-FFF2-40B4-BE49-F238E27FC236}">
                  <a16:creationId xmlns:a16="http://schemas.microsoft.com/office/drawing/2014/main" id="{6F355BFD-6C94-05C0-FD89-086C406057DA}"/>
                </a:ext>
              </a:extLst>
            </p:cNvPr>
            <p:cNvSpPr txBox="1"/>
            <p:nvPr/>
          </p:nvSpPr>
          <p:spPr>
            <a:xfrm>
              <a:off x="5138788" y="4184754"/>
              <a:ext cx="1382625" cy="261610"/>
            </a:xfrm>
            <a:prstGeom prst="rect">
              <a:avLst/>
            </a:prstGeom>
            <a:noFill/>
          </p:spPr>
          <p:txBody>
            <a:bodyPr wrap="square" rtlCol="0">
              <a:spAutoFit/>
            </a:bodyPr>
            <a:lstStyle/>
            <a:p>
              <a:pPr algn="ctr"/>
              <a:r>
                <a:rPr lang="en-US" sz="1050" dirty="0">
                  <a:solidFill>
                    <a:schemeClr val="accent2">
                      <a:lumMod val="50000"/>
                    </a:schemeClr>
                  </a:solidFill>
                  <a:latin typeface="Helvetica" pitchFamily="2" charset="0"/>
                </a:rPr>
                <a:t>Archive Files</a:t>
              </a:r>
            </a:p>
          </p:txBody>
        </p:sp>
        <p:sp>
          <p:nvSpPr>
            <p:cNvPr id="31" name="Document 30">
              <a:extLst>
                <a:ext uri="{FF2B5EF4-FFF2-40B4-BE49-F238E27FC236}">
                  <a16:creationId xmlns:a16="http://schemas.microsoft.com/office/drawing/2014/main" id="{A7075DCD-E680-6F88-6B7C-6F3BA15B2ABD}"/>
                </a:ext>
              </a:extLst>
            </p:cNvPr>
            <p:cNvSpPr/>
            <p:nvPr/>
          </p:nvSpPr>
          <p:spPr>
            <a:xfrm>
              <a:off x="6243803" y="4424990"/>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6" name="TextBox 35">
              <a:extLst>
                <a:ext uri="{FF2B5EF4-FFF2-40B4-BE49-F238E27FC236}">
                  <a16:creationId xmlns:a16="http://schemas.microsoft.com/office/drawing/2014/main" id="{1E5F7B44-28A7-10AD-65AF-33D43DDDA230}"/>
                </a:ext>
              </a:extLst>
            </p:cNvPr>
            <p:cNvSpPr txBox="1"/>
            <p:nvPr/>
          </p:nvSpPr>
          <p:spPr>
            <a:xfrm>
              <a:off x="5041219" y="5135348"/>
              <a:ext cx="1545797" cy="261610"/>
            </a:xfrm>
            <a:prstGeom prst="rect">
              <a:avLst/>
            </a:prstGeom>
            <a:noFill/>
          </p:spPr>
          <p:txBody>
            <a:bodyPr wrap="square" rtlCol="0">
              <a:spAutoFit/>
            </a:bodyPr>
            <a:lstStyle/>
            <a:p>
              <a:pPr algn="ctr"/>
              <a:r>
                <a:rPr lang="en-US" sz="1050" b="1" dirty="0">
                  <a:solidFill>
                    <a:schemeClr val="bg1">
                      <a:lumMod val="50000"/>
                    </a:schemeClr>
                  </a:solidFill>
                  <a:latin typeface="Helvetica" pitchFamily="2" charset="0"/>
                </a:rPr>
                <a:t>BTP environment</a:t>
              </a:r>
            </a:p>
          </p:txBody>
        </p:sp>
        <p:pic>
          <p:nvPicPr>
            <p:cNvPr id="37" name="Picture 36" descr="A black background with blue text&#10;&#10;AI-generated content may be incorrect.">
              <a:extLst>
                <a:ext uri="{FF2B5EF4-FFF2-40B4-BE49-F238E27FC236}">
                  <a16:creationId xmlns:a16="http://schemas.microsoft.com/office/drawing/2014/main" id="{193E1FED-7597-2AB5-F94A-D53A3C628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8103" y="3670411"/>
              <a:ext cx="852201" cy="511320"/>
            </a:xfrm>
            <a:prstGeom prst="rect">
              <a:avLst/>
            </a:prstGeom>
          </p:spPr>
        </p:pic>
        <p:sp>
          <p:nvSpPr>
            <p:cNvPr id="40" name="Document 39">
              <a:extLst>
                <a:ext uri="{FF2B5EF4-FFF2-40B4-BE49-F238E27FC236}">
                  <a16:creationId xmlns:a16="http://schemas.microsoft.com/office/drawing/2014/main" id="{69BF1A61-FD79-9C47-1350-CC1787CCD973}"/>
                </a:ext>
              </a:extLst>
            </p:cNvPr>
            <p:cNvSpPr/>
            <p:nvPr/>
          </p:nvSpPr>
          <p:spPr>
            <a:xfrm>
              <a:off x="5904204" y="4531241"/>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1" name="Document 40">
              <a:extLst>
                <a:ext uri="{FF2B5EF4-FFF2-40B4-BE49-F238E27FC236}">
                  <a16:creationId xmlns:a16="http://schemas.microsoft.com/office/drawing/2014/main" id="{C55CDC20-E3CE-BD3C-058E-425EFD298F58}"/>
                </a:ext>
              </a:extLst>
            </p:cNvPr>
            <p:cNvSpPr/>
            <p:nvPr/>
          </p:nvSpPr>
          <p:spPr>
            <a:xfrm>
              <a:off x="5564605" y="4449387"/>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2" name="Document 41">
              <a:extLst>
                <a:ext uri="{FF2B5EF4-FFF2-40B4-BE49-F238E27FC236}">
                  <a16:creationId xmlns:a16="http://schemas.microsoft.com/office/drawing/2014/main" id="{9D95B245-6037-05C7-450F-A59A6A657749}"/>
                </a:ext>
              </a:extLst>
            </p:cNvPr>
            <p:cNvSpPr/>
            <p:nvPr/>
          </p:nvSpPr>
          <p:spPr>
            <a:xfrm>
              <a:off x="5214160" y="4546663"/>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2" name="Rounded Rectangle 51">
              <a:extLst>
                <a:ext uri="{FF2B5EF4-FFF2-40B4-BE49-F238E27FC236}">
                  <a16:creationId xmlns:a16="http://schemas.microsoft.com/office/drawing/2014/main" id="{720F77F0-B3C8-3ADB-7F93-B00278026F17}"/>
                </a:ext>
              </a:extLst>
            </p:cNvPr>
            <p:cNvSpPr/>
            <p:nvPr/>
          </p:nvSpPr>
          <p:spPr>
            <a:xfrm>
              <a:off x="4791880" y="2803309"/>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Helvetica" pitchFamily="2" charset="0"/>
                </a:rPr>
                <a:t>1</a:t>
              </a:r>
            </a:p>
          </p:txBody>
        </p:sp>
        <p:cxnSp>
          <p:nvCxnSpPr>
            <p:cNvPr id="44" name="Straight Arrow Connector 43">
              <a:extLst>
                <a:ext uri="{FF2B5EF4-FFF2-40B4-BE49-F238E27FC236}">
                  <a16:creationId xmlns:a16="http://schemas.microsoft.com/office/drawing/2014/main" id="{F548CB14-B60B-7585-E97A-3739BFDB8A53}"/>
                </a:ext>
              </a:extLst>
            </p:cNvPr>
            <p:cNvCxnSpPr>
              <a:cxnSpLocks/>
            </p:cNvCxnSpPr>
            <p:nvPr/>
          </p:nvCxnSpPr>
          <p:spPr>
            <a:xfrm>
              <a:off x="5835803" y="2276974"/>
              <a:ext cx="0" cy="1392236"/>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63D8FB10-2E30-6921-7889-495CCBA8F94B}"/>
                </a:ext>
              </a:extLst>
            </p:cNvPr>
            <p:cNvGrpSpPr/>
            <p:nvPr/>
          </p:nvGrpSpPr>
          <p:grpSpPr>
            <a:xfrm>
              <a:off x="5274249" y="2755705"/>
              <a:ext cx="1056055" cy="511320"/>
              <a:chOff x="7090060" y="6206028"/>
              <a:chExt cx="731989" cy="354414"/>
            </a:xfrm>
          </p:grpSpPr>
          <p:sp>
            <p:nvSpPr>
              <p:cNvPr id="48" name="Rounded Rectangle 47">
                <a:extLst>
                  <a:ext uri="{FF2B5EF4-FFF2-40B4-BE49-F238E27FC236}">
                    <a16:creationId xmlns:a16="http://schemas.microsoft.com/office/drawing/2014/main" id="{2AC13AA9-A06E-ABFE-B663-948509A8490D}"/>
                  </a:ext>
                </a:extLst>
              </p:cNvPr>
              <p:cNvSpPr/>
              <p:nvPr/>
            </p:nvSpPr>
            <p:spPr>
              <a:xfrm>
                <a:off x="7090060" y="6206028"/>
                <a:ext cx="731989" cy="354414"/>
              </a:xfrm>
              <a:prstGeom prst="roundRect">
                <a:avLst>
                  <a:gd name="adj" fmla="val 46965"/>
                </a:avLst>
              </a:prstGeom>
              <a:solidFill>
                <a:schemeClr val="accent2">
                  <a:lumMod val="5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2880" algn="ctr"/>
                <a:endParaRPr lang="en-US" sz="900">
                  <a:solidFill>
                    <a:schemeClr val="accent6"/>
                  </a:solidFill>
                  <a:latin typeface="Helvetica" pitchFamily="2" charset="0"/>
                </a:endParaRPr>
              </a:p>
            </p:txBody>
          </p:sp>
          <p:pic>
            <p:nvPicPr>
              <p:cNvPr id="50" name="Picture 49" descr="Blue text on a black background&#10;&#10;AI-generated content may be incorrect.">
                <a:extLst>
                  <a:ext uri="{FF2B5EF4-FFF2-40B4-BE49-F238E27FC236}">
                    <a16:creationId xmlns:a16="http://schemas.microsoft.com/office/drawing/2014/main" id="{12829E25-B72B-D744-15D0-0062C99E9917}"/>
                  </a:ext>
                </a:extLst>
              </p:cNvPr>
              <p:cNvPicPr>
                <a:picLocks noChangeAspect="1"/>
              </p:cNvPicPr>
              <p:nvPr/>
            </p:nvPicPr>
            <p:blipFill>
              <a:blip r:embed="rId4">
                <a:duotone>
                  <a:schemeClr val="bg2">
                    <a:shade val="45000"/>
                    <a:satMod val="135000"/>
                  </a:schemeClr>
                  <a:prstClr val="white"/>
                </a:duotone>
                <a:extLst>
                  <a:ext uri="{BEBA8EAE-BF5A-486C-A8C5-ECC9F3942E4B}">
                    <a14:imgProps xmlns:a14="http://schemas.microsoft.com/office/drawing/2010/main">
                      <a14:imgLayer r:embed="rId5">
                        <a14:imgEffect>
                          <a14:artisticPhotocopy/>
                        </a14:imgEffect>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7209178" y="6292825"/>
                <a:ext cx="560871" cy="190641"/>
              </a:xfrm>
              <a:prstGeom prst="rect">
                <a:avLst/>
              </a:prstGeom>
            </p:spPr>
          </p:pic>
        </p:grpSp>
      </p:grpSp>
      <p:grpSp>
        <p:nvGrpSpPr>
          <p:cNvPr id="115" name="Group 114">
            <a:extLst>
              <a:ext uri="{FF2B5EF4-FFF2-40B4-BE49-F238E27FC236}">
                <a16:creationId xmlns:a16="http://schemas.microsoft.com/office/drawing/2014/main" id="{5C7CB7FB-BBCB-4718-4D0C-8B762EEADE5C}"/>
              </a:ext>
            </a:extLst>
          </p:cNvPr>
          <p:cNvGrpSpPr/>
          <p:nvPr/>
        </p:nvGrpSpPr>
        <p:grpSpPr>
          <a:xfrm>
            <a:off x="6590125" y="2250710"/>
            <a:ext cx="1998859" cy="2048674"/>
            <a:chOff x="6590125" y="2082201"/>
            <a:chExt cx="1998859" cy="2048674"/>
          </a:xfrm>
        </p:grpSpPr>
        <p:cxnSp>
          <p:nvCxnSpPr>
            <p:cNvPr id="102" name="Straight Arrow Connector 101">
              <a:extLst>
                <a:ext uri="{FF2B5EF4-FFF2-40B4-BE49-F238E27FC236}">
                  <a16:creationId xmlns:a16="http://schemas.microsoft.com/office/drawing/2014/main" id="{3771A843-3DC3-2050-A17F-39CFB8FF2570}"/>
                </a:ext>
              </a:extLst>
            </p:cNvPr>
            <p:cNvCxnSpPr>
              <a:cxnSpLocks/>
              <a:stCxn id="2" idx="3"/>
            </p:cNvCxnSpPr>
            <p:nvPr/>
          </p:nvCxnSpPr>
          <p:spPr>
            <a:xfrm flipV="1">
              <a:off x="6590125" y="2082201"/>
              <a:ext cx="1998859" cy="2048674"/>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03" name="Rounded Rectangle 102">
              <a:extLst>
                <a:ext uri="{FF2B5EF4-FFF2-40B4-BE49-F238E27FC236}">
                  <a16:creationId xmlns:a16="http://schemas.microsoft.com/office/drawing/2014/main" id="{5582AAEE-3A39-17EF-C663-513A8222D851}"/>
                </a:ext>
              </a:extLst>
            </p:cNvPr>
            <p:cNvSpPr/>
            <p:nvPr/>
          </p:nvSpPr>
          <p:spPr>
            <a:xfrm>
              <a:off x="7116673" y="3105624"/>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Helvetica" pitchFamily="2" charset="0"/>
                </a:rPr>
                <a:t>5</a:t>
              </a:r>
            </a:p>
          </p:txBody>
        </p:sp>
      </p:grpSp>
      <p:sp>
        <p:nvSpPr>
          <p:cNvPr id="7" name="Arrow: Curved Left 6">
            <a:extLst>
              <a:ext uri="{FF2B5EF4-FFF2-40B4-BE49-F238E27FC236}">
                <a16:creationId xmlns:a16="http://schemas.microsoft.com/office/drawing/2014/main" id="{D03DB17B-5467-8CE8-7C78-AFFC818B48FF}"/>
              </a:ext>
            </a:extLst>
          </p:cNvPr>
          <p:cNvSpPr/>
          <p:nvPr/>
        </p:nvSpPr>
        <p:spPr>
          <a:xfrm flipV="1">
            <a:off x="3320356" y="3130476"/>
            <a:ext cx="358485" cy="1103217"/>
          </a:xfrm>
          <a:prstGeom prst="curvedLeftArrow">
            <a:avLst>
              <a:gd name="adj1" fmla="val 25000"/>
              <a:gd name="adj2" fmla="val 43234"/>
              <a:gd name="adj3" fmla="val 25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C8C58D1A-2A9C-1DF1-7C8A-5FB8130F846A}"/>
              </a:ext>
            </a:extLst>
          </p:cNvPr>
          <p:cNvSpPr txBox="1"/>
          <p:nvPr/>
        </p:nvSpPr>
        <p:spPr>
          <a:xfrm>
            <a:off x="3645282" y="3649072"/>
            <a:ext cx="865247"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Helvetica"/>
                <a:ea typeface="Calibri"/>
                <a:cs typeface="Calibri"/>
              </a:rPr>
              <a:t>Repeat 3 </a:t>
            </a:r>
            <a:endParaRPr lang="en-US" sz="1200" dirty="0">
              <a:latin typeface="Helvetica"/>
            </a:endParaRPr>
          </a:p>
        </p:txBody>
      </p:sp>
      <p:sp>
        <p:nvSpPr>
          <p:cNvPr id="4" name="TextBox 3">
            <a:extLst>
              <a:ext uri="{FF2B5EF4-FFF2-40B4-BE49-F238E27FC236}">
                <a16:creationId xmlns:a16="http://schemas.microsoft.com/office/drawing/2014/main" id="{D9785BD5-B869-175C-48B9-46FCDCC21775}"/>
              </a:ext>
            </a:extLst>
          </p:cNvPr>
          <p:cNvSpPr txBox="1"/>
          <p:nvPr/>
        </p:nvSpPr>
        <p:spPr>
          <a:xfrm>
            <a:off x="593343" y="4442331"/>
            <a:ext cx="2727013" cy="276999"/>
          </a:xfrm>
          <a:prstGeom prst="rect">
            <a:avLst/>
          </a:prstGeom>
          <a:noFill/>
        </p:spPr>
        <p:txBody>
          <a:bodyPr wrap="square">
            <a:spAutoFit/>
          </a:bodyPr>
          <a:lstStyle/>
          <a:p>
            <a:pPr>
              <a:spcBef>
                <a:spcPts val="600"/>
              </a:spcBef>
              <a:spcAft>
                <a:spcPts val="600"/>
              </a:spcAft>
              <a:buClr>
                <a:schemeClr val="accent2"/>
              </a:buClr>
            </a:pPr>
            <a:r>
              <a:rPr lang="en-US" sz="1200" dirty="0">
                <a:solidFill>
                  <a:schemeClr val="accent3"/>
                </a:solidFill>
                <a:latin typeface="Helvetica" pitchFamily="2" charset="0"/>
              </a:rPr>
              <a:t>Repeat steps 3 &amp; 4</a:t>
            </a:r>
          </a:p>
        </p:txBody>
      </p:sp>
    </p:spTree>
    <p:extLst>
      <p:ext uri="{BB962C8B-B14F-4D97-AF65-F5344CB8AC3E}">
        <p14:creationId xmlns:p14="http://schemas.microsoft.com/office/powerpoint/2010/main" val="39706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8"/>
                                        </p:tgtEl>
                                        <p:attrNameLst>
                                          <p:attrName>style.visibility</p:attrName>
                                        </p:attrNameLst>
                                      </p:cBhvr>
                                      <p:to>
                                        <p:strVal val="visible"/>
                                      </p:to>
                                    </p:set>
                                    <p:animEffect transition="in" filter="fade">
                                      <p:cBhvr>
                                        <p:cTn id="18" dur="500"/>
                                        <p:tgtEl>
                                          <p:spTgt spid="11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14"/>
                                        </p:tgtEl>
                                        <p:attrNameLst>
                                          <p:attrName>style.visibility</p:attrName>
                                        </p:attrNameLst>
                                      </p:cBhvr>
                                      <p:to>
                                        <p:strVal val="visible"/>
                                      </p:to>
                                    </p:set>
                                    <p:animEffect transition="in" filter="wipe(up)">
                                      <p:cBhvr>
                                        <p:cTn id="23" dur="500"/>
                                        <p:tgtEl>
                                          <p:spTgt spid="11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9"/>
                                        </p:tgtEl>
                                        <p:attrNameLst>
                                          <p:attrName>style.visibility</p:attrName>
                                        </p:attrNameLst>
                                      </p:cBhvr>
                                      <p:to>
                                        <p:strVal val="visible"/>
                                      </p:to>
                                    </p:set>
                                    <p:animEffect transition="in" filter="fade">
                                      <p:cBhvr>
                                        <p:cTn id="26" dur="500"/>
                                        <p:tgtEl>
                                          <p:spTgt spid="11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01"/>
                                        </p:tgtEl>
                                        <p:attrNameLst>
                                          <p:attrName>style.visibility</p:attrName>
                                        </p:attrNameLst>
                                      </p:cBhvr>
                                      <p:to>
                                        <p:strVal val="visible"/>
                                      </p:to>
                                    </p:set>
                                    <p:animEffect transition="in" filter="fade">
                                      <p:cBhvr>
                                        <p:cTn id="31" dur="500"/>
                                        <p:tgtEl>
                                          <p:spTgt spid="10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1"/>
                                        </p:tgtEl>
                                        <p:attrNameLst>
                                          <p:attrName>style.visibility</p:attrName>
                                        </p:attrNameLst>
                                      </p:cBhvr>
                                      <p:to>
                                        <p:strVal val="visible"/>
                                      </p:to>
                                    </p:set>
                                    <p:animEffect transition="in" filter="fade">
                                      <p:cBhvr>
                                        <p:cTn id="34" dur="500"/>
                                        <p:tgtEl>
                                          <p:spTgt spid="12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15"/>
                                        </p:tgtEl>
                                        <p:attrNameLst>
                                          <p:attrName>style.visibility</p:attrName>
                                        </p:attrNameLst>
                                      </p:cBhvr>
                                      <p:to>
                                        <p:strVal val="visible"/>
                                      </p:to>
                                    </p:set>
                                    <p:animEffect transition="in" filter="wipe(left)">
                                      <p:cBhvr>
                                        <p:cTn id="39" dur="500"/>
                                        <p:tgtEl>
                                          <p:spTgt spid="11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3"/>
                                        </p:tgtEl>
                                        <p:attrNameLst>
                                          <p:attrName>style.visibility</p:attrName>
                                        </p:attrNameLst>
                                      </p:cBhvr>
                                      <p:to>
                                        <p:strVal val="visible"/>
                                      </p:to>
                                    </p:set>
                                    <p:animEffect transition="in" filter="fade">
                                      <p:cBhvr>
                                        <p:cTn id="42" dur="500"/>
                                        <p:tgtEl>
                                          <p:spTgt spid="12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6"/>
                                        </p:tgtEl>
                                        <p:attrNameLst>
                                          <p:attrName>style.visibility</p:attrName>
                                        </p:attrNameLst>
                                      </p:cBhvr>
                                      <p:to>
                                        <p:strVal val="visible"/>
                                      </p:to>
                                    </p:set>
                                    <p:animEffect transition="in" filter="fade">
                                      <p:cBhvr>
                                        <p:cTn id="47" dur="500"/>
                                        <p:tgtEl>
                                          <p:spTgt spid="126"/>
                                        </p:tgtEl>
                                      </p:cBhvr>
                                    </p:animEffect>
                                  </p:childTnLst>
                                </p:cTn>
                              </p:par>
                              <p:par>
                                <p:cTn id="48" presetID="9" presetClass="emph" presetSubtype="0" nodeType="withEffect">
                                  <p:stCondLst>
                                    <p:cond delay="0"/>
                                  </p:stCondLst>
                                  <p:childTnLst>
                                    <p:set>
                                      <p:cBhvr>
                                        <p:cTn id="49" dur="indefinite"/>
                                        <p:tgtEl>
                                          <p:spTgt spid="3"/>
                                        </p:tgtEl>
                                        <p:attrNameLst>
                                          <p:attrName>style.opacity</p:attrName>
                                        </p:attrNameLst>
                                      </p:cBhvr>
                                      <p:to>
                                        <p:strVal val="0.5"/>
                                      </p:to>
                                    </p:set>
                                    <p:animEffect filter="image" prLst="opacity: 0.5">
                                      <p:cBhvr rctx="IE">
                                        <p:cTn id="50" dur="indefinite"/>
                                        <p:tgtEl>
                                          <p:spTgt spid="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101" grpId="0" animBg="1"/>
      <p:bldP spid="118" grpId="0"/>
      <p:bldP spid="119" grpId="0"/>
      <p:bldP spid="121" grpId="0"/>
      <p:bldP spid="123" grpId="0"/>
      <p:bldP spid="126"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CD871-5142-CE62-7568-E4B37AE6838E}"/>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02AC1D20-C2B1-E83A-8B42-965559D7C2CB}"/>
              </a:ext>
            </a:extLst>
          </p:cNvPr>
          <p:cNvGrpSpPr/>
          <p:nvPr/>
        </p:nvGrpSpPr>
        <p:grpSpPr>
          <a:xfrm>
            <a:off x="5217893" y="1136824"/>
            <a:ext cx="2104558" cy="1620167"/>
            <a:chOff x="4765902" y="865348"/>
            <a:chExt cx="2104558" cy="1620167"/>
          </a:xfrm>
        </p:grpSpPr>
        <p:sp>
          <p:nvSpPr>
            <p:cNvPr id="86" name="Rounded Rectangle 85">
              <a:extLst>
                <a:ext uri="{FF2B5EF4-FFF2-40B4-BE49-F238E27FC236}">
                  <a16:creationId xmlns:a16="http://schemas.microsoft.com/office/drawing/2014/main" id="{53E1416E-46B0-4940-B611-8BB47D021968}"/>
                </a:ext>
              </a:extLst>
            </p:cNvPr>
            <p:cNvSpPr/>
            <p:nvPr/>
          </p:nvSpPr>
          <p:spPr>
            <a:xfrm>
              <a:off x="4765902" y="865348"/>
              <a:ext cx="2104558" cy="1620167"/>
            </a:xfrm>
            <a:prstGeom prst="roundRect">
              <a:avLst>
                <a:gd name="adj" fmla="val 1042"/>
              </a:avLst>
            </a:prstGeom>
            <a:solidFill>
              <a:schemeClr val="accent3">
                <a:lumMod val="90000"/>
                <a:lumOff val="10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p:txBody>
        </p:sp>
        <p:sp>
          <p:nvSpPr>
            <p:cNvPr id="85" name="Rounded Rectangle 84">
              <a:extLst>
                <a:ext uri="{FF2B5EF4-FFF2-40B4-BE49-F238E27FC236}">
                  <a16:creationId xmlns:a16="http://schemas.microsoft.com/office/drawing/2014/main" id="{7163C684-2B3D-B2B7-5404-24A9ABDE4627}"/>
                </a:ext>
              </a:extLst>
            </p:cNvPr>
            <p:cNvSpPr/>
            <p:nvPr/>
          </p:nvSpPr>
          <p:spPr>
            <a:xfrm>
              <a:off x="4850452" y="1413871"/>
              <a:ext cx="1933548" cy="976876"/>
            </a:xfrm>
            <a:prstGeom prst="roundRect">
              <a:avLst>
                <a:gd name="adj" fmla="val 0"/>
              </a:avLst>
            </a:prstGeom>
            <a:solidFill>
              <a:schemeClr val="accent2">
                <a:lumMod val="20000"/>
                <a:lumOff val="80000"/>
              </a:schemeClr>
            </a:solidFill>
            <a:ln w="28575">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90" name="TextBox 89">
              <a:extLst>
                <a:ext uri="{FF2B5EF4-FFF2-40B4-BE49-F238E27FC236}">
                  <a16:creationId xmlns:a16="http://schemas.microsoft.com/office/drawing/2014/main" id="{0B4E0AEE-C7E7-892A-9A76-A7592B0F37EF}"/>
                </a:ext>
              </a:extLst>
            </p:cNvPr>
            <p:cNvSpPr txBox="1"/>
            <p:nvPr/>
          </p:nvSpPr>
          <p:spPr>
            <a:xfrm>
              <a:off x="5075105" y="1018661"/>
              <a:ext cx="1569552" cy="338554"/>
            </a:xfrm>
            <a:prstGeom prst="rect">
              <a:avLst/>
            </a:prstGeom>
            <a:noFill/>
          </p:spPr>
          <p:txBody>
            <a:bodyPr wrap="square" rtlCol="0">
              <a:spAutoFit/>
            </a:bodyPr>
            <a:lstStyle/>
            <a:p>
              <a:pPr algn="ctr"/>
              <a:r>
                <a:rPr lang="en-US" sz="1600" b="1" dirty="0">
                  <a:solidFill>
                    <a:schemeClr val="accent6"/>
                  </a:solidFill>
                  <a:latin typeface="Helvetica" pitchFamily="2" charset="0"/>
                </a:rPr>
                <a:t>SAP BW</a:t>
              </a:r>
            </a:p>
          </p:txBody>
        </p:sp>
      </p:grpSp>
      <p:grpSp>
        <p:nvGrpSpPr>
          <p:cNvPr id="113" name="Group 112">
            <a:extLst>
              <a:ext uri="{FF2B5EF4-FFF2-40B4-BE49-F238E27FC236}">
                <a16:creationId xmlns:a16="http://schemas.microsoft.com/office/drawing/2014/main" id="{C0374444-56F5-30E8-C9D1-A8BAFE9624B7}"/>
              </a:ext>
            </a:extLst>
          </p:cNvPr>
          <p:cNvGrpSpPr/>
          <p:nvPr/>
        </p:nvGrpSpPr>
        <p:grpSpPr>
          <a:xfrm>
            <a:off x="8474161" y="1000777"/>
            <a:ext cx="2679425" cy="4908293"/>
            <a:chOff x="7540907" y="451693"/>
            <a:chExt cx="2679425" cy="4908293"/>
          </a:xfrm>
        </p:grpSpPr>
        <p:sp>
          <p:nvSpPr>
            <p:cNvPr id="56" name="Rounded Rectangle 55">
              <a:extLst>
                <a:ext uri="{FF2B5EF4-FFF2-40B4-BE49-F238E27FC236}">
                  <a16:creationId xmlns:a16="http://schemas.microsoft.com/office/drawing/2014/main" id="{97EEAF74-14FE-A05A-C479-35CCFEB4E950}"/>
                </a:ext>
              </a:extLst>
            </p:cNvPr>
            <p:cNvSpPr/>
            <p:nvPr/>
          </p:nvSpPr>
          <p:spPr>
            <a:xfrm>
              <a:off x="7540907" y="451693"/>
              <a:ext cx="2679425" cy="4908293"/>
            </a:xfrm>
            <a:prstGeom prst="roundRect">
              <a:avLst>
                <a:gd name="adj" fmla="val 0"/>
              </a:avLst>
            </a:prstGeom>
            <a:solidFill>
              <a:schemeClr val="bg1">
                <a:lumMod val="95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87" name="Rounded Rectangle 86">
              <a:extLst>
                <a:ext uri="{FF2B5EF4-FFF2-40B4-BE49-F238E27FC236}">
                  <a16:creationId xmlns:a16="http://schemas.microsoft.com/office/drawing/2014/main" id="{AA2E6207-3AA5-E615-9EEB-50E530907224}"/>
                </a:ext>
              </a:extLst>
            </p:cNvPr>
            <p:cNvSpPr/>
            <p:nvPr/>
          </p:nvSpPr>
          <p:spPr>
            <a:xfrm>
              <a:off x="7828340" y="989152"/>
              <a:ext cx="2104558" cy="1298522"/>
            </a:xfrm>
            <a:prstGeom prst="roundRect">
              <a:avLst>
                <a:gd name="adj" fmla="val 1042"/>
              </a:avLst>
            </a:prstGeom>
            <a:solidFill>
              <a:schemeClr val="accent3">
                <a:lumMod val="90000"/>
                <a:lumOff val="10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600" b="1"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a:p>
              <a:pPr marL="60963" algn="ctr"/>
              <a:endParaRPr lang="en-US" sz="1100" dirty="0">
                <a:solidFill>
                  <a:schemeClr val="accent6"/>
                </a:solidFill>
                <a:latin typeface="Helvetica" pitchFamily="2" charset="0"/>
              </a:endParaRPr>
            </a:p>
          </p:txBody>
        </p:sp>
        <p:sp>
          <p:nvSpPr>
            <p:cNvPr id="59" name="TextBox 58">
              <a:extLst>
                <a:ext uri="{FF2B5EF4-FFF2-40B4-BE49-F238E27FC236}">
                  <a16:creationId xmlns:a16="http://schemas.microsoft.com/office/drawing/2014/main" id="{9E573E79-2B73-41A2-73D3-02C6FC02187B}"/>
                </a:ext>
              </a:extLst>
            </p:cNvPr>
            <p:cNvSpPr txBox="1"/>
            <p:nvPr/>
          </p:nvSpPr>
          <p:spPr>
            <a:xfrm>
              <a:off x="8224416" y="1036619"/>
              <a:ext cx="1312406" cy="584775"/>
            </a:xfrm>
            <a:prstGeom prst="rect">
              <a:avLst/>
            </a:prstGeom>
            <a:noFill/>
          </p:spPr>
          <p:txBody>
            <a:bodyPr wrap="square" rtlCol="0">
              <a:spAutoFit/>
            </a:bodyPr>
            <a:lstStyle/>
            <a:p>
              <a:pPr algn="ctr"/>
              <a:r>
                <a:rPr lang="en-US" sz="1600" b="1" dirty="0">
                  <a:solidFill>
                    <a:schemeClr val="accent6"/>
                  </a:solidFill>
                  <a:latin typeface="Helvetica" pitchFamily="2" charset="0"/>
                </a:rPr>
                <a:t>SAP BW PCE RISE</a:t>
              </a:r>
            </a:p>
          </p:txBody>
        </p:sp>
        <p:sp>
          <p:nvSpPr>
            <p:cNvPr id="61" name="Rounded Rectangle 60">
              <a:extLst>
                <a:ext uri="{FF2B5EF4-FFF2-40B4-BE49-F238E27FC236}">
                  <a16:creationId xmlns:a16="http://schemas.microsoft.com/office/drawing/2014/main" id="{E4B143AB-D2B7-24B4-027C-B2540491A9F4}"/>
                </a:ext>
              </a:extLst>
            </p:cNvPr>
            <p:cNvSpPr/>
            <p:nvPr/>
          </p:nvSpPr>
          <p:spPr>
            <a:xfrm>
              <a:off x="7910539" y="1642584"/>
              <a:ext cx="1940160" cy="536650"/>
            </a:xfrm>
            <a:prstGeom prst="roundRect">
              <a:avLst>
                <a:gd name="adj" fmla="val 0"/>
              </a:avLst>
            </a:prstGeom>
            <a:pattFill prst="wave">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62" name="TextBox 61">
              <a:extLst>
                <a:ext uri="{FF2B5EF4-FFF2-40B4-BE49-F238E27FC236}">
                  <a16:creationId xmlns:a16="http://schemas.microsoft.com/office/drawing/2014/main" id="{33192082-1CB8-5CC3-D7DA-FF3B05B797E0}"/>
                </a:ext>
              </a:extLst>
            </p:cNvPr>
            <p:cNvSpPr txBox="1"/>
            <p:nvPr/>
          </p:nvSpPr>
          <p:spPr>
            <a:xfrm>
              <a:off x="8603071" y="1767621"/>
              <a:ext cx="576315" cy="307777"/>
            </a:xfrm>
            <a:prstGeom prst="rect">
              <a:avLst/>
            </a:prstGeom>
            <a:noFill/>
          </p:spPr>
          <p:txBody>
            <a:bodyPr wrap="square" rtlCol="0">
              <a:spAutoFit/>
            </a:bodyPr>
            <a:lstStyle/>
            <a:p>
              <a:pPr algn="ctr"/>
              <a:r>
                <a:rPr lang="en-US" sz="1400" dirty="0">
                  <a:solidFill>
                    <a:schemeClr val="accent3"/>
                  </a:solidFill>
                  <a:latin typeface="Helvetica" pitchFamily="2" charset="0"/>
                </a:rPr>
                <a:t>2TB</a:t>
              </a:r>
            </a:p>
          </p:txBody>
        </p:sp>
        <p:sp>
          <p:nvSpPr>
            <p:cNvPr id="83" name="TextBox 82">
              <a:extLst>
                <a:ext uri="{FF2B5EF4-FFF2-40B4-BE49-F238E27FC236}">
                  <a16:creationId xmlns:a16="http://schemas.microsoft.com/office/drawing/2014/main" id="{FC217005-C277-5E85-1EEE-EA4FB4B24DFE}"/>
                </a:ext>
              </a:extLst>
            </p:cNvPr>
            <p:cNvSpPr txBox="1"/>
            <p:nvPr/>
          </p:nvSpPr>
          <p:spPr>
            <a:xfrm>
              <a:off x="8107721" y="546408"/>
              <a:ext cx="1545797" cy="261610"/>
            </a:xfrm>
            <a:prstGeom prst="rect">
              <a:avLst/>
            </a:prstGeom>
            <a:noFill/>
          </p:spPr>
          <p:txBody>
            <a:bodyPr wrap="square" rtlCol="0">
              <a:spAutoFit/>
            </a:bodyPr>
            <a:lstStyle/>
            <a:p>
              <a:pPr algn="ctr"/>
              <a:r>
                <a:rPr lang="en-US" sz="1050" b="1" dirty="0">
                  <a:solidFill>
                    <a:schemeClr val="bg1">
                      <a:lumMod val="50000"/>
                    </a:schemeClr>
                  </a:solidFill>
                  <a:latin typeface="Helvetica" pitchFamily="2" charset="0"/>
                </a:rPr>
                <a:t>BDC Environment</a:t>
              </a:r>
            </a:p>
          </p:txBody>
        </p:sp>
      </p:grpSp>
      <p:sp>
        <p:nvSpPr>
          <p:cNvPr id="53" name="Rounded Rectangle 52">
            <a:extLst>
              <a:ext uri="{FF2B5EF4-FFF2-40B4-BE49-F238E27FC236}">
                <a16:creationId xmlns:a16="http://schemas.microsoft.com/office/drawing/2014/main" id="{FD5970CF-91DC-8EED-823B-B56C2C4E2480}"/>
              </a:ext>
            </a:extLst>
          </p:cNvPr>
          <p:cNvSpPr/>
          <p:nvPr/>
        </p:nvSpPr>
        <p:spPr>
          <a:xfrm>
            <a:off x="569886" y="1645038"/>
            <a:ext cx="3689339" cy="4023396"/>
          </a:xfrm>
          <a:prstGeom prst="roundRect">
            <a:avLst>
              <a:gd name="adj" fmla="val 2291"/>
            </a:avLst>
          </a:prstGeom>
          <a:solidFill>
            <a:schemeClr val="bg1"/>
          </a:solidFill>
          <a:ln>
            <a:solidFill>
              <a:schemeClr val="bg1">
                <a:lumMod val="6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5" name="TextBox 54">
            <a:extLst>
              <a:ext uri="{FF2B5EF4-FFF2-40B4-BE49-F238E27FC236}">
                <a16:creationId xmlns:a16="http://schemas.microsoft.com/office/drawing/2014/main" id="{9B4FB543-B23C-3ABE-E21E-487A7A065349}"/>
              </a:ext>
            </a:extLst>
          </p:cNvPr>
          <p:cNvSpPr txBox="1"/>
          <p:nvPr/>
        </p:nvSpPr>
        <p:spPr>
          <a:xfrm>
            <a:off x="786560" y="2102170"/>
            <a:ext cx="3466451" cy="307777"/>
          </a:xfrm>
          <a:prstGeom prst="rect">
            <a:avLst/>
          </a:prstGeom>
          <a:noFill/>
        </p:spPr>
        <p:txBody>
          <a:bodyPr wrap="square">
            <a:spAutoFit/>
          </a:bodyPr>
          <a:lstStyle/>
          <a:p>
            <a:pPr marL="342900" indent="-342900">
              <a:spcBef>
                <a:spcPts val="300"/>
              </a:spcBef>
              <a:spcAft>
                <a:spcPts val="600"/>
              </a:spcAft>
              <a:buClr>
                <a:schemeClr val="accent1"/>
              </a:buClr>
              <a:buFont typeface="+mj-lt"/>
              <a:buAutoNum type="arabicPeriod"/>
            </a:pPr>
            <a:r>
              <a:rPr lang="en-US" sz="1400" b="1" dirty="0">
                <a:solidFill>
                  <a:schemeClr val="accent3"/>
                </a:solidFill>
                <a:latin typeface="Helvetica" pitchFamily="2" charset="0"/>
              </a:rPr>
              <a:t>Archive</a:t>
            </a:r>
            <a:r>
              <a:rPr lang="en-US" sz="1400" dirty="0">
                <a:solidFill>
                  <a:schemeClr val="accent3"/>
                </a:solidFill>
                <a:latin typeface="Helvetica" pitchFamily="2" charset="0"/>
              </a:rPr>
              <a:t> – Move archive to DMS+</a:t>
            </a:r>
          </a:p>
        </p:txBody>
      </p:sp>
      <p:grpSp>
        <p:nvGrpSpPr>
          <p:cNvPr id="5" name="Group 4">
            <a:extLst>
              <a:ext uri="{FF2B5EF4-FFF2-40B4-BE49-F238E27FC236}">
                <a16:creationId xmlns:a16="http://schemas.microsoft.com/office/drawing/2014/main" id="{03BE6775-4D81-1244-F107-D2CE9C0C66BA}"/>
              </a:ext>
            </a:extLst>
          </p:cNvPr>
          <p:cNvGrpSpPr/>
          <p:nvPr/>
        </p:nvGrpSpPr>
        <p:grpSpPr>
          <a:xfrm>
            <a:off x="5304264" y="1694072"/>
            <a:ext cx="3736711" cy="681639"/>
            <a:chOff x="4852273" y="1422596"/>
            <a:chExt cx="3736711" cy="681639"/>
          </a:xfrm>
        </p:grpSpPr>
        <p:sp>
          <p:nvSpPr>
            <p:cNvPr id="69" name="Rounded Rectangle 68">
              <a:extLst>
                <a:ext uri="{FF2B5EF4-FFF2-40B4-BE49-F238E27FC236}">
                  <a16:creationId xmlns:a16="http://schemas.microsoft.com/office/drawing/2014/main" id="{AF9F513E-F139-178E-1EC0-43F33E98B91D}"/>
                </a:ext>
              </a:extLst>
            </p:cNvPr>
            <p:cNvSpPr/>
            <p:nvPr/>
          </p:nvSpPr>
          <p:spPr>
            <a:xfrm>
              <a:off x="4852273" y="1422596"/>
              <a:ext cx="1933548" cy="488438"/>
            </a:xfrm>
            <a:prstGeom prst="roundRect">
              <a:avLst>
                <a:gd name="adj" fmla="val 0"/>
              </a:avLst>
            </a:prstGeom>
            <a:pattFill prst="pct70">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84" name="TextBox 83">
              <a:extLst>
                <a:ext uri="{FF2B5EF4-FFF2-40B4-BE49-F238E27FC236}">
                  <a16:creationId xmlns:a16="http://schemas.microsoft.com/office/drawing/2014/main" id="{329E9D17-5AC4-BC50-F8CF-10FDB09B6274}"/>
                </a:ext>
              </a:extLst>
            </p:cNvPr>
            <p:cNvSpPr txBox="1"/>
            <p:nvPr/>
          </p:nvSpPr>
          <p:spPr>
            <a:xfrm>
              <a:off x="5034117" y="1522515"/>
              <a:ext cx="1545797" cy="276999"/>
            </a:xfrm>
            <a:prstGeom prst="rect">
              <a:avLst/>
            </a:prstGeom>
            <a:noFill/>
          </p:spPr>
          <p:txBody>
            <a:bodyPr wrap="square" rtlCol="0">
              <a:spAutoFit/>
            </a:bodyPr>
            <a:lstStyle/>
            <a:p>
              <a:pPr algn="ctr"/>
              <a:r>
                <a:rPr lang="en-US" sz="1200" dirty="0">
                  <a:solidFill>
                    <a:schemeClr val="accent3"/>
                  </a:solidFill>
                  <a:latin typeface="Helvetica" pitchFamily="2" charset="0"/>
                </a:rPr>
                <a:t>2TB BW Data</a:t>
              </a:r>
            </a:p>
          </p:txBody>
        </p:sp>
        <p:grpSp>
          <p:nvGrpSpPr>
            <p:cNvPr id="112" name="Group 111">
              <a:extLst>
                <a:ext uri="{FF2B5EF4-FFF2-40B4-BE49-F238E27FC236}">
                  <a16:creationId xmlns:a16="http://schemas.microsoft.com/office/drawing/2014/main" id="{5961B607-D21F-559B-2A32-BFEE39D8B5D9}"/>
                </a:ext>
              </a:extLst>
            </p:cNvPr>
            <p:cNvGrpSpPr/>
            <p:nvPr/>
          </p:nvGrpSpPr>
          <p:grpSpPr>
            <a:xfrm>
              <a:off x="6644657" y="1668279"/>
              <a:ext cx="1944327" cy="435956"/>
              <a:chOff x="6176885" y="1645377"/>
              <a:chExt cx="1944327" cy="435956"/>
            </a:xfrm>
          </p:grpSpPr>
          <p:cxnSp>
            <p:nvCxnSpPr>
              <p:cNvPr id="88" name="Straight Arrow Connector 87">
                <a:extLst>
                  <a:ext uri="{FF2B5EF4-FFF2-40B4-BE49-F238E27FC236}">
                    <a16:creationId xmlns:a16="http://schemas.microsoft.com/office/drawing/2014/main" id="{3133796C-D7F0-642C-8BB2-7C402DA21410}"/>
                  </a:ext>
                </a:extLst>
              </p:cNvPr>
              <p:cNvCxnSpPr>
                <a:cxnSpLocks/>
              </p:cNvCxnSpPr>
              <p:nvPr/>
            </p:nvCxnSpPr>
            <p:spPr>
              <a:xfrm>
                <a:off x="6176885" y="1678647"/>
                <a:ext cx="1944327" cy="402686"/>
              </a:xfrm>
              <a:prstGeom prst="straightConnector1">
                <a:avLst/>
              </a:prstGeom>
              <a:solidFill>
                <a:schemeClr val="accent4"/>
              </a:solidFill>
              <a:ln w="28575">
                <a:solidFill>
                  <a:srgbClr val="F0AB00"/>
                </a:solidFill>
                <a:tailEnd type="triangle"/>
              </a:ln>
            </p:spPr>
            <p:style>
              <a:lnRef idx="1">
                <a:schemeClr val="accent1"/>
              </a:lnRef>
              <a:fillRef idx="0">
                <a:schemeClr val="accent1"/>
              </a:fillRef>
              <a:effectRef idx="0">
                <a:schemeClr val="accent1"/>
              </a:effectRef>
              <a:fontRef idx="minor">
                <a:schemeClr val="tx1"/>
              </a:fontRef>
            </p:style>
          </p:cxnSp>
          <p:sp>
            <p:nvSpPr>
              <p:cNvPr id="89" name="Rounded Rectangle 88">
                <a:extLst>
                  <a:ext uri="{FF2B5EF4-FFF2-40B4-BE49-F238E27FC236}">
                    <a16:creationId xmlns:a16="http://schemas.microsoft.com/office/drawing/2014/main" id="{085704A6-9DE9-F829-D3F0-7CA3659A321C}"/>
                  </a:ext>
                </a:extLst>
              </p:cNvPr>
              <p:cNvSpPr/>
              <p:nvPr/>
            </p:nvSpPr>
            <p:spPr>
              <a:xfrm>
                <a:off x="6800077" y="1645377"/>
                <a:ext cx="431614" cy="416112"/>
              </a:xfrm>
              <a:prstGeom prst="roundRect">
                <a:avLst>
                  <a:gd name="adj" fmla="val 50000"/>
                </a:avLst>
              </a:prstGeom>
              <a:solidFill>
                <a:schemeClr val="accent4"/>
              </a:solidFill>
              <a:ln>
                <a:solidFill>
                  <a:srgbClr val="F0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Helvetica" pitchFamily="2" charset="0"/>
                  </a:rPr>
                  <a:t>2</a:t>
                </a:r>
              </a:p>
            </p:txBody>
          </p:sp>
        </p:grpSp>
      </p:grpSp>
      <p:grpSp>
        <p:nvGrpSpPr>
          <p:cNvPr id="114" name="Group 113">
            <a:extLst>
              <a:ext uri="{FF2B5EF4-FFF2-40B4-BE49-F238E27FC236}">
                <a16:creationId xmlns:a16="http://schemas.microsoft.com/office/drawing/2014/main" id="{5F6574F5-0226-E635-DB55-F7099776BCCE}"/>
              </a:ext>
            </a:extLst>
          </p:cNvPr>
          <p:cNvGrpSpPr/>
          <p:nvPr/>
        </p:nvGrpSpPr>
        <p:grpSpPr>
          <a:xfrm>
            <a:off x="8778310" y="2624482"/>
            <a:ext cx="2071126" cy="2904227"/>
            <a:chOff x="7845056" y="2075398"/>
            <a:chExt cx="2071126" cy="2904227"/>
          </a:xfrm>
        </p:grpSpPr>
        <p:sp>
          <p:nvSpPr>
            <p:cNvPr id="57" name="Rounded Rectangle 56">
              <a:extLst>
                <a:ext uri="{FF2B5EF4-FFF2-40B4-BE49-F238E27FC236}">
                  <a16:creationId xmlns:a16="http://schemas.microsoft.com/office/drawing/2014/main" id="{84F05ABC-B039-27B2-6D0C-7B822BD3C805}"/>
                </a:ext>
              </a:extLst>
            </p:cNvPr>
            <p:cNvSpPr/>
            <p:nvPr/>
          </p:nvSpPr>
          <p:spPr>
            <a:xfrm>
              <a:off x="7845056" y="3536395"/>
              <a:ext cx="2071126" cy="1443230"/>
            </a:xfrm>
            <a:prstGeom prst="roundRect">
              <a:avLst>
                <a:gd name="adj" fmla="val 1042"/>
              </a:avLst>
            </a:prstGeom>
            <a:solidFill>
              <a:schemeClr val="accent3">
                <a:lumMod val="75000"/>
                <a:lumOff val="25000"/>
              </a:schemeClr>
            </a:solidFill>
            <a:ln>
              <a:solidFill>
                <a:srgbClr val="1C1D3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100">
                <a:solidFill>
                  <a:schemeClr val="accent6"/>
                </a:solidFill>
                <a:latin typeface="Helvetica" pitchFamily="2" charset="0"/>
              </a:endParaRPr>
            </a:p>
            <a:p>
              <a:pPr marL="60963" algn="ctr"/>
              <a:endParaRPr lang="en-US" sz="1100">
                <a:solidFill>
                  <a:schemeClr val="accent6"/>
                </a:solidFill>
                <a:latin typeface="Helvetica" pitchFamily="2" charset="0"/>
              </a:endParaRPr>
            </a:p>
          </p:txBody>
        </p:sp>
        <p:sp>
          <p:nvSpPr>
            <p:cNvPr id="63" name="Rounded Rectangle 62">
              <a:extLst>
                <a:ext uri="{FF2B5EF4-FFF2-40B4-BE49-F238E27FC236}">
                  <a16:creationId xmlns:a16="http://schemas.microsoft.com/office/drawing/2014/main" id="{25D84CA1-DC01-3556-9B54-19C4F8754B94}"/>
                </a:ext>
              </a:extLst>
            </p:cNvPr>
            <p:cNvSpPr/>
            <p:nvPr/>
          </p:nvSpPr>
          <p:spPr>
            <a:xfrm>
              <a:off x="7913845" y="4425062"/>
              <a:ext cx="1933548" cy="466744"/>
            </a:xfrm>
            <a:prstGeom prst="roundRect">
              <a:avLst>
                <a:gd name="adj" fmla="val 0"/>
              </a:avLst>
            </a:prstGeom>
            <a:solidFill>
              <a:schemeClr val="accent3">
                <a:lumMod val="10000"/>
                <a:lumOff val="90000"/>
              </a:schemeClr>
            </a:solidFill>
            <a:ln>
              <a:solidFill>
                <a:schemeClr val="accent3">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64" name="TextBox 63">
              <a:extLst>
                <a:ext uri="{FF2B5EF4-FFF2-40B4-BE49-F238E27FC236}">
                  <a16:creationId xmlns:a16="http://schemas.microsoft.com/office/drawing/2014/main" id="{2311BF3F-45B8-E475-BDA4-BB71420E235D}"/>
                </a:ext>
              </a:extLst>
            </p:cNvPr>
            <p:cNvSpPr txBox="1"/>
            <p:nvPr/>
          </p:nvSpPr>
          <p:spPr>
            <a:xfrm>
              <a:off x="7930566" y="4497471"/>
              <a:ext cx="1900107" cy="307777"/>
            </a:xfrm>
            <a:prstGeom prst="rect">
              <a:avLst/>
            </a:prstGeom>
            <a:noFill/>
          </p:spPr>
          <p:txBody>
            <a:bodyPr wrap="square" rtlCol="0">
              <a:spAutoFit/>
            </a:bodyPr>
            <a:lstStyle/>
            <a:p>
              <a:pPr algn="ctr"/>
              <a:r>
                <a:rPr lang="en-US" sz="1400" dirty="0">
                  <a:solidFill>
                    <a:schemeClr val="accent3"/>
                  </a:solidFill>
                  <a:latin typeface="Helvetica" pitchFamily="2" charset="0"/>
                </a:rPr>
                <a:t>BDC Object Store</a:t>
              </a:r>
            </a:p>
          </p:txBody>
        </p:sp>
        <p:sp>
          <p:nvSpPr>
            <p:cNvPr id="66" name="TextBox 65">
              <a:extLst>
                <a:ext uri="{FF2B5EF4-FFF2-40B4-BE49-F238E27FC236}">
                  <a16:creationId xmlns:a16="http://schemas.microsoft.com/office/drawing/2014/main" id="{44AE7328-F778-8757-22B3-97DDDB0D8942}"/>
                </a:ext>
              </a:extLst>
            </p:cNvPr>
            <p:cNvSpPr txBox="1"/>
            <p:nvPr/>
          </p:nvSpPr>
          <p:spPr>
            <a:xfrm>
              <a:off x="7845056" y="3693812"/>
              <a:ext cx="2071126" cy="584775"/>
            </a:xfrm>
            <a:prstGeom prst="rect">
              <a:avLst/>
            </a:prstGeom>
            <a:noFill/>
          </p:spPr>
          <p:txBody>
            <a:bodyPr wrap="square" rtlCol="0">
              <a:spAutoFit/>
            </a:bodyPr>
            <a:lstStyle/>
            <a:p>
              <a:pPr algn="ctr"/>
              <a:r>
                <a:rPr lang="en-US" sz="1600" b="1" dirty="0">
                  <a:solidFill>
                    <a:schemeClr val="accent6"/>
                  </a:solidFill>
                  <a:latin typeface="Helvetica" pitchFamily="2" charset="0"/>
                </a:rPr>
                <a:t>SAP BDC (Datasphere)</a:t>
              </a:r>
            </a:p>
          </p:txBody>
        </p:sp>
        <p:cxnSp>
          <p:nvCxnSpPr>
            <p:cNvPr id="92" name="Straight Arrow Connector 91">
              <a:extLst>
                <a:ext uri="{FF2B5EF4-FFF2-40B4-BE49-F238E27FC236}">
                  <a16:creationId xmlns:a16="http://schemas.microsoft.com/office/drawing/2014/main" id="{449A40CD-11DA-1560-4E45-4097A992B541}"/>
                </a:ext>
              </a:extLst>
            </p:cNvPr>
            <p:cNvCxnSpPr>
              <a:cxnSpLocks/>
            </p:cNvCxnSpPr>
            <p:nvPr/>
          </p:nvCxnSpPr>
          <p:spPr>
            <a:xfrm>
              <a:off x="8866052" y="2075398"/>
              <a:ext cx="0" cy="1552543"/>
            </a:xfrm>
            <a:prstGeom prst="straightConnector1">
              <a:avLst/>
            </a:prstGeom>
            <a:ln w="28575">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9" name="Rounded Rectangle 98">
              <a:extLst>
                <a:ext uri="{FF2B5EF4-FFF2-40B4-BE49-F238E27FC236}">
                  <a16:creationId xmlns:a16="http://schemas.microsoft.com/office/drawing/2014/main" id="{97C9D34C-C0A7-7E0B-EAA6-841B4D6D51F3}"/>
                </a:ext>
              </a:extLst>
            </p:cNvPr>
            <p:cNvSpPr/>
            <p:nvPr/>
          </p:nvSpPr>
          <p:spPr>
            <a:xfrm>
              <a:off x="8650245" y="2614148"/>
              <a:ext cx="431614" cy="416112"/>
            </a:xfrm>
            <a:prstGeom prst="roundRect">
              <a:avLst>
                <a:gd name="adj" fmla="val 50000"/>
              </a:avLst>
            </a:prstGeom>
            <a:solidFill>
              <a:schemeClr val="accent2">
                <a:lumMod val="40000"/>
                <a:lumOff val="60000"/>
              </a:schemeClr>
            </a:solidFill>
            <a:ln>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Helvetica" pitchFamily="2" charset="0"/>
                </a:rPr>
                <a:t>3</a:t>
              </a:r>
              <a:endParaRPr lang="en-US" sz="1400" dirty="0">
                <a:solidFill>
                  <a:schemeClr val="bg1"/>
                </a:solidFill>
                <a:latin typeface="Helvetica" pitchFamily="2" charset="0"/>
              </a:endParaRPr>
            </a:p>
          </p:txBody>
        </p:sp>
      </p:grpSp>
      <p:grpSp>
        <p:nvGrpSpPr>
          <p:cNvPr id="6" name="Group 5">
            <a:extLst>
              <a:ext uri="{FF2B5EF4-FFF2-40B4-BE49-F238E27FC236}">
                <a16:creationId xmlns:a16="http://schemas.microsoft.com/office/drawing/2014/main" id="{98C2C7FE-1CAC-1C88-3494-68284D183929}"/>
              </a:ext>
            </a:extLst>
          </p:cNvPr>
          <p:cNvGrpSpPr/>
          <p:nvPr/>
        </p:nvGrpSpPr>
        <p:grpSpPr>
          <a:xfrm>
            <a:off x="5243871" y="2154158"/>
            <a:ext cx="2056562" cy="3676614"/>
            <a:chOff x="4791880" y="1882682"/>
            <a:chExt cx="2056562" cy="3676614"/>
          </a:xfrm>
        </p:grpSpPr>
        <p:sp>
          <p:nvSpPr>
            <p:cNvPr id="71" name="Rounded Rectangle 70">
              <a:extLst>
                <a:ext uri="{FF2B5EF4-FFF2-40B4-BE49-F238E27FC236}">
                  <a16:creationId xmlns:a16="http://schemas.microsoft.com/office/drawing/2014/main" id="{C083C34C-EA65-CD23-3A79-D19682ADCBA1}"/>
                </a:ext>
              </a:extLst>
            </p:cNvPr>
            <p:cNvSpPr/>
            <p:nvPr/>
          </p:nvSpPr>
          <p:spPr>
            <a:xfrm>
              <a:off x="4852273" y="1882682"/>
              <a:ext cx="1933548" cy="511675"/>
            </a:xfrm>
            <a:prstGeom prst="roundRect">
              <a:avLst>
                <a:gd name="adj" fmla="val 0"/>
              </a:avLst>
            </a:prstGeom>
            <a:pattFill prst="lgConfetti">
              <a:fgClr>
                <a:schemeClr val="accent2">
                  <a:lumMod val="20000"/>
                  <a:lumOff val="80000"/>
                </a:schemeClr>
              </a:fgClr>
              <a:bgClr>
                <a:schemeClr val="bg1"/>
              </a:bgClr>
            </a:patt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solidFill>
                  <a:srgbClr val="1C1D3B"/>
                </a:solidFill>
                <a:latin typeface="Helvetica" pitchFamily="2" charset="0"/>
              </a:endParaRPr>
            </a:p>
          </p:txBody>
        </p:sp>
        <p:sp>
          <p:nvSpPr>
            <p:cNvPr id="32" name="TextBox 31">
              <a:extLst>
                <a:ext uri="{FF2B5EF4-FFF2-40B4-BE49-F238E27FC236}">
                  <a16:creationId xmlns:a16="http://schemas.microsoft.com/office/drawing/2014/main" id="{3A64ACCE-F303-FBDC-8908-8A5C2A13AA91}"/>
                </a:ext>
              </a:extLst>
            </p:cNvPr>
            <p:cNvSpPr txBox="1"/>
            <p:nvPr/>
          </p:nvSpPr>
          <p:spPr>
            <a:xfrm>
              <a:off x="5034117" y="1997731"/>
              <a:ext cx="1545797" cy="276999"/>
            </a:xfrm>
            <a:prstGeom prst="rect">
              <a:avLst/>
            </a:prstGeom>
            <a:noFill/>
          </p:spPr>
          <p:txBody>
            <a:bodyPr wrap="square" rtlCol="0">
              <a:spAutoFit/>
            </a:bodyPr>
            <a:lstStyle/>
            <a:p>
              <a:pPr algn="ctr"/>
              <a:r>
                <a:rPr lang="en-US" sz="1200" dirty="0">
                  <a:solidFill>
                    <a:schemeClr val="accent3"/>
                  </a:solidFill>
                  <a:latin typeface="Helvetica" pitchFamily="2" charset="0"/>
                </a:rPr>
                <a:t>xTB BW Data</a:t>
              </a:r>
            </a:p>
          </p:txBody>
        </p:sp>
        <p:sp>
          <p:nvSpPr>
            <p:cNvPr id="34" name="Rounded Rectangle 33">
              <a:extLst>
                <a:ext uri="{FF2B5EF4-FFF2-40B4-BE49-F238E27FC236}">
                  <a16:creationId xmlns:a16="http://schemas.microsoft.com/office/drawing/2014/main" id="{4AB79DC3-5D5F-19E3-0134-AFB4E8F02A17}"/>
                </a:ext>
              </a:extLst>
            </p:cNvPr>
            <p:cNvSpPr/>
            <p:nvPr/>
          </p:nvSpPr>
          <p:spPr>
            <a:xfrm>
              <a:off x="4806270" y="2651985"/>
              <a:ext cx="2042172" cy="2907311"/>
            </a:xfrm>
            <a:prstGeom prst="roundRect">
              <a:avLst>
                <a:gd name="adj" fmla="val 0"/>
              </a:avLst>
            </a:prstGeom>
            <a:solidFill>
              <a:schemeClr val="bg1">
                <a:lumMod val="95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rgbClr val="1C1D3B"/>
                </a:solidFill>
                <a:latin typeface="Helvetica" pitchFamily="2" charset="0"/>
              </a:endParaRPr>
            </a:p>
          </p:txBody>
        </p:sp>
        <p:sp>
          <p:nvSpPr>
            <p:cNvPr id="2" name="Rounded Rectangle 1">
              <a:extLst>
                <a:ext uri="{FF2B5EF4-FFF2-40B4-BE49-F238E27FC236}">
                  <a16:creationId xmlns:a16="http://schemas.microsoft.com/office/drawing/2014/main" id="{B9B2572F-3517-E888-AA92-1718C5143406}"/>
                </a:ext>
              </a:extLst>
            </p:cNvPr>
            <p:cNvSpPr/>
            <p:nvPr/>
          </p:nvSpPr>
          <p:spPr>
            <a:xfrm>
              <a:off x="5070075" y="3664919"/>
              <a:ext cx="1520050" cy="1268929"/>
            </a:xfrm>
            <a:prstGeom prst="roundRect">
              <a:avLst>
                <a:gd name="adj" fmla="val 1944"/>
              </a:avLst>
            </a:prstGeom>
            <a:solidFill>
              <a:srgbClr val="DAE3F3"/>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0963" algn="ctr"/>
              <a:endParaRPr lang="en-US" sz="1100">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600" b="1">
                <a:solidFill>
                  <a:schemeClr val="accent6"/>
                </a:solidFill>
                <a:latin typeface="Helvetica" pitchFamily="2" charset="0"/>
              </a:endParaRPr>
            </a:p>
            <a:p>
              <a:pPr marL="60963" algn="ctr"/>
              <a:endParaRPr lang="en-US" sz="1100">
                <a:solidFill>
                  <a:schemeClr val="accent6"/>
                </a:solidFill>
                <a:latin typeface="Helvetica" pitchFamily="2" charset="0"/>
              </a:endParaRPr>
            </a:p>
            <a:p>
              <a:pPr marL="60963" algn="ctr"/>
              <a:endParaRPr lang="en-US" sz="1100">
                <a:solidFill>
                  <a:schemeClr val="accent6"/>
                </a:solidFill>
                <a:latin typeface="Helvetica" pitchFamily="2" charset="0"/>
              </a:endParaRPr>
            </a:p>
          </p:txBody>
        </p:sp>
        <p:sp>
          <p:nvSpPr>
            <p:cNvPr id="8" name="TextBox 7">
              <a:extLst>
                <a:ext uri="{FF2B5EF4-FFF2-40B4-BE49-F238E27FC236}">
                  <a16:creationId xmlns:a16="http://schemas.microsoft.com/office/drawing/2014/main" id="{C8E7FAAD-C6E4-9205-5017-B7021FC079C7}"/>
                </a:ext>
              </a:extLst>
            </p:cNvPr>
            <p:cNvSpPr txBox="1"/>
            <p:nvPr/>
          </p:nvSpPr>
          <p:spPr>
            <a:xfrm>
              <a:off x="5138788" y="4184754"/>
              <a:ext cx="1382625" cy="261610"/>
            </a:xfrm>
            <a:prstGeom prst="rect">
              <a:avLst/>
            </a:prstGeom>
            <a:noFill/>
          </p:spPr>
          <p:txBody>
            <a:bodyPr wrap="square" rtlCol="0">
              <a:spAutoFit/>
            </a:bodyPr>
            <a:lstStyle/>
            <a:p>
              <a:pPr algn="ctr"/>
              <a:r>
                <a:rPr lang="en-US" sz="1050" dirty="0">
                  <a:solidFill>
                    <a:schemeClr val="accent2">
                      <a:lumMod val="50000"/>
                    </a:schemeClr>
                  </a:solidFill>
                  <a:latin typeface="Helvetica" pitchFamily="2" charset="0"/>
                </a:rPr>
                <a:t>Archive Files</a:t>
              </a:r>
            </a:p>
          </p:txBody>
        </p:sp>
        <p:sp>
          <p:nvSpPr>
            <p:cNvPr id="31" name="Document 30">
              <a:extLst>
                <a:ext uri="{FF2B5EF4-FFF2-40B4-BE49-F238E27FC236}">
                  <a16:creationId xmlns:a16="http://schemas.microsoft.com/office/drawing/2014/main" id="{FC10B3D7-18A9-E94C-0D48-EFB34E4FACA8}"/>
                </a:ext>
              </a:extLst>
            </p:cNvPr>
            <p:cNvSpPr/>
            <p:nvPr/>
          </p:nvSpPr>
          <p:spPr>
            <a:xfrm>
              <a:off x="6243803" y="4424990"/>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36" name="TextBox 35">
              <a:extLst>
                <a:ext uri="{FF2B5EF4-FFF2-40B4-BE49-F238E27FC236}">
                  <a16:creationId xmlns:a16="http://schemas.microsoft.com/office/drawing/2014/main" id="{A15D2EAA-486C-91D7-9789-19678D0EB856}"/>
                </a:ext>
              </a:extLst>
            </p:cNvPr>
            <p:cNvSpPr txBox="1"/>
            <p:nvPr/>
          </p:nvSpPr>
          <p:spPr>
            <a:xfrm>
              <a:off x="5041219" y="5135348"/>
              <a:ext cx="1545797" cy="261610"/>
            </a:xfrm>
            <a:prstGeom prst="rect">
              <a:avLst/>
            </a:prstGeom>
            <a:noFill/>
          </p:spPr>
          <p:txBody>
            <a:bodyPr wrap="square" rtlCol="0">
              <a:spAutoFit/>
            </a:bodyPr>
            <a:lstStyle/>
            <a:p>
              <a:pPr algn="ctr"/>
              <a:r>
                <a:rPr lang="en-US" sz="1050" b="1" dirty="0">
                  <a:solidFill>
                    <a:schemeClr val="bg1">
                      <a:lumMod val="50000"/>
                    </a:schemeClr>
                  </a:solidFill>
                  <a:latin typeface="Helvetica" pitchFamily="2" charset="0"/>
                </a:rPr>
                <a:t>BTP environment</a:t>
              </a:r>
            </a:p>
          </p:txBody>
        </p:sp>
        <p:pic>
          <p:nvPicPr>
            <p:cNvPr id="37" name="Picture 36" descr="A black background with blue text&#10;&#10;AI-generated content may be incorrect.">
              <a:extLst>
                <a:ext uri="{FF2B5EF4-FFF2-40B4-BE49-F238E27FC236}">
                  <a16:creationId xmlns:a16="http://schemas.microsoft.com/office/drawing/2014/main" id="{516EB714-51B1-BA41-3429-A2AC38CDBD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8103" y="3670411"/>
              <a:ext cx="852201" cy="511320"/>
            </a:xfrm>
            <a:prstGeom prst="rect">
              <a:avLst/>
            </a:prstGeom>
          </p:spPr>
        </p:pic>
        <p:sp>
          <p:nvSpPr>
            <p:cNvPr id="40" name="Document 39">
              <a:extLst>
                <a:ext uri="{FF2B5EF4-FFF2-40B4-BE49-F238E27FC236}">
                  <a16:creationId xmlns:a16="http://schemas.microsoft.com/office/drawing/2014/main" id="{D42E563F-4D7F-B749-A299-E1AF7C5CA592}"/>
                </a:ext>
              </a:extLst>
            </p:cNvPr>
            <p:cNvSpPr/>
            <p:nvPr/>
          </p:nvSpPr>
          <p:spPr>
            <a:xfrm>
              <a:off x="5904204" y="4531241"/>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1" name="Document 40">
              <a:extLst>
                <a:ext uri="{FF2B5EF4-FFF2-40B4-BE49-F238E27FC236}">
                  <a16:creationId xmlns:a16="http://schemas.microsoft.com/office/drawing/2014/main" id="{0DB0BE0C-8EC4-D0A1-E52D-2461A4BDED52}"/>
                </a:ext>
              </a:extLst>
            </p:cNvPr>
            <p:cNvSpPr/>
            <p:nvPr/>
          </p:nvSpPr>
          <p:spPr>
            <a:xfrm>
              <a:off x="5564605" y="4449387"/>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42" name="Document 41">
              <a:extLst>
                <a:ext uri="{FF2B5EF4-FFF2-40B4-BE49-F238E27FC236}">
                  <a16:creationId xmlns:a16="http://schemas.microsoft.com/office/drawing/2014/main" id="{B64B7403-CC6A-9210-D0E2-CE8C5F66762E}"/>
                </a:ext>
              </a:extLst>
            </p:cNvPr>
            <p:cNvSpPr/>
            <p:nvPr/>
          </p:nvSpPr>
          <p:spPr>
            <a:xfrm>
              <a:off x="5214160" y="4546663"/>
              <a:ext cx="222125" cy="282962"/>
            </a:xfrm>
            <a:prstGeom prst="flowChartDocument">
              <a:avLst/>
            </a:prstGeom>
            <a:solidFill>
              <a:schemeClr val="accent2">
                <a:lumMod val="60000"/>
                <a:lumOff val="40000"/>
              </a:schemeClr>
            </a:solidFill>
            <a:ln w="19050">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Helvetica" pitchFamily="2" charset="0"/>
              </a:endParaRPr>
            </a:p>
          </p:txBody>
        </p:sp>
        <p:sp>
          <p:nvSpPr>
            <p:cNvPr id="52" name="Rounded Rectangle 51">
              <a:extLst>
                <a:ext uri="{FF2B5EF4-FFF2-40B4-BE49-F238E27FC236}">
                  <a16:creationId xmlns:a16="http://schemas.microsoft.com/office/drawing/2014/main" id="{ADDA668B-4E6F-44B7-3800-071F9392E5FC}"/>
                </a:ext>
              </a:extLst>
            </p:cNvPr>
            <p:cNvSpPr/>
            <p:nvPr/>
          </p:nvSpPr>
          <p:spPr>
            <a:xfrm>
              <a:off x="4791880" y="2803309"/>
              <a:ext cx="431614" cy="416112"/>
            </a:xfrm>
            <a:prstGeom prst="roundRect">
              <a:avLst>
                <a:gd name="adj" fmla="val 50000"/>
              </a:avLst>
            </a:prstGeom>
            <a:solidFill>
              <a:schemeClr val="accent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Helvetica" pitchFamily="2" charset="0"/>
                </a:rPr>
                <a:t>1</a:t>
              </a:r>
            </a:p>
          </p:txBody>
        </p:sp>
        <p:cxnSp>
          <p:nvCxnSpPr>
            <p:cNvPr id="44" name="Straight Arrow Connector 43">
              <a:extLst>
                <a:ext uri="{FF2B5EF4-FFF2-40B4-BE49-F238E27FC236}">
                  <a16:creationId xmlns:a16="http://schemas.microsoft.com/office/drawing/2014/main" id="{F2BD29FF-771E-D048-4625-3954F7C1AC06}"/>
                </a:ext>
              </a:extLst>
            </p:cNvPr>
            <p:cNvCxnSpPr>
              <a:cxnSpLocks/>
            </p:cNvCxnSpPr>
            <p:nvPr/>
          </p:nvCxnSpPr>
          <p:spPr>
            <a:xfrm>
              <a:off x="5835803" y="2276974"/>
              <a:ext cx="0" cy="1392236"/>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5431683D-9072-7ECD-C8ED-D367DD4D5FDA}"/>
                </a:ext>
              </a:extLst>
            </p:cNvPr>
            <p:cNvGrpSpPr/>
            <p:nvPr/>
          </p:nvGrpSpPr>
          <p:grpSpPr>
            <a:xfrm>
              <a:off x="5274249" y="2755705"/>
              <a:ext cx="1056055" cy="511320"/>
              <a:chOff x="7090060" y="6206028"/>
              <a:chExt cx="731989" cy="354414"/>
            </a:xfrm>
          </p:grpSpPr>
          <p:sp>
            <p:nvSpPr>
              <p:cNvPr id="48" name="Rounded Rectangle 47">
                <a:extLst>
                  <a:ext uri="{FF2B5EF4-FFF2-40B4-BE49-F238E27FC236}">
                    <a16:creationId xmlns:a16="http://schemas.microsoft.com/office/drawing/2014/main" id="{9F9A0275-9F20-FE0F-5898-12C1397CD34F}"/>
                  </a:ext>
                </a:extLst>
              </p:cNvPr>
              <p:cNvSpPr/>
              <p:nvPr/>
            </p:nvSpPr>
            <p:spPr>
              <a:xfrm>
                <a:off x="7090060" y="6206028"/>
                <a:ext cx="731989" cy="354414"/>
              </a:xfrm>
              <a:prstGeom prst="roundRect">
                <a:avLst>
                  <a:gd name="adj" fmla="val 46965"/>
                </a:avLst>
              </a:prstGeom>
              <a:solidFill>
                <a:schemeClr val="accent2">
                  <a:lumMod val="5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2880" algn="ctr"/>
                <a:endParaRPr lang="en-US" sz="900">
                  <a:solidFill>
                    <a:schemeClr val="accent6"/>
                  </a:solidFill>
                  <a:latin typeface="Helvetica" pitchFamily="2" charset="0"/>
                </a:endParaRPr>
              </a:p>
            </p:txBody>
          </p:sp>
          <p:pic>
            <p:nvPicPr>
              <p:cNvPr id="50" name="Picture 49" descr="Blue text on a black background&#10;&#10;AI-generated content may be incorrect.">
                <a:extLst>
                  <a:ext uri="{FF2B5EF4-FFF2-40B4-BE49-F238E27FC236}">
                    <a16:creationId xmlns:a16="http://schemas.microsoft.com/office/drawing/2014/main" id="{B5F3649B-535F-1BEC-77E5-9DD0B2C31152}"/>
                  </a:ext>
                </a:extLst>
              </p:cNvPr>
              <p:cNvPicPr>
                <a:picLocks noChangeAspect="1"/>
              </p:cNvPicPr>
              <p:nvPr/>
            </p:nvPicPr>
            <p:blipFill>
              <a:blip r:embed="rId4">
                <a:duotone>
                  <a:schemeClr val="bg2">
                    <a:shade val="45000"/>
                    <a:satMod val="135000"/>
                  </a:schemeClr>
                  <a:prstClr val="white"/>
                </a:duotone>
                <a:extLst>
                  <a:ext uri="{BEBA8EAE-BF5A-486C-A8C5-ECC9F3942E4B}">
                    <a14:imgProps xmlns:a14="http://schemas.microsoft.com/office/drawing/2010/main">
                      <a14:imgLayer r:embed="rId5">
                        <a14:imgEffect>
                          <a14:artisticPhotocopy/>
                        </a14:imgEffect>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7209178" y="6292825"/>
                <a:ext cx="560871" cy="190641"/>
              </a:xfrm>
              <a:prstGeom prst="rect">
                <a:avLst/>
              </a:prstGeom>
            </p:spPr>
          </p:pic>
        </p:grpSp>
      </p:grpSp>
      <p:cxnSp>
        <p:nvCxnSpPr>
          <p:cNvPr id="102" name="Straight Arrow Connector 101">
            <a:extLst>
              <a:ext uri="{FF2B5EF4-FFF2-40B4-BE49-F238E27FC236}">
                <a16:creationId xmlns:a16="http://schemas.microsoft.com/office/drawing/2014/main" id="{26F84C7A-EAE6-127E-7B88-2473BC03FB4D}"/>
              </a:ext>
            </a:extLst>
          </p:cNvPr>
          <p:cNvCxnSpPr>
            <a:cxnSpLocks/>
            <a:stCxn id="2" idx="3"/>
          </p:cNvCxnSpPr>
          <p:nvPr/>
        </p:nvCxnSpPr>
        <p:spPr>
          <a:xfrm flipV="1">
            <a:off x="7042116" y="2522186"/>
            <a:ext cx="1998859" cy="2048674"/>
          </a:xfrm>
          <a:prstGeom prst="straightConnector1">
            <a:avLst/>
          </a:prstGeom>
          <a:ln w="28575">
            <a:solidFill>
              <a:srgbClr val="F0AB00"/>
            </a:solidFill>
            <a:tailEnd type="triangle"/>
          </a:ln>
        </p:spPr>
        <p:style>
          <a:lnRef idx="1">
            <a:schemeClr val="accent1"/>
          </a:lnRef>
          <a:fillRef idx="0">
            <a:schemeClr val="accent1"/>
          </a:fillRef>
          <a:effectRef idx="0">
            <a:schemeClr val="accent1"/>
          </a:effectRef>
          <a:fontRef idx="minor">
            <a:schemeClr val="tx1"/>
          </a:fontRef>
        </p:style>
      </p:cxnSp>
      <p:sp>
        <p:nvSpPr>
          <p:cNvPr id="10" name="Rounded Rectangle 9">
            <a:extLst>
              <a:ext uri="{FF2B5EF4-FFF2-40B4-BE49-F238E27FC236}">
                <a16:creationId xmlns:a16="http://schemas.microsoft.com/office/drawing/2014/main" id="{C138895D-EBF7-4EC7-F303-361CF5EC6DB4}"/>
              </a:ext>
            </a:extLst>
          </p:cNvPr>
          <p:cNvSpPr/>
          <p:nvPr/>
        </p:nvSpPr>
        <p:spPr>
          <a:xfrm>
            <a:off x="7719840" y="3443513"/>
            <a:ext cx="431614" cy="416112"/>
          </a:xfrm>
          <a:prstGeom prst="roundRect">
            <a:avLst>
              <a:gd name="adj" fmla="val 50000"/>
            </a:avLst>
          </a:prstGeom>
          <a:solidFill>
            <a:schemeClr val="accent4"/>
          </a:solidFill>
          <a:ln>
            <a:solidFill>
              <a:srgbClr val="F0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Helvetica" pitchFamily="2" charset="0"/>
              </a:rPr>
              <a:t>2</a:t>
            </a:r>
          </a:p>
        </p:txBody>
      </p:sp>
      <p:sp>
        <p:nvSpPr>
          <p:cNvPr id="11" name="TextBox 10">
            <a:extLst>
              <a:ext uri="{FF2B5EF4-FFF2-40B4-BE49-F238E27FC236}">
                <a16:creationId xmlns:a16="http://schemas.microsoft.com/office/drawing/2014/main" id="{F762D808-4904-A65E-6C51-1D6FC145CFA0}"/>
              </a:ext>
            </a:extLst>
          </p:cNvPr>
          <p:cNvSpPr txBox="1"/>
          <p:nvPr/>
        </p:nvSpPr>
        <p:spPr>
          <a:xfrm>
            <a:off x="786560" y="2642485"/>
            <a:ext cx="3265411" cy="969496"/>
          </a:xfrm>
          <a:prstGeom prst="rect">
            <a:avLst/>
          </a:prstGeom>
          <a:noFill/>
        </p:spPr>
        <p:txBody>
          <a:bodyPr wrap="square">
            <a:spAutoFit/>
          </a:bodyPr>
          <a:lstStyle/>
          <a:p>
            <a:pPr marL="342900" indent="-342900">
              <a:spcBef>
                <a:spcPts val="300"/>
              </a:spcBef>
              <a:spcAft>
                <a:spcPts val="600"/>
              </a:spcAft>
              <a:buClr>
                <a:srgbClr val="F0AB00"/>
              </a:buClr>
              <a:buFont typeface="+mj-lt"/>
              <a:buAutoNum type="arabicPeriod" startAt="2"/>
            </a:pPr>
            <a:r>
              <a:rPr lang="en-US" sz="1400" b="1" dirty="0">
                <a:solidFill>
                  <a:schemeClr val="accent3"/>
                </a:solidFill>
                <a:latin typeface="Helvetica" pitchFamily="2" charset="0"/>
              </a:rPr>
              <a:t>Data migration to PCE</a:t>
            </a:r>
          </a:p>
          <a:p>
            <a:pPr marL="617220" lvl="1" indent="-160020">
              <a:spcBef>
                <a:spcPts val="300"/>
              </a:spcBef>
              <a:spcAft>
                <a:spcPts val="600"/>
              </a:spcAft>
              <a:buClr>
                <a:srgbClr val="F0AB00"/>
              </a:buClr>
              <a:buFont typeface="Arial" panose="020B0604020202020204" pitchFamily="34" charset="0"/>
              <a:buChar char="•"/>
            </a:pPr>
            <a:r>
              <a:rPr lang="en-US" sz="1400" dirty="0">
                <a:solidFill>
                  <a:schemeClr val="accent3"/>
                </a:solidFill>
                <a:latin typeface="Helvetica" pitchFamily="2" charset="0"/>
              </a:rPr>
              <a:t>Initial load from BW</a:t>
            </a:r>
          </a:p>
          <a:p>
            <a:pPr marL="617220" lvl="1" indent="-160020">
              <a:spcBef>
                <a:spcPts val="300"/>
              </a:spcBef>
              <a:spcAft>
                <a:spcPts val="600"/>
              </a:spcAft>
              <a:buClr>
                <a:srgbClr val="F0AB00"/>
              </a:buClr>
              <a:buFont typeface="Arial" panose="020B0604020202020204" pitchFamily="34" charset="0"/>
              <a:buChar char="•"/>
            </a:pPr>
            <a:r>
              <a:rPr lang="en-US" sz="1400" dirty="0">
                <a:solidFill>
                  <a:schemeClr val="accent3"/>
                </a:solidFill>
                <a:latin typeface="Helvetica" pitchFamily="2" charset="0"/>
              </a:rPr>
              <a:t>Subsequent loads from DMS+</a:t>
            </a:r>
          </a:p>
        </p:txBody>
      </p:sp>
      <p:sp>
        <p:nvSpPr>
          <p:cNvPr id="12" name="TextBox 11">
            <a:extLst>
              <a:ext uri="{FF2B5EF4-FFF2-40B4-BE49-F238E27FC236}">
                <a16:creationId xmlns:a16="http://schemas.microsoft.com/office/drawing/2014/main" id="{74688D7E-0EDB-3C09-39E4-6363CFAC9A38}"/>
              </a:ext>
            </a:extLst>
          </p:cNvPr>
          <p:cNvSpPr txBox="1"/>
          <p:nvPr/>
        </p:nvSpPr>
        <p:spPr>
          <a:xfrm>
            <a:off x="786560" y="3844519"/>
            <a:ext cx="3265411" cy="969496"/>
          </a:xfrm>
          <a:prstGeom prst="rect">
            <a:avLst/>
          </a:prstGeom>
          <a:noFill/>
        </p:spPr>
        <p:txBody>
          <a:bodyPr wrap="square">
            <a:spAutoFit/>
          </a:bodyPr>
          <a:lstStyle/>
          <a:p>
            <a:pPr marL="342900" indent="-342900">
              <a:spcBef>
                <a:spcPts val="300"/>
              </a:spcBef>
              <a:spcAft>
                <a:spcPts val="600"/>
              </a:spcAft>
              <a:buClr>
                <a:schemeClr val="accent2"/>
              </a:buClr>
              <a:buFont typeface="+mj-lt"/>
              <a:buAutoNum type="arabicPeriod" startAt="3"/>
            </a:pPr>
            <a:r>
              <a:rPr lang="en-US" sz="1400" b="1" dirty="0">
                <a:solidFill>
                  <a:schemeClr val="accent3"/>
                </a:solidFill>
                <a:latin typeface="Helvetica" pitchFamily="2" charset="0"/>
              </a:rPr>
              <a:t>Transfer data to BDC</a:t>
            </a:r>
          </a:p>
          <a:p>
            <a:pPr marL="617220" lvl="1" indent="-160020">
              <a:spcBef>
                <a:spcPts val="300"/>
              </a:spcBef>
              <a:spcAft>
                <a:spcPts val="600"/>
              </a:spcAft>
              <a:buClr>
                <a:schemeClr val="accent2"/>
              </a:buClr>
              <a:buFont typeface="Arial" panose="020B0604020202020204" pitchFamily="34" charset="0"/>
              <a:buChar char="•"/>
            </a:pPr>
            <a:r>
              <a:rPr lang="en-US" sz="1400" dirty="0">
                <a:solidFill>
                  <a:schemeClr val="accent3"/>
                </a:solidFill>
                <a:latin typeface="Helvetica" pitchFamily="2" charset="0"/>
              </a:rPr>
              <a:t>Use DPG from PCE → BDC</a:t>
            </a:r>
          </a:p>
          <a:p>
            <a:pPr marL="617220" lvl="1" indent="-160020">
              <a:spcBef>
                <a:spcPts val="300"/>
              </a:spcBef>
              <a:spcAft>
                <a:spcPts val="600"/>
              </a:spcAft>
              <a:buClr>
                <a:schemeClr val="accent2"/>
              </a:buClr>
              <a:buFont typeface="Arial" panose="020B0604020202020204" pitchFamily="34" charset="0"/>
              <a:buChar char="•"/>
            </a:pPr>
            <a:r>
              <a:rPr lang="en-US" sz="1400" dirty="0">
                <a:solidFill>
                  <a:schemeClr val="accent3"/>
                </a:solidFill>
                <a:latin typeface="Helvetica" pitchFamily="2" charset="0"/>
              </a:rPr>
              <a:t>Flush BDC/Pre for next load</a:t>
            </a:r>
          </a:p>
        </p:txBody>
      </p:sp>
      <p:sp>
        <p:nvSpPr>
          <p:cNvPr id="13" name="TextBox 12">
            <a:extLst>
              <a:ext uri="{FF2B5EF4-FFF2-40B4-BE49-F238E27FC236}">
                <a16:creationId xmlns:a16="http://schemas.microsoft.com/office/drawing/2014/main" id="{66FC0EE8-3C1E-FAE5-6D90-A0C0405C5684}"/>
              </a:ext>
            </a:extLst>
          </p:cNvPr>
          <p:cNvSpPr txBox="1"/>
          <p:nvPr/>
        </p:nvSpPr>
        <p:spPr>
          <a:xfrm>
            <a:off x="786560" y="5046554"/>
            <a:ext cx="3265411" cy="307777"/>
          </a:xfrm>
          <a:prstGeom prst="rect">
            <a:avLst/>
          </a:prstGeom>
          <a:noFill/>
        </p:spPr>
        <p:txBody>
          <a:bodyPr wrap="square">
            <a:spAutoFit/>
          </a:bodyPr>
          <a:lstStyle/>
          <a:p>
            <a:pPr>
              <a:spcBef>
                <a:spcPts val="300"/>
              </a:spcBef>
              <a:spcAft>
                <a:spcPts val="600"/>
              </a:spcAft>
              <a:buClr>
                <a:schemeClr val="accent2"/>
              </a:buClr>
            </a:pPr>
            <a:r>
              <a:rPr lang="en-US" sz="1400" b="1" dirty="0">
                <a:solidFill>
                  <a:schemeClr val="accent3"/>
                </a:solidFill>
                <a:latin typeface="Helvetica" pitchFamily="2" charset="0"/>
              </a:rPr>
              <a:t>Repeat 2 + 3 until complete</a:t>
            </a:r>
          </a:p>
        </p:txBody>
      </p:sp>
    </p:spTree>
    <p:extLst>
      <p:ext uri="{BB962C8B-B14F-4D97-AF65-F5344CB8AC3E}">
        <p14:creationId xmlns:p14="http://schemas.microsoft.com/office/powerpoint/2010/main" val="433431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 Single Corner Rectangle 7">
            <a:extLst>
              <a:ext uri="{FF2B5EF4-FFF2-40B4-BE49-F238E27FC236}">
                <a16:creationId xmlns:a16="http://schemas.microsoft.com/office/drawing/2014/main" id="{DBBEEE1A-4740-0DC6-5B41-9FE3BE5E2B1B}"/>
              </a:ext>
            </a:extLst>
          </p:cNvPr>
          <p:cNvSpPr/>
          <p:nvPr/>
        </p:nvSpPr>
        <p:spPr>
          <a:xfrm>
            <a:off x="8242333" y="2976450"/>
            <a:ext cx="3285461" cy="3235925"/>
          </a:xfrm>
          <a:prstGeom prst="round1Rect">
            <a:avLst>
              <a:gd name="adj" fmla="val 8453"/>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B6B5BD37-13A0-BE65-AC62-05C22CCB4BD5}"/>
              </a:ext>
            </a:extLst>
          </p:cNvPr>
          <p:cNvSpPr>
            <a:spLocks noGrp="1"/>
          </p:cNvSpPr>
          <p:nvPr>
            <p:ph type="body" sz="quarter" idx="11"/>
          </p:nvPr>
        </p:nvSpPr>
        <p:spPr>
          <a:xfrm>
            <a:off x="916636" y="1856522"/>
            <a:ext cx="10611157" cy="1464194"/>
          </a:xfrm>
        </p:spPr>
        <p:txBody>
          <a:bodyPr>
            <a:normAutofit/>
          </a:bodyPr>
          <a:lstStyle/>
          <a:p>
            <a:r>
              <a:rPr lang="en-US" dirty="0"/>
              <a:t>As part of the move to BW PCE on RISE, Auritas addressed BW data sizing to ensure your data fit within the acquired BW PCE capacity, enabling a seamless transition into BDC and maximizing the value of the new platform.</a:t>
            </a:r>
          </a:p>
        </p:txBody>
      </p:sp>
      <p:sp>
        <p:nvSpPr>
          <p:cNvPr id="3" name="Text Placeholder 2">
            <a:extLst>
              <a:ext uri="{FF2B5EF4-FFF2-40B4-BE49-F238E27FC236}">
                <a16:creationId xmlns:a16="http://schemas.microsoft.com/office/drawing/2014/main" id="{E67C0692-AB06-EFD5-952B-70FE7CBDC59B}"/>
              </a:ext>
            </a:extLst>
          </p:cNvPr>
          <p:cNvSpPr>
            <a:spLocks noGrp="1"/>
          </p:cNvSpPr>
          <p:nvPr>
            <p:ph type="body" sz="quarter" idx="12"/>
          </p:nvPr>
        </p:nvSpPr>
        <p:spPr/>
        <p:txBody>
          <a:bodyPr/>
          <a:lstStyle/>
          <a:p>
            <a:r>
              <a:rPr lang="en-US" dirty="0"/>
              <a:t>BW to BDC Story </a:t>
            </a:r>
            <a:r>
              <a:rPr lang="en-US" dirty="0">
                <a:highlight>
                  <a:srgbClr val="FFFF00"/>
                </a:highlight>
              </a:rPr>
              <a:t>(IN PROGRESS)</a:t>
            </a:r>
          </a:p>
        </p:txBody>
      </p:sp>
      <p:sp>
        <p:nvSpPr>
          <p:cNvPr id="4" name="Text Placeholder 1">
            <a:extLst>
              <a:ext uri="{FF2B5EF4-FFF2-40B4-BE49-F238E27FC236}">
                <a16:creationId xmlns:a16="http://schemas.microsoft.com/office/drawing/2014/main" id="{2BD81E3D-C188-37AF-CA86-6BEF699A22CA}"/>
              </a:ext>
            </a:extLst>
          </p:cNvPr>
          <p:cNvSpPr txBox="1">
            <a:spLocks/>
          </p:cNvSpPr>
          <p:nvPr/>
        </p:nvSpPr>
        <p:spPr>
          <a:xfrm>
            <a:off x="916637" y="2976451"/>
            <a:ext cx="7168584" cy="3279122"/>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600"/>
              </a:spcBef>
              <a:spcAft>
                <a:spcPts val="600"/>
              </a:spcAft>
              <a:buClr>
                <a:schemeClr val="accent2"/>
              </a:buClr>
              <a:buFont typeface="Arial" panose="020B0604020202020204" pitchFamily="34" charset="0"/>
              <a:buNone/>
              <a:defRPr sz="1600" b="0" kern="1200">
                <a:solidFill>
                  <a:srgbClr val="1C1D3B"/>
                </a:solidFill>
                <a:latin typeface="Helvetica" pitchFamily="2" charset="0"/>
                <a:ea typeface="+mn-ea"/>
                <a:cs typeface="+mn-cs"/>
              </a:defRPr>
            </a:lvl1pPr>
            <a:lvl2pPr marL="6858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2000" kern="1200">
                <a:solidFill>
                  <a:schemeClr val="tx1"/>
                </a:solidFill>
                <a:latin typeface="Helvetica" pitchFamily="2" charset="0"/>
                <a:ea typeface="+mn-ea"/>
                <a:cs typeface="+mn-cs"/>
              </a:defRPr>
            </a:lvl2pPr>
            <a:lvl3pPr marL="11430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800" kern="1200">
                <a:solidFill>
                  <a:schemeClr val="tx1"/>
                </a:solidFill>
                <a:latin typeface="Helvetica" pitchFamily="2" charset="0"/>
                <a:ea typeface="+mn-ea"/>
                <a:cs typeface="+mn-cs"/>
              </a:defRPr>
            </a:lvl3pPr>
            <a:lvl4pPr marL="16002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600" kern="1200">
                <a:solidFill>
                  <a:schemeClr val="tx1"/>
                </a:solidFill>
                <a:latin typeface="Helvetica" pitchFamily="2" charset="0"/>
                <a:ea typeface="+mn-ea"/>
                <a:cs typeface="+mn-cs"/>
              </a:defRPr>
            </a:lvl4pPr>
            <a:lvl5pPr marL="2057400" indent="-228600" algn="l" defTabSz="914400" rtl="0" eaLnBrk="1" latinLnBrk="0" hangingPunct="1">
              <a:lnSpc>
                <a:spcPct val="100000"/>
              </a:lnSpc>
              <a:spcBef>
                <a:spcPts val="600"/>
              </a:spcBef>
              <a:spcAft>
                <a:spcPts val="600"/>
              </a:spcAft>
              <a:buClr>
                <a:schemeClr val="accent2"/>
              </a:buClr>
              <a:buFont typeface="Arial" panose="020B0604020202020204" pitchFamily="34" charset="0"/>
              <a:buChar char="•"/>
              <a:defRPr sz="160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We start by archiving part of your data with Data ASSIST into a smart, cost-effective storage solution like DMS+, leaving your legacy BW with only the data size that can then be transferred to the new BW PCE environment. </a:t>
            </a:r>
            <a:r>
              <a:rPr lang="en-US" dirty="0">
                <a:solidFill>
                  <a:schemeClr val="accent3"/>
                </a:solidFill>
              </a:rPr>
              <a:t>Using BDC’s Data Product Generator (DPG), we move the newly moved BW PCE data into Datasphere (BDC), then flush that system. The data residing in the archive storage is then moved to BW PCE, addressing for the same storage sizing limitations. Once again, the data is moved to Datasphere using DPG. With the data out of the legacy BW, the system is decommissioned.</a:t>
            </a:r>
          </a:p>
          <a:p>
            <a:endParaRPr lang="en-US" dirty="0"/>
          </a:p>
          <a:p>
            <a:endParaRPr lang="en-US" dirty="0"/>
          </a:p>
        </p:txBody>
      </p:sp>
      <p:sp>
        <p:nvSpPr>
          <p:cNvPr id="7" name="TextBox 6">
            <a:extLst>
              <a:ext uri="{FF2B5EF4-FFF2-40B4-BE49-F238E27FC236}">
                <a16:creationId xmlns:a16="http://schemas.microsoft.com/office/drawing/2014/main" id="{36A9D199-D3CC-A1E9-8075-A589DACFE176}"/>
              </a:ext>
            </a:extLst>
          </p:cNvPr>
          <p:cNvSpPr txBox="1"/>
          <p:nvPr/>
        </p:nvSpPr>
        <p:spPr>
          <a:xfrm>
            <a:off x="8521558" y="3224806"/>
            <a:ext cx="2727013" cy="2739211"/>
          </a:xfrm>
          <a:prstGeom prst="rect">
            <a:avLst/>
          </a:prstGeom>
          <a:noFill/>
        </p:spPr>
        <p:txBody>
          <a:bodyPr wrap="square">
            <a:spAutoFit/>
          </a:bodyPr>
          <a:lstStyle/>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Archive + Reduce to 2TB</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Move to BW PCE 2TB</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Use DPG to move 2TB into Datasphere (BDC)</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Flush BW PCE system</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Reload from archives</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Use DPG to move to BDC</a:t>
            </a:r>
          </a:p>
          <a:p>
            <a:pPr marL="342900" indent="-342900">
              <a:spcBef>
                <a:spcPts val="600"/>
              </a:spcBef>
              <a:spcAft>
                <a:spcPts val="600"/>
              </a:spcAft>
              <a:buClr>
                <a:schemeClr val="accent2"/>
              </a:buClr>
              <a:buFont typeface="+mj-lt"/>
              <a:buAutoNum type="arabicPeriod"/>
            </a:pPr>
            <a:r>
              <a:rPr lang="en-US" sz="1400" dirty="0">
                <a:solidFill>
                  <a:schemeClr val="accent3"/>
                </a:solidFill>
                <a:latin typeface="Helvetica" pitchFamily="2" charset="0"/>
              </a:rPr>
              <a:t>Decommission BW system</a:t>
            </a:r>
          </a:p>
        </p:txBody>
      </p:sp>
    </p:spTree>
    <p:extLst>
      <p:ext uri="{BB962C8B-B14F-4D97-AF65-F5344CB8AC3E}">
        <p14:creationId xmlns:p14="http://schemas.microsoft.com/office/powerpoint/2010/main" val="2504624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EBE89B-D62E-CC56-19E6-05043C72F74A}"/>
              </a:ext>
            </a:extLst>
          </p:cNvPr>
          <p:cNvSpPr>
            <a:spLocks noGrp="1"/>
          </p:cNvSpPr>
          <p:nvPr>
            <p:ph type="body" sz="quarter" idx="11"/>
          </p:nvPr>
        </p:nvSpPr>
        <p:spPr/>
        <p:txBody>
          <a:bodyPr/>
          <a:lstStyle/>
          <a:p>
            <a:pPr marL="285750" indent="-285750">
              <a:buFont typeface="Arial" panose="020B0604020202020204" pitchFamily="34" charset="0"/>
              <a:buChar char="•"/>
            </a:pPr>
            <a:r>
              <a:rPr lang="en-US" dirty="0"/>
              <a:t>Electrolux (Sweden) – Moved BW on HANA to BW4/HANA on AWS</a:t>
            </a:r>
          </a:p>
          <a:p>
            <a:pPr marL="285750" indent="-285750">
              <a:buFont typeface="Arial" panose="020B0604020202020204" pitchFamily="34" charset="0"/>
              <a:buChar char="•"/>
            </a:pPr>
            <a:r>
              <a:rPr lang="en-US" dirty="0"/>
              <a:t>LES (Lincoln Electrical Systems) – BW on Oracle (BW 7.5) moved to AWS </a:t>
            </a:r>
          </a:p>
          <a:p>
            <a:pPr marL="971550" lvl="1" indent="-285750"/>
            <a:r>
              <a:rPr lang="en-US" sz="1600" dirty="0">
                <a:solidFill>
                  <a:srgbClr val="1C1D3B"/>
                </a:solidFill>
              </a:rPr>
              <a:t>Started the process of migrating to Datasphere via BW Bridge (may shift to Data product generator)</a:t>
            </a:r>
          </a:p>
          <a:p>
            <a:pPr marL="285750" indent="-285750">
              <a:buFont typeface="Arial" panose="020B0604020202020204" pitchFamily="34" charset="0"/>
              <a:buChar char="•"/>
            </a:pPr>
            <a:endParaRPr lang="en-US" sz="1200" dirty="0">
              <a:solidFill>
                <a:srgbClr val="1C1D3B"/>
              </a:solidFill>
            </a:endParaRPr>
          </a:p>
          <a:p>
            <a:pPr marL="285750" indent="-285750">
              <a:buFont typeface="Arial" panose="020B0604020202020204" pitchFamily="34" charset="0"/>
              <a:buChar char="•"/>
            </a:pPr>
            <a:endParaRPr lang="en-US" dirty="0"/>
          </a:p>
        </p:txBody>
      </p:sp>
      <p:sp>
        <p:nvSpPr>
          <p:cNvPr id="3" name="Text Placeholder 2">
            <a:extLst>
              <a:ext uri="{FF2B5EF4-FFF2-40B4-BE49-F238E27FC236}">
                <a16:creationId xmlns:a16="http://schemas.microsoft.com/office/drawing/2014/main" id="{D90260A8-E03F-0F82-A2A3-0BDEED3BACAD}"/>
              </a:ext>
            </a:extLst>
          </p:cNvPr>
          <p:cNvSpPr>
            <a:spLocks noGrp="1"/>
          </p:cNvSpPr>
          <p:nvPr>
            <p:ph type="body" sz="quarter" idx="12"/>
          </p:nvPr>
        </p:nvSpPr>
        <p:spPr>
          <a:xfrm>
            <a:off x="884469" y="596397"/>
            <a:ext cx="9569621" cy="1199558"/>
          </a:xfrm>
          <a:prstGeom prst="rect">
            <a:avLst/>
          </a:prstGeom>
        </p:spPr>
        <p:txBody>
          <a:bodyPr>
            <a:normAutofit/>
          </a:bodyPr>
          <a:lstStyle/>
          <a:p>
            <a:pPr marL="0" indent="0">
              <a:spcBef>
                <a:spcPts val="0"/>
              </a:spcBef>
              <a:spcAft>
                <a:spcPts val="0"/>
              </a:spcAft>
              <a:buNone/>
            </a:pPr>
            <a:r>
              <a:rPr lang="en-US" sz="3600" b="1" dirty="0">
                <a:latin typeface="Helvetica" pitchFamily="2" charset="0"/>
              </a:rPr>
              <a:t>Customers We </a:t>
            </a:r>
            <a:r>
              <a:rPr lang="en-US" dirty="0"/>
              <a:t>M</a:t>
            </a:r>
            <a:r>
              <a:rPr lang="en-US" sz="3600" b="1" dirty="0">
                <a:latin typeface="Helvetica" pitchFamily="2" charset="0"/>
              </a:rPr>
              <a:t>oved BW to Cloud</a:t>
            </a:r>
          </a:p>
          <a:p>
            <a:pPr marL="0" indent="0">
              <a:spcBef>
                <a:spcPts val="0"/>
              </a:spcBef>
              <a:spcAft>
                <a:spcPts val="0"/>
              </a:spcAft>
              <a:buNone/>
            </a:pPr>
            <a:r>
              <a:rPr lang="en-US" sz="3600" b="1" dirty="0">
                <a:latin typeface="Helvetica" pitchFamily="2" charset="0"/>
              </a:rPr>
              <a:t>Why </a:t>
            </a:r>
            <a:r>
              <a:rPr lang="en-US" dirty="0"/>
              <a:t>D</a:t>
            </a:r>
            <a:r>
              <a:rPr lang="en-US" sz="3600" b="1" dirty="0">
                <a:latin typeface="Helvetica" pitchFamily="2" charset="0"/>
              </a:rPr>
              <a:t>id </a:t>
            </a:r>
            <a:r>
              <a:rPr lang="en-US" dirty="0"/>
              <a:t>T</a:t>
            </a:r>
            <a:r>
              <a:rPr lang="en-US" sz="3600" b="1" dirty="0">
                <a:latin typeface="Helvetica" pitchFamily="2" charset="0"/>
              </a:rPr>
              <a:t>hey </a:t>
            </a:r>
            <a:r>
              <a:rPr lang="en-US" dirty="0"/>
              <a:t>M</a:t>
            </a:r>
            <a:r>
              <a:rPr lang="en-US" sz="3600" b="1" dirty="0">
                <a:latin typeface="Helvetica" pitchFamily="2" charset="0"/>
              </a:rPr>
              <a:t>ove?</a:t>
            </a:r>
          </a:p>
        </p:txBody>
      </p:sp>
      <p:pic>
        <p:nvPicPr>
          <p:cNvPr id="1028" name="Picture 4">
            <a:extLst>
              <a:ext uri="{FF2B5EF4-FFF2-40B4-BE49-F238E27FC236}">
                <a16:creationId xmlns:a16="http://schemas.microsoft.com/office/drawing/2014/main" id="{8C743EE1-5704-1B9B-711F-C5EC5F5E3307}"/>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670304" y="4654371"/>
            <a:ext cx="3998976" cy="9185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incoln Electric System - Wikipedia">
            <a:extLst>
              <a:ext uri="{FF2B5EF4-FFF2-40B4-BE49-F238E27FC236}">
                <a16:creationId xmlns:a16="http://schemas.microsoft.com/office/drawing/2014/main" id="{5C870C2F-583F-0750-7543-7142221BA66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085012" y="4751311"/>
            <a:ext cx="2558860" cy="1056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616110"/>
      </p:ext>
    </p:extLst>
  </p:cSld>
  <p:clrMapOvr>
    <a:masterClrMapping/>
  </p:clrMapOvr>
</p:sld>
</file>

<file path=ppt/theme/theme1.xml><?xml version="1.0" encoding="utf-8"?>
<a:theme xmlns:a="http://schemas.openxmlformats.org/drawingml/2006/main" name="1_Office Theme">
  <a:themeElements>
    <a:clrScheme name="2478FF 1">
      <a:dk1>
        <a:srgbClr val="000000"/>
      </a:dk1>
      <a:lt1>
        <a:srgbClr val="FFFFFF"/>
      </a:lt1>
      <a:dk2>
        <a:srgbClr val="323232"/>
      </a:dk2>
      <a:lt2>
        <a:srgbClr val="FFFFFF"/>
      </a:lt2>
      <a:accent1>
        <a:srgbClr val="D30B0B"/>
      </a:accent1>
      <a:accent2>
        <a:srgbClr val="2478FF"/>
      </a:accent2>
      <a:accent3>
        <a:srgbClr val="1C1D3B"/>
      </a:accent3>
      <a:accent4>
        <a:srgbClr val="FFC000"/>
      </a:accent4>
      <a:accent5>
        <a:srgbClr val="000000"/>
      </a:accent5>
      <a:accent6>
        <a:srgbClr val="FFFFFF"/>
      </a:accent6>
      <a:hlink>
        <a:srgbClr val="2478FF"/>
      </a:hlink>
      <a:folHlink>
        <a:srgbClr val="6D1ED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E20B9F02274449AEB188876A1E4C16" ma:contentTypeVersion="19" ma:contentTypeDescription="Create a new document." ma:contentTypeScope="" ma:versionID="ac3fd215d56be4551b08163ee8a13532">
  <xsd:schema xmlns:xsd="http://www.w3.org/2001/XMLSchema" xmlns:xs="http://www.w3.org/2001/XMLSchema" xmlns:p="http://schemas.microsoft.com/office/2006/metadata/properties" xmlns:ns2="14f4f4a2-3af9-4cc4-9a93-c23463beaaf5" xmlns:ns3="7e9375c6-efdf-4ad5-8d29-4507a898058a" targetNamespace="http://schemas.microsoft.com/office/2006/metadata/properties" ma:root="true" ma:fieldsID="c095220684fb835178fce128b0cf9490" ns2:_="" ns3:_="">
    <xsd:import namespace="14f4f4a2-3af9-4cc4-9a93-c23463beaaf5"/>
    <xsd:import namespace="7e9375c6-efdf-4ad5-8d29-4507a89805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f4f4a2-3af9-4cc4-9a93-c23463beaa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95ba9d-5846-42da-98e4-e22e845eb1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9375c6-efdf-4ad5-8d29-4507a898058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f260b1a-737a-4ec5-840c-a05d270daeed}" ma:internalName="TaxCatchAll" ma:showField="CatchAllData" ma:web="7e9375c6-efdf-4ad5-8d29-4507a89805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4f4f4a2-3af9-4cc4-9a93-c23463beaaf5">
      <Terms xmlns="http://schemas.microsoft.com/office/infopath/2007/PartnerControls"/>
    </lcf76f155ced4ddcb4097134ff3c332f>
    <TaxCatchAll xmlns="7e9375c6-efdf-4ad5-8d29-4507a898058a" xsi:nil="true"/>
    <SharedWithUsers xmlns="7e9375c6-efdf-4ad5-8d29-4507a898058a">
      <UserInfo>
        <DisplayName>Ryan McCammond</DisplayName>
        <AccountId>869</AccountId>
        <AccountType/>
      </UserInfo>
      <UserInfo>
        <DisplayName>Mateo Castillo</DisplayName>
        <AccountId>22</AccountId>
        <AccountType/>
      </UserInfo>
      <UserInfo>
        <DisplayName>Julia Amorim</DisplayName>
        <AccountId>508</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78CC10-44EA-4A24-A7DB-E7686212F571}">
  <ds:schemaRefs>
    <ds:schemaRef ds:uri="14f4f4a2-3af9-4cc4-9a93-c23463beaaf5"/>
    <ds:schemaRef ds:uri="7e9375c6-efdf-4ad5-8d29-4507a898058a"/>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A5E082-B25B-49D5-A687-B43D6CBABE69}">
  <ds:schemaRefs>
    <ds:schemaRef ds:uri="http://schemas.microsoft.com/office/2006/documentManagement/types"/>
    <ds:schemaRef ds:uri="http://purl.org/dc/elements/1.1/"/>
    <ds:schemaRef ds:uri="http://www.w3.org/XML/1998/namespace"/>
    <ds:schemaRef ds:uri="7e9375c6-efdf-4ad5-8d29-4507a898058a"/>
    <ds:schemaRef ds:uri="http://schemas.openxmlformats.org/package/2006/metadata/core-properties"/>
    <ds:schemaRef ds:uri="14f4f4a2-3af9-4cc4-9a93-c23463beaaf5"/>
    <ds:schemaRef ds:uri="http://purl.org/dc/dcmitype/"/>
    <ds:schemaRef ds:uri="http://purl.org/dc/term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89DD39FF-4A2B-4A21-808E-2D79675D12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Sales Enablement Auritas - Solutions for Data Volume Management and Storage Management</Template>
  <TotalTime>636</TotalTime>
  <Words>597</Words>
  <Application>Microsoft Macintosh PowerPoint</Application>
  <PresentationFormat>Widescreen</PresentationFormat>
  <Paragraphs>104</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Helvetica</vt:lpstr>
      <vt:lpstr>Open Sans</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Auritas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Solutions for Data Volume Management and Storage Management</dc:title>
  <dc:creator>Mateo Castillo</dc:creator>
  <cp:lastModifiedBy>Julia Amorim</cp:lastModifiedBy>
  <cp:revision>22</cp:revision>
  <dcterms:created xsi:type="dcterms:W3CDTF">2022-02-10T18:33:54Z</dcterms:created>
  <dcterms:modified xsi:type="dcterms:W3CDTF">2026-04-01T21:11:06Z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0x010100C7E20B9F02274449AEB188876A1E4C16</vt:lpwstr>
  </property>
  <property fmtid="{D5CDD505-2E9C-101B-9397-08002B2CF9AE}" pid="3" name="MediaServiceImageTags">
    <vt:lpwstr/>
  </property>
</Properties>
</file>