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147479130" r:id="rId5"/>
    <p:sldId id="2147479255" r:id="rId6"/>
    <p:sldId id="2147479131" r:id="rId7"/>
    <p:sldId id="303" r:id="rId8"/>
    <p:sldId id="2147479258" r:id="rId9"/>
  </p:sldIdLst>
  <p:sldSz cx="18288000" cy="10287000"/>
  <p:notesSz cx="6858000" cy="9144000"/>
  <p:embeddedFontLst>
    <p:embeddedFont>
      <p:font typeface="Helvetica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D3B"/>
    <a:srgbClr val="0D4BD3"/>
    <a:srgbClr val="D80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340F1-2798-0548-8370-BA1015A94389}" v="88" dt="2026-04-29T15:35:10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520" autoAdjust="0"/>
  </p:normalViewPr>
  <p:slideViewPr>
    <p:cSldViewPr>
      <p:cViewPr varScale="1">
        <p:scale>
          <a:sx n="69" d="100"/>
          <a:sy n="69" d="100"/>
        </p:scale>
        <p:origin x="10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FF6581B4-D95E-507C-BCCC-8278391A8E71}"/>
    <pc:docChg chg="undo redo custSel addSld delSld modSld sldOrd addSection delSection modSection">
      <pc:chgData name="Julia Amorim" userId="1a2a34cf-f6eb-4dd8-86b7-3335b97f07d5" providerId="ADAL" clId="{FF6581B4-D95E-507C-BCCC-8278391A8E71}" dt="2026-04-29T15:35:10.054" v="977" actId="1076"/>
      <pc:docMkLst>
        <pc:docMk/>
      </pc:docMkLst>
      <pc:sldChg chg="modSp mod">
        <pc:chgData name="Julia Amorim" userId="1a2a34cf-f6eb-4dd8-86b7-3335b97f07d5" providerId="ADAL" clId="{FF6581B4-D95E-507C-BCCC-8278391A8E71}" dt="2026-04-29T14:07:36.267" v="966" actId="20577"/>
        <pc:sldMkLst>
          <pc:docMk/>
          <pc:sldMk cId="0" sldId="259"/>
        </pc:sldMkLst>
        <pc:spChg chg="mod">
          <ac:chgData name="Julia Amorim" userId="1a2a34cf-f6eb-4dd8-86b7-3335b97f07d5" providerId="ADAL" clId="{FF6581B4-D95E-507C-BCCC-8278391A8E71}" dt="2026-04-29T14:07:36.267" v="966" actId="20577"/>
          <ac:spMkLst>
            <pc:docMk/>
            <pc:sldMk cId="0" sldId="259"/>
            <ac:spMk id="14" creationId="{00000000-0000-0000-0000-000000000000}"/>
          </ac:spMkLst>
        </pc:spChg>
      </pc:sldChg>
      <pc:sldChg chg="delSp modSp mod">
        <pc:chgData name="Julia Amorim" userId="1a2a34cf-f6eb-4dd8-86b7-3335b97f07d5" providerId="ADAL" clId="{FF6581B4-D95E-507C-BCCC-8278391A8E71}" dt="2026-04-09T14:25:17.028" v="810" actId="478"/>
        <pc:sldMkLst>
          <pc:docMk/>
          <pc:sldMk cId="4279682137" sldId="2147469060"/>
        </pc:sldMkLst>
        <pc:spChg chg="mod">
          <ac:chgData name="Julia Amorim" userId="1a2a34cf-f6eb-4dd8-86b7-3335b97f07d5" providerId="ADAL" clId="{FF6581B4-D95E-507C-BCCC-8278391A8E71}" dt="2026-04-09T14:25:15.140" v="809" actId="1076"/>
          <ac:spMkLst>
            <pc:docMk/>
            <pc:sldMk cId="4279682137" sldId="2147469060"/>
            <ac:spMk id="23" creationId="{FE9DFB25-F358-3E22-ABD7-392E0CE090B2}"/>
          </ac:spMkLst>
        </pc:spChg>
      </pc:sldChg>
      <pc:sldChg chg="modSp mod">
        <pc:chgData name="Julia Amorim" userId="1a2a34cf-f6eb-4dd8-86b7-3335b97f07d5" providerId="ADAL" clId="{FF6581B4-D95E-507C-BCCC-8278391A8E71}" dt="2026-04-29T13:16:26.585" v="956" actId="122"/>
        <pc:sldMkLst>
          <pc:docMk/>
          <pc:sldMk cId="1784372889" sldId="2147469061"/>
        </pc:sldMkLst>
        <pc:spChg chg="mod">
          <ac:chgData name="Julia Amorim" userId="1a2a34cf-f6eb-4dd8-86b7-3335b97f07d5" providerId="ADAL" clId="{FF6581B4-D95E-507C-BCCC-8278391A8E71}" dt="2026-04-29T13:16:26.585" v="956" actId="122"/>
          <ac:spMkLst>
            <pc:docMk/>
            <pc:sldMk cId="1784372889" sldId="2147469061"/>
            <ac:spMk id="15" creationId="{164CF556-22CC-C509-68D6-3D922CFE94D6}"/>
          </ac:spMkLst>
        </pc:spChg>
      </pc:sldChg>
      <pc:sldChg chg="modSp mod ord">
        <pc:chgData name="Julia Amorim" userId="1a2a34cf-f6eb-4dd8-86b7-3335b97f07d5" providerId="ADAL" clId="{FF6581B4-D95E-507C-BCCC-8278391A8E71}" dt="2026-04-29T14:08:53.381" v="969" actId="20577"/>
        <pc:sldMkLst>
          <pc:docMk/>
          <pc:sldMk cId="4184931480" sldId="2147479244"/>
        </pc:sldMkLst>
        <pc:spChg chg="mod">
          <ac:chgData name="Julia Amorim" userId="1a2a34cf-f6eb-4dd8-86b7-3335b97f07d5" providerId="ADAL" clId="{FF6581B4-D95E-507C-BCCC-8278391A8E71}" dt="2026-04-29T14:08:53.381" v="969" actId="20577"/>
          <ac:spMkLst>
            <pc:docMk/>
            <pc:sldMk cId="4184931480" sldId="2147479244"/>
            <ac:spMk id="14" creationId="{11F13A23-4119-8144-FD10-DECBA13DC82B}"/>
          </ac:spMkLst>
        </pc:spChg>
      </pc:sldChg>
      <pc:sldChg chg="modSp mod">
        <pc:chgData name="Julia Amorim" userId="1a2a34cf-f6eb-4dd8-86b7-3335b97f07d5" providerId="ADAL" clId="{FF6581B4-D95E-507C-BCCC-8278391A8E71}" dt="2026-04-22T13:30:24.874" v="947"/>
        <pc:sldMkLst>
          <pc:docMk/>
          <pc:sldMk cId="350759131" sldId="2147479264"/>
        </pc:sldMkLst>
        <pc:spChg chg="mod">
          <ac:chgData name="Julia Amorim" userId="1a2a34cf-f6eb-4dd8-86b7-3335b97f07d5" providerId="ADAL" clId="{FF6581B4-D95E-507C-BCCC-8278391A8E71}" dt="2026-04-22T13:30:24.874" v="947"/>
          <ac:spMkLst>
            <pc:docMk/>
            <pc:sldMk cId="350759131" sldId="2147479264"/>
            <ac:spMk id="4" creationId="{4F9C5E47-74E4-437A-17BE-DDB2E15B39DE}"/>
          </ac:spMkLst>
        </pc:spChg>
        <pc:spChg chg="mod">
          <ac:chgData name="Julia Amorim" userId="1a2a34cf-f6eb-4dd8-86b7-3335b97f07d5" providerId="ADAL" clId="{FF6581B4-D95E-507C-BCCC-8278391A8E71}" dt="2026-04-22T13:30:21.203" v="945"/>
          <ac:spMkLst>
            <pc:docMk/>
            <pc:sldMk cId="350759131" sldId="2147479264"/>
            <ac:spMk id="13" creationId="{68674EA3-256B-8D3B-ACBC-37AE704F8561}"/>
          </ac:spMkLst>
        </pc:spChg>
      </pc:sldChg>
      <pc:sldChg chg="addSp delSp modSp add mod">
        <pc:chgData name="Julia Amorim" userId="1a2a34cf-f6eb-4dd8-86b7-3335b97f07d5" providerId="ADAL" clId="{FF6581B4-D95E-507C-BCCC-8278391A8E71}" dt="2026-04-09T14:09:55.936" v="794"/>
        <pc:sldMkLst>
          <pc:docMk/>
          <pc:sldMk cId="327959784" sldId="2147479266"/>
        </pc:sldMkLst>
        <pc:spChg chg="mod">
          <ac:chgData name="Julia Amorim" userId="1a2a34cf-f6eb-4dd8-86b7-3335b97f07d5" providerId="ADAL" clId="{FF6581B4-D95E-507C-BCCC-8278391A8E71}" dt="2026-04-09T14:09:01.458" v="775" actId="20577"/>
          <ac:spMkLst>
            <pc:docMk/>
            <pc:sldMk cId="327959784" sldId="2147479266"/>
            <ac:spMk id="13" creationId="{B44CF73B-8BA0-DDFD-4AAC-0CAB5A95D8C1}"/>
          </ac:spMkLst>
        </pc:spChg>
        <pc:spChg chg="mod">
          <ac:chgData name="Julia Amorim" userId="1a2a34cf-f6eb-4dd8-86b7-3335b97f07d5" providerId="ADAL" clId="{FF6581B4-D95E-507C-BCCC-8278391A8E71}" dt="2026-04-09T14:09:04.339" v="776" actId="1076"/>
          <ac:spMkLst>
            <pc:docMk/>
            <pc:sldMk cId="327959784" sldId="2147479266"/>
            <ac:spMk id="14" creationId="{846B1B6C-E081-CCFC-2D79-B8ECB7A6513C}"/>
          </ac:spMkLst>
        </pc:spChg>
        <pc:spChg chg="mod">
          <ac:chgData name="Julia Amorim" userId="1a2a34cf-f6eb-4dd8-86b7-3335b97f07d5" providerId="ADAL" clId="{FF6581B4-D95E-507C-BCCC-8278391A8E71}" dt="2026-04-09T14:09:54.367" v="788"/>
          <ac:spMkLst>
            <pc:docMk/>
            <pc:sldMk cId="327959784" sldId="2147479266"/>
            <ac:spMk id="15" creationId="{8B067136-F210-4E08-8548-2FA890B33D85}"/>
          </ac:spMkLst>
        </pc:spChg>
        <pc:spChg chg="mod">
          <ac:chgData name="Julia Amorim" userId="1a2a34cf-f6eb-4dd8-86b7-3335b97f07d5" providerId="ADAL" clId="{FF6581B4-D95E-507C-BCCC-8278391A8E71}" dt="2026-04-09T14:05:05.337" v="737" actId="14100"/>
          <ac:spMkLst>
            <pc:docMk/>
            <pc:sldMk cId="327959784" sldId="2147479266"/>
            <ac:spMk id="17" creationId="{ECCEA1C6-DEC1-4220-9116-CCF380C5E910}"/>
          </ac:spMkLst>
        </pc:spChg>
      </pc:sldChg>
      <pc:sldChg chg="addSp delSp modSp add mod ord">
        <pc:chgData name="Julia Amorim" userId="1a2a34cf-f6eb-4dd8-86b7-3335b97f07d5" providerId="ADAL" clId="{FF6581B4-D95E-507C-BCCC-8278391A8E71}" dt="2026-04-29T15:35:10.054" v="977" actId="1076"/>
        <pc:sldMkLst>
          <pc:docMk/>
          <pc:sldMk cId="889096507" sldId="2147479267"/>
        </pc:sldMkLst>
        <pc:spChg chg="mod">
          <ac:chgData name="Julia Amorim" userId="1a2a34cf-f6eb-4dd8-86b7-3335b97f07d5" providerId="ADAL" clId="{FF6581B4-D95E-507C-BCCC-8278391A8E71}" dt="2026-04-09T14:25:01.892" v="800" actId="14100"/>
          <ac:spMkLst>
            <pc:docMk/>
            <pc:sldMk cId="889096507" sldId="2147479267"/>
            <ac:spMk id="8" creationId="{556933AB-FD7E-3907-6117-859E1C676BAB}"/>
          </ac:spMkLst>
        </pc:spChg>
        <pc:spChg chg="add mod">
          <ac:chgData name="Julia Amorim" userId="1a2a34cf-f6eb-4dd8-86b7-3335b97f07d5" providerId="ADAL" clId="{FF6581B4-D95E-507C-BCCC-8278391A8E71}" dt="2026-04-09T14:25:36.337" v="815"/>
          <ac:spMkLst>
            <pc:docMk/>
            <pc:sldMk cId="889096507" sldId="2147479267"/>
            <ac:spMk id="9" creationId="{62E81D28-F8AD-F5E9-0BAD-A30B7EB1AA5F}"/>
          </ac:spMkLst>
        </pc:spChg>
        <pc:spChg chg="mod">
          <ac:chgData name="Julia Amorim" userId="1a2a34cf-f6eb-4dd8-86b7-3335b97f07d5" providerId="ADAL" clId="{FF6581B4-D95E-507C-BCCC-8278391A8E71}" dt="2026-04-09T14:31:49.130" v="943" actId="465"/>
          <ac:spMkLst>
            <pc:docMk/>
            <pc:sldMk cId="889096507" sldId="2147479267"/>
            <ac:spMk id="12" creationId="{28FE50C9-57F0-CB51-769A-1A0B1FA83CAA}"/>
          </ac:spMkLst>
        </pc:spChg>
        <pc:spChg chg="mod">
          <ac:chgData name="Julia Amorim" userId="1a2a34cf-f6eb-4dd8-86b7-3335b97f07d5" providerId="ADAL" clId="{FF6581B4-D95E-507C-BCCC-8278391A8E71}" dt="2026-04-09T14:31:49.130" v="943" actId="465"/>
          <ac:spMkLst>
            <pc:docMk/>
            <pc:sldMk cId="889096507" sldId="2147479267"/>
            <ac:spMk id="13" creationId="{2CC982CD-94D9-4690-ADE6-B29560D635A7}"/>
          </ac:spMkLst>
        </pc:spChg>
        <pc:spChg chg="mod">
          <ac:chgData name="Julia Amorim" userId="1a2a34cf-f6eb-4dd8-86b7-3335b97f07d5" providerId="ADAL" clId="{FF6581B4-D95E-507C-BCCC-8278391A8E71}" dt="2026-04-09T14:31:49.130" v="943" actId="465"/>
          <ac:spMkLst>
            <pc:docMk/>
            <pc:sldMk cId="889096507" sldId="2147479267"/>
            <ac:spMk id="14" creationId="{61EB1BDA-186F-611F-B7D0-4D2B800DF793}"/>
          </ac:spMkLst>
        </pc:spChg>
        <pc:spChg chg="add mod">
          <ac:chgData name="Julia Amorim" userId="1a2a34cf-f6eb-4dd8-86b7-3335b97f07d5" providerId="ADAL" clId="{FF6581B4-D95E-507C-BCCC-8278391A8E71}" dt="2026-04-09T14:29:44.146" v="860" actId="21"/>
          <ac:spMkLst>
            <pc:docMk/>
            <pc:sldMk cId="889096507" sldId="2147479267"/>
            <ac:spMk id="16" creationId="{8F310092-F20F-F93C-361B-4727D011D8A7}"/>
          </ac:spMkLst>
        </pc:spChg>
        <pc:spChg chg="add mod">
          <ac:chgData name="Julia Amorim" userId="1a2a34cf-f6eb-4dd8-86b7-3335b97f07d5" providerId="ADAL" clId="{FF6581B4-D95E-507C-BCCC-8278391A8E71}" dt="2026-04-09T14:30:59.328" v="914" actId="21"/>
          <ac:spMkLst>
            <pc:docMk/>
            <pc:sldMk cId="889096507" sldId="2147479267"/>
            <ac:spMk id="17" creationId="{C2C4D72D-BA70-2E34-9169-191C0983A4FE}"/>
          </ac:spMkLst>
        </pc:spChg>
        <pc:picChg chg="add mod">
          <ac:chgData name="Julia Amorim" userId="1a2a34cf-f6eb-4dd8-86b7-3335b97f07d5" providerId="ADAL" clId="{FF6581B4-D95E-507C-BCCC-8278391A8E71}" dt="2026-04-09T14:26:16.129" v="820" actId="167"/>
          <ac:picMkLst>
            <pc:docMk/>
            <pc:sldMk cId="889096507" sldId="2147479267"/>
            <ac:picMk id="2050" creationId="{E3673D20-1E94-F991-879E-DA9874407034}"/>
          </ac:picMkLst>
        </pc:picChg>
        <pc:picChg chg="add mod">
          <ac:chgData name="Julia Amorim" userId="1a2a34cf-f6eb-4dd8-86b7-3335b97f07d5" providerId="ADAL" clId="{FF6581B4-D95E-507C-BCCC-8278391A8E71}" dt="2026-04-29T15:35:10.054" v="977" actId="1076"/>
          <ac:picMkLst>
            <pc:docMk/>
            <pc:sldMk cId="889096507" sldId="2147479267"/>
            <ac:picMk id="2052" creationId="{7A425071-FDED-0C89-3621-F452A2FFE9DE}"/>
          </ac:picMkLst>
        </pc:picChg>
      </pc:sldChg>
      <pc:sldChg chg="add">
        <pc:chgData name="Julia Amorim" userId="1a2a34cf-f6eb-4dd8-86b7-3335b97f07d5" providerId="ADAL" clId="{FF6581B4-D95E-507C-BCCC-8278391A8E71}" dt="2026-04-27T19:44:28.166" v="950"/>
        <pc:sldMkLst>
          <pc:docMk/>
          <pc:sldMk cId="1167485755" sldId="2147479268"/>
        </pc:sldMkLst>
      </pc:sldChg>
      <pc:sldChg chg="add del">
        <pc:chgData name="Julia Amorim" userId="1a2a34cf-f6eb-4dd8-86b7-3335b97f07d5" providerId="ADAL" clId="{FF6581B4-D95E-507C-BCCC-8278391A8E71}" dt="2026-04-29T15:34:50.965" v="976" actId="2696"/>
        <pc:sldMkLst>
          <pc:docMk/>
          <pc:sldMk cId="3738752016" sldId="2147479269"/>
        </pc:sldMkLst>
      </pc:sldChg>
      <pc:sldChg chg="addSp delSp modSp add mod ord">
        <pc:chgData name="Julia Amorim" userId="1a2a34cf-f6eb-4dd8-86b7-3335b97f07d5" providerId="ADAL" clId="{FF6581B4-D95E-507C-BCCC-8278391A8E71}" dt="2026-04-29T14:31:54.888" v="974"/>
        <pc:sldMkLst>
          <pc:docMk/>
          <pc:sldMk cId="1558185107" sldId="2147479270"/>
        </pc:sldMkLst>
        <pc:spChg chg="del">
          <ac:chgData name="Julia Amorim" userId="1a2a34cf-f6eb-4dd8-86b7-3335b97f07d5" providerId="ADAL" clId="{FF6581B4-D95E-507C-BCCC-8278391A8E71}" dt="2026-04-29T14:31:54.494" v="973" actId="478"/>
          <ac:spMkLst>
            <pc:docMk/>
            <pc:sldMk cId="1558185107" sldId="2147479270"/>
            <ac:spMk id="3" creationId="{B3B63BBD-F386-514E-2559-A068D12C206F}"/>
          </ac:spMkLst>
        </pc:spChg>
        <pc:spChg chg="add mod">
          <ac:chgData name="Julia Amorim" userId="1a2a34cf-f6eb-4dd8-86b7-3335b97f07d5" providerId="ADAL" clId="{FF6581B4-D95E-507C-BCCC-8278391A8E71}" dt="2026-04-29T14:31:54.888" v="974"/>
          <ac:spMkLst>
            <pc:docMk/>
            <pc:sldMk cId="1558185107" sldId="2147479270"/>
            <ac:spMk id="8" creationId="{1C4A48AD-E066-EDB4-DB1B-2232C5675C31}"/>
          </ac:spMkLst>
        </pc:spChg>
        <pc:picChg chg="add mod">
          <ac:chgData name="Julia Amorim" userId="1a2a34cf-f6eb-4dd8-86b7-3335b97f07d5" providerId="ADAL" clId="{FF6581B4-D95E-507C-BCCC-8278391A8E71}" dt="2026-04-29T14:31:54.888" v="974"/>
          <ac:picMkLst>
            <pc:docMk/>
            <pc:sldMk cId="1558185107" sldId="2147479270"/>
            <ac:picMk id="2" creationId="{49BDA10E-274F-193D-A6DE-ED2EF1C0A723}"/>
          </ac:picMkLst>
        </pc:picChg>
        <pc:picChg chg="del">
          <ac:chgData name="Julia Amorim" userId="1a2a34cf-f6eb-4dd8-86b7-3335b97f07d5" providerId="ADAL" clId="{FF6581B4-D95E-507C-BCCC-8278391A8E71}" dt="2026-04-29T14:31:54.494" v="973" actId="478"/>
          <ac:picMkLst>
            <pc:docMk/>
            <pc:sldMk cId="1558185107" sldId="2147479270"/>
            <ac:picMk id="6" creationId="{75CFBB66-F018-ACD6-119D-625F6F89BE08}"/>
          </ac:picMkLst>
        </pc:picChg>
      </pc:sldChg>
      <pc:sldChg chg="add">
        <pc:chgData name="Julia Amorim" userId="1a2a34cf-f6eb-4dd8-86b7-3335b97f07d5" providerId="ADAL" clId="{FF6581B4-D95E-507C-BCCC-8278391A8E71}" dt="2026-04-29T13:16:08.595" v="953"/>
        <pc:sldMkLst>
          <pc:docMk/>
          <pc:sldMk cId="1011341500" sldId="2147479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698B0CC2-FF01-45FB-9799-38C7BC7ED4FC}" type="datetimeFigureOut">
              <a:rPr lang="en-US" smtClean="0"/>
              <a:pPr/>
              <a:t>4/30/26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D5C022C5-786C-472E-9113-A4BF763923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3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4955" y="3326204"/>
            <a:ext cx="15497901" cy="56653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63002-E9D8-425B-27E6-F1F69B371021}"/>
              </a:ext>
            </a:extLst>
          </p:cNvPr>
          <p:cNvSpPr/>
          <p:nvPr userDrawn="1"/>
        </p:nvSpPr>
        <p:spPr>
          <a:xfrm>
            <a:off x="-16328" y="823991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A85A5857-0AD0-944E-B0DF-FA2A959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3580" y="414011"/>
            <a:ext cx="1330113" cy="4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6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01BB0-F860-3080-1063-967606D7A67E}"/>
              </a:ext>
            </a:extLst>
          </p:cNvPr>
          <p:cNvSpPr/>
          <p:nvPr userDrawn="1"/>
        </p:nvSpPr>
        <p:spPr>
          <a:xfrm>
            <a:off x="11555990" y="0"/>
            <a:ext cx="6732010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8E1CD-6EC9-F740-28C6-D7280E06C025}"/>
              </a:ext>
            </a:extLst>
          </p:cNvPr>
          <p:cNvSpPr/>
          <p:nvPr userDrawn="1"/>
        </p:nvSpPr>
        <p:spPr>
          <a:xfrm>
            <a:off x="14283815" y="2406887"/>
            <a:ext cx="2632586" cy="25146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466D80-F2AA-F04F-D232-70E3D08EE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55990" y="2630153"/>
            <a:ext cx="5131810" cy="76581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60">
            <a:extLst>
              <a:ext uri="{FF2B5EF4-FFF2-40B4-BE49-F238E27FC236}">
                <a16:creationId xmlns:a16="http://schemas.microsoft.com/office/drawing/2014/main" id="{3CC09356-9433-B752-5F1D-FE96E0C2D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876300"/>
            <a:ext cx="9790782" cy="1005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8E2AF6-3976-E862-2BD0-98FFDF217AD0}"/>
              </a:ext>
            </a:extLst>
          </p:cNvPr>
          <p:cNvSpPr/>
          <p:nvPr userDrawn="1"/>
        </p:nvSpPr>
        <p:spPr>
          <a:xfrm>
            <a:off x="0" y="564914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2" name="Text Placeholder 60">
            <a:extLst>
              <a:ext uri="{FF2B5EF4-FFF2-40B4-BE49-F238E27FC236}">
                <a16:creationId xmlns:a16="http://schemas.microsoft.com/office/drawing/2014/main" id="{08F02AEC-3B11-DB84-2E27-217D8E2F2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0600" y="190500"/>
            <a:ext cx="1905001" cy="374414"/>
          </a:xfrm>
          <a:prstGeom prst="rect">
            <a:avLst/>
          </a:prstGeom>
          <a:solidFill>
            <a:srgbClr val="D8011A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98449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C2B6-CCDB-69ED-4315-2FE417FF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55F19E50-EF80-8938-4702-C00639A1F138}"/>
              </a:ext>
            </a:extLst>
          </p:cNvPr>
          <p:cNvSpPr txBox="1"/>
          <p:nvPr/>
        </p:nvSpPr>
        <p:spPr>
          <a:xfrm>
            <a:off x="853068" y="7592793"/>
            <a:ext cx="10409586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 &amp; ROI: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Projected cumulative savings surpassed $5M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55% size reduction across SAP landscape, including ECC, GTS, BW, APO systems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Prepared landscape to move to SAP RISE, ensuring project stayed on schedule and achieved targeted budget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ASSIST provided ongoing growth control, ensuring costs stayed low even in the new environment while providing insights into their database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F557498-6C20-E8E5-319F-B585D768B47D}"/>
              </a:ext>
            </a:extLst>
          </p:cNvPr>
          <p:cNvSpPr txBox="1">
            <a:spLocks/>
          </p:cNvSpPr>
          <p:nvPr/>
        </p:nvSpPr>
        <p:spPr>
          <a:xfrm>
            <a:off x="853068" y="561948"/>
            <a:ext cx="9401538" cy="30407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spcBef>
                <a:spcPts val="450"/>
              </a:spcBef>
            </a:pPr>
            <a:r>
              <a:rPr lang="en-US" sz="4500" dirty="0"/>
              <a:t>55% Size Reduction &amp; $5M</a:t>
            </a:r>
            <a:br>
              <a:rPr lang="en-US" sz="4500" dirty="0"/>
            </a:br>
            <a:r>
              <a:rPr lang="en-US" sz="4500" dirty="0"/>
              <a:t>In Savings with SAP Data Volume</a:t>
            </a:r>
            <a:br>
              <a:rPr lang="en-US" sz="4500" dirty="0"/>
            </a:br>
            <a:r>
              <a:rPr lang="en-US" sz="4500" dirty="0"/>
              <a:t>Management and Data ASSIST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BE28DA6E-7C6E-E8CF-F8A5-54D6155C4EC4}"/>
              </a:ext>
            </a:extLst>
          </p:cNvPr>
          <p:cNvSpPr txBox="1"/>
          <p:nvPr/>
        </p:nvSpPr>
        <p:spPr>
          <a:xfrm>
            <a:off x="815888" y="3619500"/>
            <a:ext cx="10484621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Background &amp; Pain Points: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Waters aimed to move to SAP RISE but high cost was a major hurdle to getting approval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 financial analysis showed that the project would only be viable if the system size was reduced by 40% before migration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Achieving such a significant reduction posed a complex optimization challenge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85334E89-70E1-49B7-F587-0EEC036EFB7A}"/>
              </a:ext>
            </a:extLst>
          </p:cNvPr>
          <p:cNvSpPr txBox="1"/>
          <p:nvPr/>
        </p:nvSpPr>
        <p:spPr>
          <a:xfrm>
            <a:off x="853068" y="5437116"/>
            <a:ext cx="9401538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Solution: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Volume Assessment (DB02) identified archiving opportunities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Phased approach to minimize risk and accelerate progress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9 distinct archiving objects were implemented across 4 SAP system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Implemented Data ASSIST for long-term cost savings and performance optimizations in SAP RISE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6FA72-DEED-F777-038F-E463906909A4}"/>
              </a:ext>
            </a:extLst>
          </p:cNvPr>
          <p:cNvSpPr txBox="1">
            <a:spLocks/>
          </p:cNvSpPr>
          <p:nvPr/>
        </p:nvSpPr>
        <p:spPr>
          <a:xfrm>
            <a:off x="16535400" y="209291"/>
            <a:ext cx="1542848" cy="352659"/>
          </a:xfrm>
          <a:prstGeom prst="rect">
            <a:avLst/>
          </a:prstGeom>
          <a:solidFill>
            <a:srgbClr val="D8011A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1500" dirty="0">
                <a:solidFill>
                  <a:schemeClr val="bg1"/>
                </a:solidFill>
              </a:rPr>
              <a:t>Manufacturing</a:t>
            </a:r>
          </a:p>
        </p:txBody>
      </p:sp>
      <p:pic>
        <p:nvPicPr>
          <p:cNvPr id="1026" name="Picture 2" descr="Waters Corporation logo in transparent PNG and vectorized SVG formats">
            <a:extLst>
              <a:ext uri="{FF2B5EF4-FFF2-40B4-BE49-F238E27FC236}">
                <a16:creationId xmlns:a16="http://schemas.microsoft.com/office/drawing/2014/main" id="{F266D7D4-3340-C365-4E41-33A2D6EE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779" y="257914"/>
            <a:ext cx="2415493" cy="6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eers | Waters">
            <a:extLst>
              <a:ext uri="{FF2B5EF4-FFF2-40B4-BE49-F238E27FC236}">
                <a16:creationId xmlns:a16="http://schemas.microsoft.com/office/drawing/2014/main" id="{5EE3B360-A174-4C68-E8DD-AC174726431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r="2766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3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496EE-92D0-D667-9FB9-100240091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DA24E1E-4E64-E879-3ED9-93407FEE5C5B}"/>
              </a:ext>
            </a:extLst>
          </p:cNvPr>
          <p:cNvSpPr txBox="1"/>
          <p:nvPr/>
        </p:nvSpPr>
        <p:spPr>
          <a:xfrm>
            <a:off x="853068" y="7440715"/>
            <a:ext cx="9710873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 &amp; ROI: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size reduction by 60%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Real-time, custom-query reporting.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performance increased by 19%.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Improved user experience, enhanced system efficiency.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BTP provided a scalable framework.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Archived content was securely stored yet easily retrievable.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7D74115-F491-DFB9-4BAC-43F0822DB1D7}"/>
              </a:ext>
            </a:extLst>
          </p:cNvPr>
          <p:cNvSpPr txBox="1">
            <a:spLocks/>
          </p:cNvSpPr>
          <p:nvPr/>
        </p:nvSpPr>
        <p:spPr>
          <a:xfrm>
            <a:off x="853068" y="663760"/>
            <a:ext cx="9401538" cy="20390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spcBef>
                <a:spcPts val="450"/>
              </a:spcBef>
            </a:pPr>
            <a:r>
              <a:rPr lang="en-US" sz="4500" dirty="0"/>
              <a:t>Enterprise Database Reduction by 60% with Data Archiving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FB670C98-73BB-0AAC-ABEA-3C69C27AA503}"/>
              </a:ext>
            </a:extLst>
          </p:cNvPr>
          <p:cNvSpPr/>
          <p:nvPr/>
        </p:nvSpPr>
        <p:spPr>
          <a:xfrm>
            <a:off x="9790870" y="209290"/>
            <a:ext cx="1471784" cy="1349135"/>
          </a:xfrm>
          <a:custGeom>
            <a:avLst/>
            <a:gdLst/>
            <a:ahLst/>
            <a:cxnLst/>
            <a:rect l="l" t="t" r="r" b="b"/>
            <a:pathLst>
              <a:path w="2193773" h="2010958">
                <a:moveTo>
                  <a:pt x="0" y="0"/>
                </a:moveTo>
                <a:lnTo>
                  <a:pt x="2193773" y="0"/>
                </a:lnTo>
                <a:lnTo>
                  <a:pt x="2193773" y="2010958"/>
                </a:lnTo>
                <a:lnTo>
                  <a:pt x="0" y="20109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A197822-9CCC-63E7-75BA-7D6AD1D503DE}"/>
              </a:ext>
            </a:extLst>
          </p:cNvPr>
          <p:cNvSpPr txBox="1"/>
          <p:nvPr/>
        </p:nvSpPr>
        <p:spPr>
          <a:xfrm>
            <a:off x="815889" y="3467422"/>
            <a:ext cx="940153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Background &amp; Pain Points: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System performance challenges and disruption risks. 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users unhappy with functionality issues. 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Challenges keeping up with manual processes. 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Hardware and Cloud hosting/backup costs continued to rise. 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08D6575E-04C1-6F73-59F8-17D8D883FD55}"/>
              </a:ext>
            </a:extLst>
          </p:cNvPr>
          <p:cNvSpPr txBox="1"/>
          <p:nvPr/>
        </p:nvSpPr>
        <p:spPr>
          <a:xfrm>
            <a:off x="853068" y="5285038"/>
            <a:ext cx="9401538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Solution: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Analyzed the current data footprint.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ASSIST: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Facilitated identification reductions through itemized archiving objects. 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Automated the archival process of historical data with dynamic scheduling.</a:t>
            </a:r>
          </a:p>
          <a:p>
            <a:pPr marL="387642" lvl="1" indent="-193821"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Defined retention requirements and implementing a compliance strategy.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94D998-6361-E07F-C138-FF05841F478D}"/>
              </a:ext>
            </a:extLst>
          </p:cNvPr>
          <p:cNvSpPr txBox="1">
            <a:spLocks/>
          </p:cNvSpPr>
          <p:nvPr/>
        </p:nvSpPr>
        <p:spPr>
          <a:xfrm>
            <a:off x="14931737" y="209290"/>
            <a:ext cx="3146511" cy="352659"/>
          </a:xfrm>
          <a:prstGeom prst="rect">
            <a:avLst/>
          </a:prstGeom>
          <a:solidFill>
            <a:srgbClr val="D8011A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1500" dirty="0">
                <a:solidFill>
                  <a:schemeClr val="bg1"/>
                </a:solidFill>
              </a:rPr>
              <a:t>Industrial Goods and Machinery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FFB55A76-7297-DD7C-704D-1A9FA6DCC6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55413" y="2781299"/>
            <a:ext cx="4979987" cy="7507289"/>
          </a:xfrm>
          <a:custGeom>
            <a:avLst/>
            <a:gdLst/>
            <a:ahLst/>
            <a:cxnLst/>
            <a:rect l="l" t="t" r="r" b="b"/>
            <a:pathLst>
              <a:path w="8076546" h="10531601">
                <a:moveTo>
                  <a:pt x="0" y="0"/>
                </a:moveTo>
                <a:lnTo>
                  <a:pt x="8076546" y="0"/>
                </a:lnTo>
                <a:lnTo>
                  <a:pt x="8076546" y="10531601"/>
                </a:lnTo>
                <a:lnTo>
                  <a:pt x="0" y="1053160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788" r="-8908" b="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6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C2B6-CCDB-69ED-4315-2FE417FF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37F87884-D045-8BF5-4913-A973479100BE}"/>
              </a:ext>
            </a:extLst>
          </p:cNvPr>
          <p:cNvSpPr txBox="1"/>
          <p:nvPr/>
        </p:nvSpPr>
        <p:spPr>
          <a:xfrm>
            <a:off x="911037" y="3526800"/>
            <a:ext cx="9401538" cy="2970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US" sz="21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Background &amp; Pain Points: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Continuously growing table sizes and overall data volume in the primary DB.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size has grown to over 230%, with a current growth of approximately 15% per month.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 data volume management or archiving strategy in place.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Growing costs associated with growing volume.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Recurrent need to reallocate resources to address any issues with memory.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endParaRPr lang="en-US" sz="2100" dirty="0">
              <a:solidFill>
                <a:srgbClr val="1C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5F19E50-EF80-8938-4702-C00639A1F138}"/>
              </a:ext>
            </a:extLst>
          </p:cNvPr>
          <p:cNvSpPr txBox="1"/>
          <p:nvPr/>
        </p:nvSpPr>
        <p:spPr>
          <a:xfrm>
            <a:off x="911038" y="6528056"/>
            <a:ext cx="9710873" cy="2970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US" sz="21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 &amp; ROI: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storage needs, with cumulative cost savings for the first three years surpassing $200k.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migration time periods.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Improved system performance and speed to access information.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Maintaining the database size and growth with automated scheduling.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of retention policies for compliance.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size reduction by estimated 40%.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E98FC3-4BB3-2F7B-0082-39FAF3A116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369" y="1028700"/>
            <a:ext cx="9790782" cy="2030185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spcBef>
                <a:spcPts val="450"/>
              </a:spcBef>
            </a:pPr>
            <a:r>
              <a:rPr lang="en-US" sz="4500" dirty="0"/>
              <a:t>Improved System Performance &amp; Cost Savings with Data ASSIST</a:t>
            </a:r>
          </a:p>
        </p:txBody>
      </p:sp>
      <p:pic>
        <p:nvPicPr>
          <p:cNvPr id="1028" name="Picture 4" descr="YETI Logo, symbol, meaning, history, PNG, brand">
            <a:extLst>
              <a:ext uri="{FF2B5EF4-FFF2-40B4-BE49-F238E27FC236}">
                <a16:creationId xmlns:a16="http://schemas.microsoft.com/office/drawing/2014/main" id="{3E49C3CC-8378-DCB5-59FC-9211EF03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9367" y="100770"/>
            <a:ext cx="2043953" cy="11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85E8948-9F81-36E9-4CB2-3CBA5A34110E}"/>
              </a:ext>
            </a:extLst>
          </p:cNvPr>
          <p:cNvSpPr txBox="1">
            <a:spLocks/>
          </p:cNvSpPr>
          <p:nvPr/>
        </p:nvSpPr>
        <p:spPr>
          <a:xfrm>
            <a:off x="15621000" y="209290"/>
            <a:ext cx="2457248" cy="362210"/>
          </a:xfrm>
          <a:prstGeom prst="rect">
            <a:avLst/>
          </a:prstGeom>
          <a:solidFill>
            <a:srgbClr val="D8011A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1500" dirty="0">
                <a:solidFill>
                  <a:schemeClr val="bg1"/>
                </a:solidFill>
              </a:rPr>
              <a:t>Consumer Goods/Retail</a:t>
            </a:r>
          </a:p>
        </p:txBody>
      </p:sp>
      <p:pic>
        <p:nvPicPr>
          <p:cNvPr id="5" name="Picture 2" descr="YETI">
            <a:extLst>
              <a:ext uri="{FF2B5EF4-FFF2-40B4-BE49-F238E27FC236}">
                <a16:creationId xmlns:a16="http://schemas.microsoft.com/office/drawing/2014/main" id="{964E54C0-66BE-5B70-BC6C-6CEDEEBCF14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3" t="895" r="6715"/>
          <a:stretch>
            <a:fillRect/>
          </a:stretch>
        </p:blipFill>
        <p:spPr bwMode="auto">
          <a:xfrm>
            <a:off x="11555413" y="2705100"/>
            <a:ext cx="5132387" cy="758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6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5259E-AE64-7A02-BBCB-21ACF4C6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0B8ABA38-568B-E270-7950-573EF7F708A0}"/>
              </a:ext>
            </a:extLst>
          </p:cNvPr>
          <p:cNvSpPr txBox="1"/>
          <p:nvPr/>
        </p:nvSpPr>
        <p:spPr>
          <a:xfrm>
            <a:off x="761999" y="3427899"/>
            <a:ext cx="10338182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footprint increased by 6% annually, leading to a substantial production database size (11.8TB), complicating the migration process.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Migrating vast amounts of data would be costly.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Large database threatened to extend the migration timeline, causing potential delays.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Risk of interrupting daily operations, risking business continuity during transition.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2C8DA3E-057E-AF1D-9F85-CA5D189275F2}"/>
              </a:ext>
            </a:extLst>
          </p:cNvPr>
          <p:cNvSpPr txBox="1"/>
          <p:nvPr/>
        </p:nvSpPr>
        <p:spPr>
          <a:xfrm>
            <a:off x="771524" y="7829624"/>
            <a:ext cx="10338182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Achieved an 79% size reduction:</a:t>
            </a:r>
          </a:p>
          <a:p>
            <a:pPr marL="844823" lvl="2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Archiving 8.7TB initially and further optimizing data for a total reduction of 9.3TB.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the timeline for migration.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Achieve NetZero database growth, ensure predictable costs for the S/4HANA migration.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Annual savings from the project exceeded $600K. Cumulative savings surpassing $2M.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FFE1DAE-9A82-1FA5-0A7F-F6E90B1985DE}"/>
              </a:ext>
            </a:extLst>
          </p:cNvPr>
          <p:cNvSpPr txBox="1"/>
          <p:nvPr/>
        </p:nvSpPr>
        <p:spPr>
          <a:xfrm>
            <a:off x="761999" y="5609526"/>
            <a:ext cx="10348332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lvl="1" indent="-263388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Implemented a phased data archiving approach.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Archiving without any business interruptions.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Leveraged AWS S3 as the archiving repository.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Automation with Data ASSIST</a:t>
            </a:r>
          </a:p>
          <a:p>
            <a:pPr marL="844823" lvl="2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Gain insights into the database, identifying patterns &amp; opportunities.</a:t>
            </a:r>
          </a:p>
        </p:txBody>
      </p:sp>
      <p:pic>
        <p:nvPicPr>
          <p:cNvPr id="1026" name="Picture 2" descr="Airgas - Wikipedia">
            <a:extLst>
              <a:ext uri="{FF2B5EF4-FFF2-40B4-BE49-F238E27FC236}">
                <a16:creationId xmlns:a16="http://schemas.microsoft.com/office/drawing/2014/main" id="{B32DBBB5-38BE-DEE3-3F26-27F641EB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77707"/>
            <a:ext cx="185664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irgas acquires West Michigan distributor of food and beverage gases |  Crain's Grand Rapids Business">
            <a:extLst>
              <a:ext uri="{FF2B5EF4-FFF2-40B4-BE49-F238E27FC236}">
                <a16:creationId xmlns:a16="http://schemas.microsoft.com/office/drawing/2014/main" id="{01A69B0F-B4CA-AB92-4FAB-F59CF3534AD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r="2386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892D8DD-42E8-62E9-FCB3-83092EA5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731271"/>
            <a:ext cx="9790782" cy="1005282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spcBef>
                <a:spcPts val="450"/>
              </a:spcBef>
            </a:pPr>
            <a:r>
              <a:rPr lang="en-US" sz="4500" dirty="0"/>
              <a:t>Data Archiving for S/4HANA Migration Preparation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A475A9-9768-AC7D-DA4F-AC59E0E610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rgbClr val="1B1D3B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5558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61856-E4C2-599C-3A8A-95E85817E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0682EAB6-B1F4-932F-D785-6B705515407C}"/>
              </a:ext>
            </a:extLst>
          </p:cNvPr>
          <p:cNvSpPr txBox="1"/>
          <p:nvPr/>
        </p:nvSpPr>
        <p:spPr>
          <a:xfrm>
            <a:off x="457200" y="3162300"/>
            <a:ext cx="10837106" cy="329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US" sz="21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Solution</a:t>
            </a:r>
            <a:endParaRPr lang="en-US" sz="21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 proprietary PRA archiving mechanism to preserve access to archived PRA transactions while maintaining compliance.</a:t>
            </a:r>
          </a:p>
          <a:p>
            <a:pPr marL="8448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Enabled PRA reversals or entries to be “linked” directly to a specific archived object.</a:t>
            </a:r>
          </a:p>
          <a:p>
            <a:pPr marL="8448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Within the journal entry, the archive link was referenced in the text field, allowing users to retrieve details seamlessly. 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ASSIST:</a:t>
            </a:r>
          </a:p>
          <a:p>
            <a:pPr marL="8448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Automated the archival process of historical data with dynamic scheduling.</a:t>
            </a:r>
          </a:p>
          <a:p>
            <a:pPr marL="8448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Defined retention requirements and implementing a compliance strategy.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413F8E80-0599-11D1-E656-007244167BD9}"/>
              </a:ext>
            </a:extLst>
          </p:cNvPr>
          <p:cNvSpPr txBox="1"/>
          <p:nvPr/>
        </p:nvSpPr>
        <p:spPr>
          <a:xfrm>
            <a:off x="457200" y="6797496"/>
            <a:ext cx="9710873" cy="284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US" sz="21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 &amp; ROI: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</a:rPr>
              <a:t>81% size reduction across the SAP landscape, achieving the initial requirement for transition.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</a:rPr>
              <a:t>PRA archiving allowed for savings and size reduction while retaining access and ensuring compliance.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</a:rPr>
              <a:t>Monetary savings when migrating a smaller database to SAP S/4HANA.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</a:rPr>
              <a:t>Data ASSIST provided ongoing growth control, ensuring costs stayed low even in the new environment while providing insights into their database.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AD5692-FC0E-050C-B523-C4E8174D6E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1" y="597359"/>
            <a:ext cx="10475263" cy="23104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36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3600" dirty="0"/>
              <a:t>80% System Reduction with Accessible &amp; Compliant PRA Archive for SAP S/4HANA Prep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D0CEF60-F9E0-227F-6BA0-FCA3FD85E568}"/>
              </a:ext>
            </a:extLst>
          </p:cNvPr>
          <p:cNvSpPr txBox="1">
            <a:spLocks/>
          </p:cNvSpPr>
          <p:nvPr/>
        </p:nvSpPr>
        <p:spPr>
          <a:xfrm>
            <a:off x="16764000" y="209290"/>
            <a:ext cx="1314248" cy="362210"/>
          </a:xfrm>
          <a:prstGeom prst="rect">
            <a:avLst/>
          </a:prstGeom>
          <a:solidFill>
            <a:srgbClr val="D8011A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1500" dirty="0">
                <a:solidFill>
                  <a:schemeClr val="bg1"/>
                </a:solidFill>
              </a:rPr>
              <a:t>Oil &amp; Gas</a:t>
            </a:r>
          </a:p>
        </p:txBody>
      </p:sp>
      <p:pic>
        <p:nvPicPr>
          <p:cNvPr id="15" name="Picture 14" descr="A yellow and black logo&#10;&#10;AI-generated content may be incorrect.">
            <a:extLst>
              <a:ext uri="{FF2B5EF4-FFF2-40B4-BE49-F238E27FC236}">
                <a16:creationId xmlns:a16="http://schemas.microsoft.com/office/drawing/2014/main" id="{3ABF49E2-54E5-CD90-3965-C0EBB14E8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35084" r="11274" b="36317"/>
          <a:stretch>
            <a:fillRect/>
          </a:stretch>
        </p:blipFill>
        <p:spPr>
          <a:xfrm>
            <a:off x="9144000" y="209290"/>
            <a:ext cx="2226506" cy="843518"/>
          </a:xfrm>
          <a:prstGeom prst="rect">
            <a:avLst/>
          </a:prstGeom>
        </p:spPr>
      </p:pic>
      <p:pic>
        <p:nvPicPr>
          <p:cNvPr id="22" name="Picture Placeholder 21" descr="A large oil rig in the ocean&#10;&#10;AI-generated content may be incorrect.">
            <a:extLst>
              <a:ext uri="{FF2B5EF4-FFF2-40B4-BE49-F238E27FC236}">
                <a16:creationId xmlns:a16="http://schemas.microsoft.com/office/drawing/2014/main" id="{2DD47236-1853-2D56-52A6-8B655FE341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16" r="11755" b="-16"/>
          <a:stretch>
            <a:fillRect/>
          </a:stretch>
        </p:blipFill>
        <p:spPr>
          <a:xfrm>
            <a:off x="11555990" y="2630153"/>
            <a:ext cx="5131810" cy="7658100"/>
          </a:xfrm>
        </p:spPr>
      </p:pic>
    </p:spTree>
    <p:extLst>
      <p:ext uri="{BB962C8B-B14F-4D97-AF65-F5344CB8AC3E}">
        <p14:creationId xmlns:p14="http://schemas.microsoft.com/office/powerpoint/2010/main" val="268233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478FF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606AB-7635-4563-88D5-305E9BEE7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7970B4-0C0D-4256-B79C-C96083E2D18B}">
  <ds:schemaRefs>
    <ds:schemaRef ds:uri="http://purl.org/dc/terms/"/>
    <ds:schemaRef ds:uri="http://schemas.microsoft.com/office/2006/documentManagement/types"/>
    <ds:schemaRef ds:uri="http://purl.org/dc/elements/1.1/"/>
    <ds:schemaRef ds:uri="bfee7331-4438-4be7-adff-9c56a95784c7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3e2b107d-4663-4092-8c4b-a903872f336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9E662E-C3E7-4A49-B854-2960AA590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b107d-4663-4092-8c4b-a903872f3367"/>
    <ds:schemaRef ds:uri="bfee7331-4438-4be7-adff-9c56a9578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805</Words>
  <Application>Microsoft Macintosh PowerPoint</Application>
  <PresentationFormat>Custom</PresentationFormat>
  <Paragraphs>89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Overviews - Case Studies One Pagers</dc:title>
  <cp:lastModifiedBy>Julia Amorim</cp:lastModifiedBy>
  <cp:revision>8</cp:revision>
  <dcterms:created xsi:type="dcterms:W3CDTF">2006-08-16T00:00:00Z</dcterms:created>
  <dcterms:modified xsi:type="dcterms:W3CDTF">2026-04-30T19:22:54Z</dcterms:modified>
  <dc:identifier>DAFrPQ6PK8g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0x01010066202CF24D878540B67162F0A9899BF8</vt:lpwstr>
  </property>
  <property fmtid="{D5CDD505-2E9C-101B-9397-08002B2CF9AE}" pid="3" name="MediaServiceImageTags">
    <vt:lpwstr/>
  </property>
</Properties>
</file>