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8"/>
  </p:notesMasterIdLst>
  <p:sldIdLst>
    <p:sldId id="2147479264" r:id="rId5"/>
    <p:sldId id="2147479133" r:id="rId6"/>
    <p:sldId id="2147479250" r:id="rId7"/>
  </p:sldIdLst>
  <p:sldSz cx="18288000" cy="10287000"/>
  <p:notesSz cx="6858000" cy="9144000"/>
  <p:embeddedFontLst>
    <p:embeddedFont>
      <p:font typeface="Helvetica" pitchFamily="2" charset="0"/>
      <p:regular r:id="rId9"/>
      <p:bold r:id="rId10"/>
      <p:italic r:id="rId11"/>
      <p:boldItalic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1D3B"/>
    <a:srgbClr val="0D4BD3"/>
    <a:srgbClr val="D801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0340F1-2798-0548-8370-BA1015A94389}" v="88" dt="2026-04-29T15:35:10.0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6" autoAdjust="0"/>
    <p:restoredTop sz="94520" autoAdjust="0"/>
  </p:normalViewPr>
  <p:slideViewPr>
    <p:cSldViewPr>
      <p:cViewPr varScale="1">
        <p:scale>
          <a:sx n="69" d="100"/>
          <a:sy n="69" d="100"/>
        </p:scale>
        <p:origin x="10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font" Target="fonts/font4.fntdata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3.fntdata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font" Target="fonts/font1.fntdata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Amorim" userId="1a2a34cf-f6eb-4dd8-86b7-3335b97f07d5" providerId="ADAL" clId="{FF6581B4-D95E-507C-BCCC-8278391A8E71}"/>
    <pc:docChg chg="undo redo custSel addSld delSld modSld sldOrd addSection delSection modSection">
      <pc:chgData name="Julia Amorim" userId="1a2a34cf-f6eb-4dd8-86b7-3335b97f07d5" providerId="ADAL" clId="{FF6581B4-D95E-507C-BCCC-8278391A8E71}" dt="2026-04-29T15:35:10.054" v="977" actId="1076"/>
      <pc:docMkLst>
        <pc:docMk/>
      </pc:docMkLst>
      <pc:sldChg chg="modSp mod">
        <pc:chgData name="Julia Amorim" userId="1a2a34cf-f6eb-4dd8-86b7-3335b97f07d5" providerId="ADAL" clId="{FF6581B4-D95E-507C-BCCC-8278391A8E71}" dt="2026-04-29T14:07:36.267" v="966" actId="20577"/>
        <pc:sldMkLst>
          <pc:docMk/>
          <pc:sldMk cId="0" sldId="259"/>
        </pc:sldMkLst>
        <pc:spChg chg="mod">
          <ac:chgData name="Julia Amorim" userId="1a2a34cf-f6eb-4dd8-86b7-3335b97f07d5" providerId="ADAL" clId="{FF6581B4-D95E-507C-BCCC-8278391A8E71}" dt="2026-04-29T14:07:36.267" v="966" actId="20577"/>
          <ac:spMkLst>
            <pc:docMk/>
            <pc:sldMk cId="0" sldId="259"/>
            <ac:spMk id="14" creationId="{00000000-0000-0000-0000-000000000000}"/>
          </ac:spMkLst>
        </pc:spChg>
      </pc:sldChg>
      <pc:sldChg chg="delSp modSp mod">
        <pc:chgData name="Julia Amorim" userId="1a2a34cf-f6eb-4dd8-86b7-3335b97f07d5" providerId="ADAL" clId="{FF6581B4-D95E-507C-BCCC-8278391A8E71}" dt="2026-04-09T14:25:17.028" v="810" actId="478"/>
        <pc:sldMkLst>
          <pc:docMk/>
          <pc:sldMk cId="4279682137" sldId="2147469060"/>
        </pc:sldMkLst>
        <pc:spChg chg="mod">
          <ac:chgData name="Julia Amorim" userId="1a2a34cf-f6eb-4dd8-86b7-3335b97f07d5" providerId="ADAL" clId="{FF6581B4-D95E-507C-BCCC-8278391A8E71}" dt="2026-04-09T14:25:15.140" v="809" actId="1076"/>
          <ac:spMkLst>
            <pc:docMk/>
            <pc:sldMk cId="4279682137" sldId="2147469060"/>
            <ac:spMk id="23" creationId="{FE9DFB25-F358-3E22-ABD7-392E0CE090B2}"/>
          </ac:spMkLst>
        </pc:spChg>
      </pc:sldChg>
      <pc:sldChg chg="modSp mod">
        <pc:chgData name="Julia Amorim" userId="1a2a34cf-f6eb-4dd8-86b7-3335b97f07d5" providerId="ADAL" clId="{FF6581B4-D95E-507C-BCCC-8278391A8E71}" dt="2026-04-29T13:16:26.585" v="956" actId="122"/>
        <pc:sldMkLst>
          <pc:docMk/>
          <pc:sldMk cId="1784372889" sldId="2147469061"/>
        </pc:sldMkLst>
        <pc:spChg chg="mod">
          <ac:chgData name="Julia Amorim" userId="1a2a34cf-f6eb-4dd8-86b7-3335b97f07d5" providerId="ADAL" clId="{FF6581B4-D95E-507C-BCCC-8278391A8E71}" dt="2026-04-29T13:16:26.585" v="956" actId="122"/>
          <ac:spMkLst>
            <pc:docMk/>
            <pc:sldMk cId="1784372889" sldId="2147469061"/>
            <ac:spMk id="15" creationId="{164CF556-22CC-C509-68D6-3D922CFE94D6}"/>
          </ac:spMkLst>
        </pc:spChg>
      </pc:sldChg>
      <pc:sldChg chg="modSp mod ord">
        <pc:chgData name="Julia Amorim" userId="1a2a34cf-f6eb-4dd8-86b7-3335b97f07d5" providerId="ADAL" clId="{FF6581B4-D95E-507C-BCCC-8278391A8E71}" dt="2026-04-29T14:08:53.381" v="969" actId="20577"/>
        <pc:sldMkLst>
          <pc:docMk/>
          <pc:sldMk cId="4184931480" sldId="2147479244"/>
        </pc:sldMkLst>
        <pc:spChg chg="mod">
          <ac:chgData name="Julia Amorim" userId="1a2a34cf-f6eb-4dd8-86b7-3335b97f07d5" providerId="ADAL" clId="{FF6581B4-D95E-507C-BCCC-8278391A8E71}" dt="2026-04-29T14:08:53.381" v="969" actId="20577"/>
          <ac:spMkLst>
            <pc:docMk/>
            <pc:sldMk cId="4184931480" sldId="2147479244"/>
            <ac:spMk id="14" creationId="{11F13A23-4119-8144-FD10-DECBA13DC82B}"/>
          </ac:spMkLst>
        </pc:spChg>
      </pc:sldChg>
      <pc:sldChg chg="modSp mod">
        <pc:chgData name="Julia Amorim" userId="1a2a34cf-f6eb-4dd8-86b7-3335b97f07d5" providerId="ADAL" clId="{FF6581B4-D95E-507C-BCCC-8278391A8E71}" dt="2026-04-22T13:30:24.874" v="947"/>
        <pc:sldMkLst>
          <pc:docMk/>
          <pc:sldMk cId="350759131" sldId="2147479264"/>
        </pc:sldMkLst>
        <pc:spChg chg="mod">
          <ac:chgData name="Julia Amorim" userId="1a2a34cf-f6eb-4dd8-86b7-3335b97f07d5" providerId="ADAL" clId="{FF6581B4-D95E-507C-BCCC-8278391A8E71}" dt="2026-04-22T13:30:24.874" v="947"/>
          <ac:spMkLst>
            <pc:docMk/>
            <pc:sldMk cId="350759131" sldId="2147479264"/>
            <ac:spMk id="4" creationId="{4F9C5E47-74E4-437A-17BE-DDB2E15B39DE}"/>
          </ac:spMkLst>
        </pc:spChg>
        <pc:spChg chg="mod">
          <ac:chgData name="Julia Amorim" userId="1a2a34cf-f6eb-4dd8-86b7-3335b97f07d5" providerId="ADAL" clId="{FF6581B4-D95E-507C-BCCC-8278391A8E71}" dt="2026-04-22T13:30:21.203" v="945"/>
          <ac:spMkLst>
            <pc:docMk/>
            <pc:sldMk cId="350759131" sldId="2147479264"/>
            <ac:spMk id="13" creationId="{68674EA3-256B-8D3B-ACBC-37AE704F8561}"/>
          </ac:spMkLst>
        </pc:spChg>
      </pc:sldChg>
      <pc:sldChg chg="addSp delSp modSp add mod">
        <pc:chgData name="Julia Amorim" userId="1a2a34cf-f6eb-4dd8-86b7-3335b97f07d5" providerId="ADAL" clId="{FF6581B4-D95E-507C-BCCC-8278391A8E71}" dt="2026-04-09T14:09:55.936" v="794"/>
        <pc:sldMkLst>
          <pc:docMk/>
          <pc:sldMk cId="327959784" sldId="2147479266"/>
        </pc:sldMkLst>
        <pc:spChg chg="mod">
          <ac:chgData name="Julia Amorim" userId="1a2a34cf-f6eb-4dd8-86b7-3335b97f07d5" providerId="ADAL" clId="{FF6581B4-D95E-507C-BCCC-8278391A8E71}" dt="2026-04-09T14:09:01.458" v="775" actId="20577"/>
          <ac:spMkLst>
            <pc:docMk/>
            <pc:sldMk cId="327959784" sldId="2147479266"/>
            <ac:spMk id="13" creationId="{B44CF73B-8BA0-DDFD-4AAC-0CAB5A95D8C1}"/>
          </ac:spMkLst>
        </pc:spChg>
        <pc:spChg chg="mod">
          <ac:chgData name="Julia Amorim" userId="1a2a34cf-f6eb-4dd8-86b7-3335b97f07d5" providerId="ADAL" clId="{FF6581B4-D95E-507C-BCCC-8278391A8E71}" dt="2026-04-09T14:09:04.339" v="776" actId="1076"/>
          <ac:spMkLst>
            <pc:docMk/>
            <pc:sldMk cId="327959784" sldId="2147479266"/>
            <ac:spMk id="14" creationId="{846B1B6C-E081-CCFC-2D79-B8ECB7A6513C}"/>
          </ac:spMkLst>
        </pc:spChg>
        <pc:spChg chg="mod">
          <ac:chgData name="Julia Amorim" userId="1a2a34cf-f6eb-4dd8-86b7-3335b97f07d5" providerId="ADAL" clId="{FF6581B4-D95E-507C-BCCC-8278391A8E71}" dt="2026-04-09T14:09:54.367" v="788"/>
          <ac:spMkLst>
            <pc:docMk/>
            <pc:sldMk cId="327959784" sldId="2147479266"/>
            <ac:spMk id="15" creationId="{8B067136-F210-4E08-8548-2FA890B33D85}"/>
          </ac:spMkLst>
        </pc:spChg>
        <pc:spChg chg="mod">
          <ac:chgData name="Julia Amorim" userId="1a2a34cf-f6eb-4dd8-86b7-3335b97f07d5" providerId="ADAL" clId="{FF6581B4-D95E-507C-BCCC-8278391A8E71}" dt="2026-04-09T14:05:05.337" v="737" actId="14100"/>
          <ac:spMkLst>
            <pc:docMk/>
            <pc:sldMk cId="327959784" sldId="2147479266"/>
            <ac:spMk id="17" creationId="{ECCEA1C6-DEC1-4220-9116-CCF380C5E910}"/>
          </ac:spMkLst>
        </pc:spChg>
      </pc:sldChg>
      <pc:sldChg chg="addSp delSp modSp add mod ord">
        <pc:chgData name="Julia Amorim" userId="1a2a34cf-f6eb-4dd8-86b7-3335b97f07d5" providerId="ADAL" clId="{FF6581B4-D95E-507C-BCCC-8278391A8E71}" dt="2026-04-29T15:35:10.054" v="977" actId="1076"/>
        <pc:sldMkLst>
          <pc:docMk/>
          <pc:sldMk cId="889096507" sldId="2147479267"/>
        </pc:sldMkLst>
        <pc:spChg chg="mod">
          <ac:chgData name="Julia Amorim" userId="1a2a34cf-f6eb-4dd8-86b7-3335b97f07d5" providerId="ADAL" clId="{FF6581B4-D95E-507C-BCCC-8278391A8E71}" dt="2026-04-09T14:25:01.892" v="800" actId="14100"/>
          <ac:spMkLst>
            <pc:docMk/>
            <pc:sldMk cId="889096507" sldId="2147479267"/>
            <ac:spMk id="8" creationId="{556933AB-FD7E-3907-6117-859E1C676BAB}"/>
          </ac:spMkLst>
        </pc:spChg>
        <pc:spChg chg="add mod">
          <ac:chgData name="Julia Amorim" userId="1a2a34cf-f6eb-4dd8-86b7-3335b97f07d5" providerId="ADAL" clId="{FF6581B4-D95E-507C-BCCC-8278391A8E71}" dt="2026-04-09T14:25:36.337" v="815"/>
          <ac:spMkLst>
            <pc:docMk/>
            <pc:sldMk cId="889096507" sldId="2147479267"/>
            <ac:spMk id="9" creationId="{62E81D28-F8AD-F5E9-0BAD-A30B7EB1AA5F}"/>
          </ac:spMkLst>
        </pc:spChg>
        <pc:spChg chg="mod">
          <ac:chgData name="Julia Amorim" userId="1a2a34cf-f6eb-4dd8-86b7-3335b97f07d5" providerId="ADAL" clId="{FF6581B4-D95E-507C-BCCC-8278391A8E71}" dt="2026-04-09T14:31:49.130" v="943" actId="465"/>
          <ac:spMkLst>
            <pc:docMk/>
            <pc:sldMk cId="889096507" sldId="2147479267"/>
            <ac:spMk id="12" creationId="{28FE50C9-57F0-CB51-769A-1A0B1FA83CAA}"/>
          </ac:spMkLst>
        </pc:spChg>
        <pc:spChg chg="mod">
          <ac:chgData name="Julia Amorim" userId="1a2a34cf-f6eb-4dd8-86b7-3335b97f07d5" providerId="ADAL" clId="{FF6581B4-D95E-507C-BCCC-8278391A8E71}" dt="2026-04-09T14:31:49.130" v="943" actId="465"/>
          <ac:spMkLst>
            <pc:docMk/>
            <pc:sldMk cId="889096507" sldId="2147479267"/>
            <ac:spMk id="13" creationId="{2CC982CD-94D9-4690-ADE6-B29560D635A7}"/>
          </ac:spMkLst>
        </pc:spChg>
        <pc:spChg chg="mod">
          <ac:chgData name="Julia Amorim" userId="1a2a34cf-f6eb-4dd8-86b7-3335b97f07d5" providerId="ADAL" clId="{FF6581B4-D95E-507C-BCCC-8278391A8E71}" dt="2026-04-09T14:31:49.130" v="943" actId="465"/>
          <ac:spMkLst>
            <pc:docMk/>
            <pc:sldMk cId="889096507" sldId="2147479267"/>
            <ac:spMk id="14" creationId="{61EB1BDA-186F-611F-B7D0-4D2B800DF793}"/>
          </ac:spMkLst>
        </pc:spChg>
        <pc:spChg chg="add mod">
          <ac:chgData name="Julia Amorim" userId="1a2a34cf-f6eb-4dd8-86b7-3335b97f07d5" providerId="ADAL" clId="{FF6581B4-D95E-507C-BCCC-8278391A8E71}" dt="2026-04-09T14:29:44.146" v="860" actId="21"/>
          <ac:spMkLst>
            <pc:docMk/>
            <pc:sldMk cId="889096507" sldId="2147479267"/>
            <ac:spMk id="16" creationId="{8F310092-F20F-F93C-361B-4727D011D8A7}"/>
          </ac:spMkLst>
        </pc:spChg>
        <pc:spChg chg="add mod">
          <ac:chgData name="Julia Amorim" userId="1a2a34cf-f6eb-4dd8-86b7-3335b97f07d5" providerId="ADAL" clId="{FF6581B4-D95E-507C-BCCC-8278391A8E71}" dt="2026-04-09T14:30:59.328" v="914" actId="21"/>
          <ac:spMkLst>
            <pc:docMk/>
            <pc:sldMk cId="889096507" sldId="2147479267"/>
            <ac:spMk id="17" creationId="{C2C4D72D-BA70-2E34-9169-191C0983A4FE}"/>
          </ac:spMkLst>
        </pc:spChg>
        <pc:picChg chg="add mod">
          <ac:chgData name="Julia Amorim" userId="1a2a34cf-f6eb-4dd8-86b7-3335b97f07d5" providerId="ADAL" clId="{FF6581B4-D95E-507C-BCCC-8278391A8E71}" dt="2026-04-09T14:26:16.129" v="820" actId="167"/>
          <ac:picMkLst>
            <pc:docMk/>
            <pc:sldMk cId="889096507" sldId="2147479267"/>
            <ac:picMk id="2050" creationId="{E3673D20-1E94-F991-879E-DA9874407034}"/>
          </ac:picMkLst>
        </pc:picChg>
        <pc:picChg chg="add mod">
          <ac:chgData name="Julia Amorim" userId="1a2a34cf-f6eb-4dd8-86b7-3335b97f07d5" providerId="ADAL" clId="{FF6581B4-D95E-507C-BCCC-8278391A8E71}" dt="2026-04-29T15:35:10.054" v="977" actId="1076"/>
          <ac:picMkLst>
            <pc:docMk/>
            <pc:sldMk cId="889096507" sldId="2147479267"/>
            <ac:picMk id="2052" creationId="{7A425071-FDED-0C89-3621-F452A2FFE9DE}"/>
          </ac:picMkLst>
        </pc:picChg>
      </pc:sldChg>
      <pc:sldChg chg="add">
        <pc:chgData name="Julia Amorim" userId="1a2a34cf-f6eb-4dd8-86b7-3335b97f07d5" providerId="ADAL" clId="{FF6581B4-D95E-507C-BCCC-8278391A8E71}" dt="2026-04-27T19:44:28.166" v="950"/>
        <pc:sldMkLst>
          <pc:docMk/>
          <pc:sldMk cId="1167485755" sldId="2147479268"/>
        </pc:sldMkLst>
      </pc:sldChg>
      <pc:sldChg chg="add del">
        <pc:chgData name="Julia Amorim" userId="1a2a34cf-f6eb-4dd8-86b7-3335b97f07d5" providerId="ADAL" clId="{FF6581B4-D95E-507C-BCCC-8278391A8E71}" dt="2026-04-29T15:34:50.965" v="976" actId="2696"/>
        <pc:sldMkLst>
          <pc:docMk/>
          <pc:sldMk cId="3738752016" sldId="2147479269"/>
        </pc:sldMkLst>
      </pc:sldChg>
      <pc:sldChg chg="addSp delSp modSp add mod ord">
        <pc:chgData name="Julia Amorim" userId="1a2a34cf-f6eb-4dd8-86b7-3335b97f07d5" providerId="ADAL" clId="{FF6581B4-D95E-507C-BCCC-8278391A8E71}" dt="2026-04-29T14:31:54.888" v="974"/>
        <pc:sldMkLst>
          <pc:docMk/>
          <pc:sldMk cId="1558185107" sldId="2147479270"/>
        </pc:sldMkLst>
        <pc:spChg chg="del">
          <ac:chgData name="Julia Amorim" userId="1a2a34cf-f6eb-4dd8-86b7-3335b97f07d5" providerId="ADAL" clId="{FF6581B4-D95E-507C-BCCC-8278391A8E71}" dt="2026-04-29T14:31:54.494" v="973" actId="478"/>
          <ac:spMkLst>
            <pc:docMk/>
            <pc:sldMk cId="1558185107" sldId="2147479270"/>
            <ac:spMk id="3" creationId="{B3B63BBD-F386-514E-2559-A068D12C206F}"/>
          </ac:spMkLst>
        </pc:spChg>
        <pc:spChg chg="add mod">
          <ac:chgData name="Julia Amorim" userId="1a2a34cf-f6eb-4dd8-86b7-3335b97f07d5" providerId="ADAL" clId="{FF6581B4-D95E-507C-BCCC-8278391A8E71}" dt="2026-04-29T14:31:54.888" v="974"/>
          <ac:spMkLst>
            <pc:docMk/>
            <pc:sldMk cId="1558185107" sldId="2147479270"/>
            <ac:spMk id="8" creationId="{1C4A48AD-E066-EDB4-DB1B-2232C5675C31}"/>
          </ac:spMkLst>
        </pc:spChg>
        <pc:picChg chg="add mod">
          <ac:chgData name="Julia Amorim" userId="1a2a34cf-f6eb-4dd8-86b7-3335b97f07d5" providerId="ADAL" clId="{FF6581B4-D95E-507C-BCCC-8278391A8E71}" dt="2026-04-29T14:31:54.888" v="974"/>
          <ac:picMkLst>
            <pc:docMk/>
            <pc:sldMk cId="1558185107" sldId="2147479270"/>
            <ac:picMk id="2" creationId="{49BDA10E-274F-193D-A6DE-ED2EF1C0A723}"/>
          </ac:picMkLst>
        </pc:picChg>
        <pc:picChg chg="del">
          <ac:chgData name="Julia Amorim" userId="1a2a34cf-f6eb-4dd8-86b7-3335b97f07d5" providerId="ADAL" clId="{FF6581B4-D95E-507C-BCCC-8278391A8E71}" dt="2026-04-29T14:31:54.494" v="973" actId="478"/>
          <ac:picMkLst>
            <pc:docMk/>
            <pc:sldMk cId="1558185107" sldId="2147479270"/>
            <ac:picMk id="6" creationId="{75CFBB66-F018-ACD6-119D-625F6F89BE08}"/>
          </ac:picMkLst>
        </pc:picChg>
      </pc:sldChg>
      <pc:sldChg chg="add">
        <pc:chgData name="Julia Amorim" userId="1a2a34cf-f6eb-4dd8-86b7-3335b97f07d5" providerId="ADAL" clId="{FF6581B4-D95E-507C-BCCC-8278391A8E71}" dt="2026-04-29T13:16:08.595" v="953"/>
        <pc:sldMkLst>
          <pc:docMk/>
          <pc:sldMk cId="1011341500" sldId="21474792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" pitchFamily="2" charset="0"/>
              </a:defRPr>
            </a:lvl1pPr>
          </a:lstStyle>
          <a:p>
            <a:fld id="{698B0CC2-FF01-45FB-9799-38C7BC7ED4FC}" type="datetimeFigureOut">
              <a:rPr lang="en-US" smtClean="0"/>
              <a:pPr/>
              <a:t>4/30/26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" pitchFamily="2" charset="0"/>
              </a:defRPr>
            </a:lvl1pPr>
          </a:lstStyle>
          <a:p>
            <a:fld id="{D5C022C5-786C-472E-9113-A4BF763923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238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elvetica" pitchFamily="2" charset="0"/>
        <a:ea typeface="+mn-ea"/>
        <a:cs typeface="+mn-cs"/>
      </a:defRPr>
    </a:lvl1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0">
            <a:extLst>
              <a:ext uri="{FF2B5EF4-FFF2-40B4-BE49-F238E27FC236}">
                <a16:creationId xmlns:a16="http://schemas.microsoft.com/office/drawing/2014/main" id="{876CDDFE-434F-6A26-DB23-E7A8423658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4955" y="3326204"/>
            <a:ext cx="15497901" cy="56653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24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Text comes here.</a:t>
            </a:r>
          </a:p>
          <a:p>
            <a:pPr lvl="0"/>
            <a:endParaRPr lang="en-US" dirty="0"/>
          </a:p>
        </p:txBody>
      </p:sp>
      <p:sp>
        <p:nvSpPr>
          <p:cNvPr id="4" name="Text Placeholder 60">
            <a:extLst>
              <a:ext uri="{FF2B5EF4-FFF2-40B4-BE49-F238E27FC236}">
                <a16:creationId xmlns:a16="http://schemas.microsoft.com/office/drawing/2014/main" id="{0E3C9BB4-652E-3DBD-B7E9-747D500FFC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34418" y="979715"/>
            <a:ext cx="13448382" cy="10052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54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E63002-E9D8-425B-27E6-F1F69B371021}"/>
              </a:ext>
            </a:extLst>
          </p:cNvPr>
          <p:cNvSpPr/>
          <p:nvPr userDrawn="1"/>
        </p:nvSpPr>
        <p:spPr>
          <a:xfrm>
            <a:off x="-16328" y="823991"/>
            <a:ext cx="261257" cy="1581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itchFamily="2" charset="0"/>
            </a:endParaRPr>
          </a:p>
        </p:txBody>
      </p:sp>
      <p:pic>
        <p:nvPicPr>
          <p:cNvPr id="2" name="Picture 1" descr="A red and blue logo&#10;&#10;AI-generated content may be incorrect.">
            <a:extLst>
              <a:ext uri="{FF2B5EF4-FFF2-40B4-BE49-F238E27FC236}">
                <a16:creationId xmlns:a16="http://schemas.microsoft.com/office/drawing/2014/main" id="{A85A5857-0AD0-944E-B0DF-FA2A959567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3580" y="414011"/>
            <a:ext cx="1330113" cy="40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963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C01BB0-F860-3080-1063-967606D7A67E}"/>
              </a:ext>
            </a:extLst>
          </p:cNvPr>
          <p:cNvSpPr/>
          <p:nvPr userDrawn="1"/>
        </p:nvSpPr>
        <p:spPr>
          <a:xfrm>
            <a:off x="11555990" y="0"/>
            <a:ext cx="6732010" cy="10287000"/>
          </a:xfrm>
          <a:prstGeom prst="rect">
            <a:avLst/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18E1CD-6EC9-F740-28C6-D7280E06C025}"/>
              </a:ext>
            </a:extLst>
          </p:cNvPr>
          <p:cNvSpPr/>
          <p:nvPr userDrawn="1"/>
        </p:nvSpPr>
        <p:spPr>
          <a:xfrm>
            <a:off x="14283815" y="2406887"/>
            <a:ext cx="2632586" cy="2514600"/>
          </a:xfrm>
          <a:prstGeom prst="rect">
            <a:avLst/>
          </a:prstGeom>
          <a:solidFill>
            <a:srgbClr val="D8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latin typeface="Helvetica" pitchFamily="2" charset="0"/>
            </a:endParaRP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9466D80-F2AA-F04F-D232-70E3D08EE9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555990" y="2630153"/>
            <a:ext cx="5131810" cy="765810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 Placeholder 60">
            <a:extLst>
              <a:ext uri="{FF2B5EF4-FFF2-40B4-BE49-F238E27FC236}">
                <a16:creationId xmlns:a16="http://schemas.microsoft.com/office/drawing/2014/main" id="{3CC09356-9433-B752-5F1D-FE96E0C2D6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876300"/>
            <a:ext cx="9790782" cy="10052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44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Title Comes Here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8E2AF6-3976-E862-2BD0-98FFDF217AD0}"/>
              </a:ext>
            </a:extLst>
          </p:cNvPr>
          <p:cNvSpPr/>
          <p:nvPr userDrawn="1"/>
        </p:nvSpPr>
        <p:spPr>
          <a:xfrm>
            <a:off x="0" y="564914"/>
            <a:ext cx="261257" cy="1581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itchFamily="2" charset="0"/>
            </a:endParaRPr>
          </a:p>
        </p:txBody>
      </p:sp>
      <p:sp>
        <p:nvSpPr>
          <p:cNvPr id="22" name="Text Placeholder 60">
            <a:extLst>
              <a:ext uri="{FF2B5EF4-FFF2-40B4-BE49-F238E27FC236}">
                <a16:creationId xmlns:a16="http://schemas.microsoft.com/office/drawing/2014/main" id="{08F02AEC-3B11-DB84-2E27-217D8E2F2C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230600" y="190500"/>
            <a:ext cx="1905001" cy="374414"/>
          </a:xfrm>
          <a:prstGeom prst="rect">
            <a:avLst/>
          </a:prstGeom>
          <a:solidFill>
            <a:srgbClr val="D8011A"/>
          </a:solidFill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Title Comes Here</a:t>
            </a:r>
          </a:p>
        </p:txBody>
      </p:sp>
    </p:spTree>
    <p:extLst>
      <p:ext uri="{BB962C8B-B14F-4D97-AF65-F5344CB8AC3E}">
        <p14:creationId xmlns:p14="http://schemas.microsoft.com/office/powerpoint/2010/main" val="984499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4/30/26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50D55-19AF-8139-ED7F-C2BF6830A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KR Real Estate: An Integrated Debt and Equity Platform for Today's Market  | KKR">
            <a:extLst>
              <a:ext uri="{FF2B5EF4-FFF2-40B4-BE49-F238E27FC236}">
                <a16:creationId xmlns:a16="http://schemas.microsoft.com/office/drawing/2014/main" id="{707105D9-4346-D319-2B0B-A99C9B1DC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1" r="36704"/>
          <a:stretch>
            <a:fillRect/>
          </a:stretch>
        </p:blipFill>
        <p:spPr bwMode="auto">
          <a:xfrm>
            <a:off x="11555412" y="2631757"/>
            <a:ext cx="5132387" cy="765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68674EA3-256B-8D3B-ACBC-37AE704F8561}"/>
              </a:ext>
            </a:extLst>
          </p:cNvPr>
          <p:cNvSpPr txBox="1"/>
          <p:nvPr/>
        </p:nvSpPr>
        <p:spPr>
          <a:xfrm>
            <a:off x="813715" y="2883907"/>
            <a:ext cx="10004511" cy="2167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450"/>
              </a:spcBef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Challenge &amp; Pain Points: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Needing to prepare for S/4HANA migration and mitigate risks and complexity 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Legacy data retained in the ECC system caused performance degradation 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Rising infrastructure costs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DB volume increased backup durations and recovery time objectives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Need to maintain historical data &amp; attachments secure, auditable, and accessible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799555AF-4F11-88EE-05D2-DF710816DA2D}"/>
              </a:ext>
            </a:extLst>
          </p:cNvPr>
          <p:cNvSpPr txBox="1"/>
          <p:nvPr/>
        </p:nvSpPr>
        <p:spPr>
          <a:xfrm>
            <a:off x="813715" y="7637120"/>
            <a:ext cx="10463885" cy="2167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450"/>
              </a:spcBef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Results: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Maintain auditability and long-term accessibility to legacy data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Improve current system performance and operational stability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Prepare for S/4HANA migration, saving costs &amp; lowered complexity and risk 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Reduced infrastructure costs and operational risk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Secure, governed access to legacy data via Data GUARD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6C5265-DCA4-32CA-64B1-E1AAE03A05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3715" y="420611"/>
            <a:ext cx="9829800" cy="2259593"/>
          </a:xfrm>
        </p:spPr>
        <p:txBody>
          <a:bodyPr>
            <a:normAutofit/>
          </a:bodyPr>
          <a:lstStyle/>
          <a:p>
            <a:pPr>
              <a:spcBef>
                <a:spcPts val="450"/>
              </a:spcBef>
            </a:pPr>
            <a:r>
              <a:rPr lang="en-US" sz="4500" dirty="0">
                <a:solidFill>
                  <a:schemeClr val="accent2"/>
                </a:solidFill>
              </a:rPr>
              <a:t>Success Story:</a:t>
            </a:r>
          </a:p>
          <a:p>
            <a:pPr>
              <a:spcBef>
                <a:spcPts val="450"/>
              </a:spcBef>
            </a:pPr>
            <a:r>
              <a:rPr lang="en-US" sz="4500" dirty="0"/>
              <a:t>SAP ECC Decommissioning with Data GUARD for S/4HANA Prep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4E0E513-B4B5-F7EE-8790-A021B303FDD2}"/>
              </a:ext>
            </a:extLst>
          </p:cNvPr>
          <p:cNvSpPr txBox="1">
            <a:spLocks/>
          </p:cNvSpPr>
          <p:nvPr/>
        </p:nvSpPr>
        <p:spPr>
          <a:xfrm>
            <a:off x="17068800" y="244281"/>
            <a:ext cx="994063" cy="352659"/>
          </a:xfrm>
          <a:prstGeom prst="rect">
            <a:avLst/>
          </a:prstGeom>
          <a:solidFill>
            <a:srgbClr val="D8011A"/>
          </a:solidFill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3600" b="1" kern="1200">
                <a:solidFill>
                  <a:srgbClr val="1C1D3B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450"/>
              </a:spcBef>
            </a:pPr>
            <a:r>
              <a:rPr lang="en-US" sz="1500" dirty="0">
                <a:solidFill>
                  <a:schemeClr val="bg1"/>
                </a:solidFill>
              </a:rPr>
              <a:t>Finance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4F9C5E47-74E4-437A-17BE-DDB2E15B39DE}"/>
              </a:ext>
            </a:extLst>
          </p:cNvPr>
          <p:cNvSpPr txBox="1"/>
          <p:nvPr/>
        </p:nvSpPr>
        <p:spPr>
          <a:xfrm>
            <a:off x="833931" y="5292574"/>
            <a:ext cx="10215069" cy="210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450"/>
              </a:spcBef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Solution Data GUARD: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Extract and transfer 1 TB of data and attachments from SAP ECC to Data GUARD 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Implementation of Data GUARD and a PostgreSQL database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Build custom reports in Data GUARD, including vendor reports, GL transaction details, WBS codes to see deal costs, and financial statements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Implement SAP BTP as the new content repository layer with a cloud connector link </a:t>
            </a:r>
          </a:p>
        </p:txBody>
      </p:sp>
      <p:pic>
        <p:nvPicPr>
          <p:cNvPr id="8" name="Picture 7" descr="A black background with purple letters&#10;&#10;AI-generated content may be incorrect.">
            <a:extLst>
              <a:ext uri="{FF2B5EF4-FFF2-40B4-BE49-F238E27FC236}">
                <a16:creationId xmlns:a16="http://schemas.microsoft.com/office/drawing/2014/main" id="{8DBD7B31-9123-44FB-A2A9-E9867928D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4" t="26532" r="7353" b="33980"/>
          <a:stretch>
            <a:fillRect/>
          </a:stretch>
        </p:blipFill>
        <p:spPr>
          <a:xfrm>
            <a:off x="8991599" y="45804"/>
            <a:ext cx="2563813" cy="83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9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4E0A7-6C35-90A1-B863-191B6FBF3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>
            <a:extLst>
              <a:ext uri="{FF2B5EF4-FFF2-40B4-BE49-F238E27FC236}">
                <a16:creationId xmlns:a16="http://schemas.microsoft.com/office/drawing/2014/main" id="{AD12861E-82B2-91FA-8A16-CC8896D3FB76}"/>
              </a:ext>
            </a:extLst>
          </p:cNvPr>
          <p:cNvSpPr txBox="1"/>
          <p:nvPr/>
        </p:nvSpPr>
        <p:spPr>
          <a:xfrm>
            <a:off x="815889" y="3525139"/>
            <a:ext cx="9401538" cy="34214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450"/>
              </a:spcBef>
            </a:pPr>
            <a:r>
              <a:rPr lang="en-US" sz="2100" b="1" dirty="0">
                <a:solidFill>
                  <a:schemeClr val="accent2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Background &amp; Pain Points: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Growing maintenance and hardware costs.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Security risks on outdated systems.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Limited data access due to technology constraints.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Compliance for data retention and preservation.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Inefficient data management causing silos.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Lack of skilled personnel for legacy maintenance.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Incompatible with modern technologies and apps.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High energy use and carbon footprint.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030C0BE7-7F9B-88A7-059D-0CDC41B597C3}"/>
              </a:ext>
            </a:extLst>
          </p:cNvPr>
          <p:cNvSpPr txBox="1"/>
          <p:nvPr/>
        </p:nvSpPr>
        <p:spPr>
          <a:xfrm>
            <a:off x="813715" y="7175612"/>
            <a:ext cx="9710873" cy="2259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ts val="450"/>
              </a:spcBef>
            </a:pPr>
            <a:r>
              <a:rPr lang="en-US" sz="2100" b="1" dirty="0">
                <a:solidFill>
                  <a:schemeClr val="accent2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Results &amp; ROI: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Manage and retire multiple legacy systems with a single view.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Apply corporate retention policies to all connected legacy systems.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Decrease total cost of ownership of legacy hardware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Securely access decommissioned data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Run advanced tailored reports for retired legacy data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E390BE-FB44-7CC1-536D-86231CACBB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876299"/>
            <a:ext cx="9829800" cy="2259593"/>
          </a:xfrm>
        </p:spPr>
        <p:txBody>
          <a:bodyPr>
            <a:normAutofit/>
          </a:bodyPr>
          <a:lstStyle/>
          <a:p>
            <a:pPr>
              <a:spcBef>
                <a:spcPts val="450"/>
              </a:spcBef>
            </a:pPr>
            <a:r>
              <a:rPr lang="en-US" sz="4500" dirty="0">
                <a:solidFill>
                  <a:schemeClr val="accent2"/>
                </a:solidFill>
              </a:rPr>
              <a:t>Success Story:</a:t>
            </a:r>
          </a:p>
          <a:p>
            <a:pPr>
              <a:spcBef>
                <a:spcPts val="450"/>
              </a:spcBef>
            </a:pPr>
            <a:r>
              <a:rPr lang="en-US" sz="4500" dirty="0"/>
              <a:t>Managing and Retiring Multiple Legacy Systems with Data GUARD</a:t>
            </a:r>
          </a:p>
        </p:txBody>
      </p:sp>
      <p:pic>
        <p:nvPicPr>
          <p:cNvPr id="2" name="Picture 4" descr="TBC Corporation Donates Warehouse Space to Feeding South Florida - Boca ...">
            <a:extLst>
              <a:ext uri="{FF2B5EF4-FFF2-40B4-BE49-F238E27FC236}">
                <a16:creationId xmlns:a16="http://schemas.microsoft.com/office/drawing/2014/main" id="{B0763115-5ABE-3100-3B1F-CB5C8809B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34832" y="361421"/>
            <a:ext cx="1768487" cy="92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FFA53E70-433E-34DF-23C1-1C88D22FF975}"/>
              </a:ext>
            </a:extLst>
          </p:cNvPr>
          <p:cNvSpPr txBox="1">
            <a:spLocks/>
          </p:cNvSpPr>
          <p:nvPr/>
        </p:nvSpPr>
        <p:spPr>
          <a:xfrm>
            <a:off x="14931737" y="209290"/>
            <a:ext cx="3146511" cy="352659"/>
          </a:xfrm>
          <a:prstGeom prst="rect">
            <a:avLst/>
          </a:prstGeom>
          <a:solidFill>
            <a:srgbClr val="D8011A"/>
          </a:solidFill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3600" b="1" kern="1200">
                <a:solidFill>
                  <a:srgbClr val="1C1D3B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50"/>
              </a:spcBef>
            </a:pPr>
            <a:r>
              <a:rPr lang="en-US" sz="1500" dirty="0">
                <a:solidFill>
                  <a:schemeClr val="bg1"/>
                </a:solidFill>
              </a:rPr>
              <a:t>Manufacturing/Customer Goods</a:t>
            </a:r>
          </a:p>
        </p:txBody>
      </p:sp>
      <p:pic>
        <p:nvPicPr>
          <p:cNvPr id="10" name="Picture 2" descr="Mechanics working on car in service shop">
            <a:extLst>
              <a:ext uri="{FF2B5EF4-FFF2-40B4-BE49-F238E27FC236}">
                <a16:creationId xmlns:a16="http://schemas.microsoft.com/office/drawing/2014/main" id="{663600FF-5C90-7DA0-62FD-DB381CE7A622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0" b="1584"/>
          <a:stretch>
            <a:fillRect/>
          </a:stretch>
        </p:blipFill>
        <p:spPr bwMode="auto">
          <a:xfrm>
            <a:off x="11555413" y="2628900"/>
            <a:ext cx="5132387" cy="765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7C9ED-64B1-8A00-EB3A-F4D9D55A8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863F569-F058-CB00-E466-ECF4B370F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pPr>
              <a:spcBef>
                <a:spcPts val="450"/>
              </a:spcBef>
            </a:pPr>
            <a:r>
              <a:rPr lang="en-US" sz="4500" dirty="0">
                <a:solidFill>
                  <a:schemeClr val="accent2"/>
                </a:solidFill>
              </a:rPr>
              <a:t>Success Story:</a:t>
            </a:r>
          </a:p>
          <a:p>
            <a:pPr>
              <a:spcBef>
                <a:spcPts val="450"/>
              </a:spcBef>
            </a:pPr>
            <a:r>
              <a:rPr lang="en-US" sz="4500" dirty="0"/>
              <a:t>Legacy System Retirement &amp; Retention Management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83400C5-6724-BB2D-5F43-4FE97C308C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611600" y="190500"/>
            <a:ext cx="1524001" cy="374414"/>
          </a:xfrm>
          <a:solidFill>
            <a:srgbClr val="D8011A"/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Chemicals</a:t>
            </a: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D413EAE7-E25B-5F7E-A1F5-FE601E8790FD}"/>
              </a:ext>
            </a:extLst>
          </p:cNvPr>
          <p:cNvSpPr txBox="1"/>
          <p:nvPr/>
        </p:nvSpPr>
        <p:spPr>
          <a:xfrm>
            <a:off x="853066" y="3461384"/>
            <a:ext cx="9710873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ts val="450"/>
              </a:spcBef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Pain Points: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Over 200 legacy applications needed decommissioning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Had diverse set of legacy systems, including both SAP and non-SAP systems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Extracted data needed to be retrieved in a cost-effective manner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Data within these legacy applications had to remain readily available</a:t>
            </a: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9C460DDA-5F94-315D-C199-5CC13F16A6A4}"/>
              </a:ext>
            </a:extLst>
          </p:cNvPr>
          <p:cNvSpPr txBox="1"/>
          <p:nvPr/>
        </p:nvSpPr>
        <p:spPr>
          <a:xfrm>
            <a:off x="853067" y="5363810"/>
            <a:ext cx="9710873" cy="2090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ts val="450"/>
              </a:spcBef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Benefits: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Successfully decommissioned legacy SAP and Non-SAP Applications. 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Easy access to the data held within legacy environments 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Established a Clean Lean and Compliant Data Strategy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Compliance and reduction of operational and legal risk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Secured long-term storage in durable, tamperproof form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23665430-C21C-721A-01A2-A4E7ABCF677D}"/>
              </a:ext>
            </a:extLst>
          </p:cNvPr>
          <p:cNvSpPr txBox="1"/>
          <p:nvPr/>
        </p:nvSpPr>
        <p:spPr>
          <a:xfrm>
            <a:off x="853067" y="7625310"/>
            <a:ext cx="9710873" cy="2090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ts val="450"/>
              </a:spcBef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ROI: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Millions in savings from decommissioned systems' licensing/infrastructure costs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Lower TCO of IT landscape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Reduced administration &amp; resource consumption of legacy applications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Increased process efficiency to access SAP data &amp; documents 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Leverage storage lifecycle for lower costs</a:t>
            </a:r>
          </a:p>
        </p:txBody>
      </p:sp>
      <p:pic>
        <p:nvPicPr>
          <p:cNvPr id="7170" name="Picture 2" descr="Advanced Chemical Plant Automation | Rockwell Automation | UK">
            <a:extLst>
              <a:ext uri="{FF2B5EF4-FFF2-40B4-BE49-F238E27FC236}">
                <a16:creationId xmlns:a16="http://schemas.microsoft.com/office/drawing/2014/main" id="{BA8699D5-E3ED-9A30-7B42-3784A7355261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1" r="3115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933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2478FF">
      <a:dk1>
        <a:srgbClr val="000000"/>
      </a:dk1>
      <a:lt1>
        <a:srgbClr val="FFFFFF"/>
      </a:lt1>
      <a:dk2>
        <a:srgbClr val="323232"/>
      </a:dk2>
      <a:lt2>
        <a:srgbClr val="FFFFFF"/>
      </a:lt2>
      <a:accent1>
        <a:srgbClr val="D30B0B"/>
      </a:accent1>
      <a:accent2>
        <a:srgbClr val="2478FF"/>
      </a:accent2>
      <a:accent3>
        <a:srgbClr val="1C1D3B"/>
      </a:accent3>
      <a:accent4>
        <a:srgbClr val="FFC000"/>
      </a:accent4>
      <a:accent5>
        <a:srgbClr val="000000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202CF24D878540B67162F0A9899BF8" ma:contentTypeVersion="18" ma:contentTypeDescription="Create a new document." ma:contentTypeScope="" ma:versionID="20c767da5aa3318d69369c50629d4adc">
  <xsd:schema xmlns:xsd="http://www.w3.org/2001/XMLSchema" xmlns:xs="http://www.w3.org/2001/XMLSchema" xmlns:p="http://schemas.microsoft.com/office/2006/metadata/properties" xmlns:ns2="3e2b107d-4663-4092-8c4b-a903872f3367" xmlns:ns3="bfee7331-4438-4be7-adff-9c56a95784c7" targetNamespace="http://schemas.microsoft.com/office/2006/metadata/properties" ma:root="true" ma:fieldsID="167f832a1ee4ea73e247ae5588413be6" ns2:_="" ns3:_="">
    <xsd:import namespace="3e2b107d-4663-4092-8c4b-a903872f3367"/>
    <xsd:import namespace="bfee7331-4438-4be7-adff-9c56a95784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2b107d-4663-4092-8c4b-a903872f33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895ba9d-5846-42da-98e4-e22e845eb1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ee7331-4438-4be7-adff-9c56a95784c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b448dd1-bc4a-4e97-8375-8dcc336b145e}" ma:internalName="TaxCatchAll" ma:showField="CatchAllData" ma:web="bfee7331-4438-4be7-adff-9c56a95784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e2b107d-4663-4092-8c4b-a903872f3367">
      <Terms xmlns="http://schemas.microsoft.com/office/infopath/2007/PartnerControls"/>
    </lcf76f155ced4ddcb4097134ff3c332f>
    <TaxCatchAll xmlns="bfee7331-4438-4be7-adff-9c56a95784c7" xsi:nil="true"/>
  </documentManagement>
</p:properties>
</file>

<file path=customXml/itemProps1.xml><?xml version="1.0" encoding="utf-8"?>
<ds:datastoreItem xmlns:ds="http://schemas.openxmlformats.org/officeDocument/2006/customXml" ds:itemID="{359E662E-C3E7-4A49-B854-2960AA5905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2b107d-4663-4092-8c4b-a903872f3367"/>
    <ds:schemaRef ds:uri="bfee7331-4438-4be7-adff-9c56a95784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0606AB-7635-4563-88D5-305E9BEE77B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7970B4-0C0D-4256-B79C-C96083E2D18B}">
  <ds:schemaRefs>
    <ds:schemaRef ds:uri="http://purl.org/dc/terms/"/>
    <ds:schemaRef ds:uri="http://schemas.microsoft.com/office/2006/documentManagement/types"/>
    <ds:schemaRef ds:uri="http://purl.org/dc/elements/1.1/"/>
    <ds:schemaRef ds:uri="bfee7331-4438-4be7-adff-9c56a95784c7"/>
    <ds:schemaRef ds:uri="http://schemas.microsoft.com/office/infopath/2007/PartnerControls"/>
    <ds:schemaRef ds:uri="http://www.w3.org/XML/1998/namespace"/>
    <ds:schemaRef ds:uri="http://purl.org/dc/dcmitype/"/>
    <ds:schemaRef ds:uri="http://schemas.openxmlformats.org/package/2006/metadata/core-properties"/>
    <ds:schemaRef ds:uri="3e2b107d-4663-4092-8c4b-a903872f3367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3110</TotalTime>
  <Words>438</Words>
  <Application>Microsoft Macintosh PowerPoint</Application>
  <PresentationFormat>Custom</PresentationFormat>
  <Paragraphs>58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Helvetica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Overviews - Case Studies One Pagers</dc:title>
  <cp:lastModifiedBy>Julia Amorim</cp:lastModifiedBy>
  <cp:revision>8</cp:revision>
  <dcterms:created xsi:type="dcterms:W3CDTF">2006-08-16T00:00:00Z</dcterms:created>
  <dcterms:modified xsi:type="dcterms:W3CDTF">2026-04-30T19:36:36Z</dcterms:modified>
  <dc:identifier>DAFrPQ6PK8g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0x01010066202CF24D878540B67162F0A9899BF8</vt:lpwstr>
  </property>
  <property fmtid="{D5CDD505-2E9C-101B-9397-08002B2CF9AE}" pid="3" name="MediaServiceImageTags">
    <vt:lpwstr/>
  </property>
</Properties>
</file>