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14"/>
  </p:notesMasterIdLst>
  <p:handoutMasterIdLst>
    <p:handoutMasterId r:id="rId15"/>
  </p:handoutMasterIdLst>
  <p:sldIdLst>
    <p:sldId id="2147469065" r:id="rId5"/>
    <p:sldId id="2147469064" r:id="rId6"/>
    <p:sldId id="2147469066" r:id="rId7"/>
    <p:sldId id="2147469077" r:id="rId8"/>
    <p:sldId id="2147469067" r:id="rId9"/>
    <p:sldId id="2147469075" r:id="rId10"/>
    <p:sldId id="2147469069" r:id="rId11"/>
    <p:sldId id="2147469071" r:id="rId12"/>
    <p:sldId id="21474690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pos="7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erous Art" initials="GA" lastIdx="1" clrIdx="0">
    <p:extLst>
      <p:ext uri="{19B8F6BF-5375-455C-9EA6-DF929625EA0E}">
        <p15:presenceInfo xmlns:p15="http://schemas.microsoft.com/office/powerpoint/2012/main" userId="74acd13c187467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E4"/>
    <a:srgbClr val="1C1D3B"/>
    <a:srgbClr val="F9F9FA"/>
    <a:srgbClr val="D40606"/>
    <a:srgbClr val="0D4BD4"/>
    <a:srgbClr val="FCFEFE"/>
    <a:srgbClr val="000FFC"/>
    <a:srgbClr val="FFC000"/>
    <a:srgbClr val="F0AB00"/>
    <a:srgbClr val="E4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CFB82-9567-0B4F-89AF-D957B559104D}" v="47" dt="2025-06-30T21:26:24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1"/>
    <p:restoredTop sz="88405"/>
  </p:normalViewPr>
  <p:slideViewPr>
    <p:cSldViewPr snapToGrid="0">
      <p:cViewPr varScale="1">
        <p:scale>
          <a:sx n="98" d="100"/>
          <a:sy n="98" d="100"/>
        </p:scale>
        <p:origin x="1040" y="200"/>
      </p:cViewPr>
      <p:guideLst>
        <p:guide orient="horz" pos="336"/>
        <p:guide pos="336"/>
        <p:guide orient="horz" pos="3984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8" y="13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2557CFAA-654F-A549-B4B2-08D231F80807}"/>
    <pc:docChg chg="modSld">
      <pc:chgData name="Julia Amorim" userId="1a2a34cf-f6eb-4dd8-86b7-3335b97f07d5" providerId="ADAL" clId="{2557CFAA-654F-A549-B4B2-08D231F80807}" dt="2025-05-06T13:31:33.161" v="0" actId="1076"/>
      <pc:docMkLst>
        <pc:docMk/>
      </pc:docMkLst>
      <pc:sldChg chg="modSp mod">
        <pc:chgData name="Julia Amorim" userId="1a2a34cf-f6eb-4dd8-86b7-3335b97f07d5" providerId="ADAL" clId="{2557CFAA-654F-A549-B4B2-08D231F80807}" dt="2025-05-06T13:31:33.161" v="0" actId="1076"/>
        <pc:sldMkLst>
          <pc:docMk/>
          <pc:sldMk cId="702553125" sldId="2147469068"/>
        </pc:sldMkLst>
      </pc:sldChg>
    </pc:docChg>
  </pc:docChgLst>
  <pc:docChgLst>
    <pc:chgData name="Julia Amorim" userId="1a2a34cf-f6eb-4dd8-86b7-3335b97f07d5" providerId="ADAL" clId="{DD75E057-61E3-6945-89B5-B6E46F5537F8}"/>
    <pc:docChg chg="undo custSel addSld delSld modSld">
      <pc:chgData name="Julia Amorim" userId="1a2a34cf-f6eb-4dd8-86b7-3335b97f07d5" providerId="ADAL" clId="{DD75E057-61E3-6945-89B5-B6E46F5537F8}" dt="2025-04-29T17:52:00.501" v="22" actId="700"/>
      <pc:docMkLst>
        <pc:docMk/>
      </pc:docMkLst>
      <pc:sldChg chg="add del">
        <pc:chgData name="Julia Amorim" userId="1a2a34cf-f6eb-4dd8-86b7-3335b97f07d5" providerId="ADAL" clId="{DD75E057-61E3-6945-89B5-B6E46F5537F8}" dt="2025-04-29T17:51:06.715" v="2"/>
        <pc:sldMkLst>
          <pc:docMk/>
          <pc:sldMk cId="2980731760" sldId="2147469064"/>
        </pc:sldMkLst>
      </pc:sldChg>
      <pc:sldChg chg="modSp mod modClrScheme chgLayout">
        <pc:chgData name="Julia Amorim" userId="1a2a34cf-f6eb-4dd8-86b7-3335b97f07d5" providerId="ADAL" clId="{DD75E057-61E3-6945-89B5-B6E46F5537F8}" dt="2025-04-29T17:50:59.164" v="0" actId="700"/>
        <pc:sldMkLst>
          <pc:docMk/>
          <pc:sldMk cId="333250901" sldId="2147469065"/>
        </pc:sldMkLst>
        <pc:spChg chg="mod ord">
          <ac:chgData name="Julia Amorim" userId="1a2a34cf-f6eb-4dd8-86b7-3335b97f07d5" providerId="ADAL" clId="{DD75E057-61E3-6945-89B5-B6E46F5537F8}" dt="2025-04-29T17:50:59.164" v="0" actId="700"/>
          <ac:spMkLst>
            <pc:docMk/>
            <pc:sldMk cId="333250901" sldId="2147469065"/>
            <ac:spMk id="2" creationId="{AAE1B20B-5DD7-3136-0307-8617458088E9}"/>
          </ac:spMkLst>
        </pc:spChg>
        <pc:spChg chg="mod ord">
          <ac:chgData name="Julia Amorim" userId="1a2a34cf-f6eb-4dd8-86b7-3335b97f07d5" providerId="ADAL" clId="{DD75E057-61E3-6945-89B5-B6E46F5537F8}" dt="2025-04-29T17:50:59.164" v="0" actId="700"/>
          <ac:spMkLst>
            <pc:docMk/>
            <pc:sldMk cId="333250901" sldId="2147469065"/>
            <ac:spMk id="3" creationId="{65B505CC-56B6-9F28-BD5C-4AA26BFB0FB2}"/>
          </ac:spMkLst>
        </pc:spChg>
      </pc:sldChg>
      <pc:sldChg chg="modSp mod modClrScheme chgLayout">
        <pc:chgData name="Julia Amorim" userId="1a2a34cf-f6eb-4dd8-86b7-3335b97f07d5" providerId="ADAL" clId="{DD75E057-61E3-6945-89B5-B6E46F5537F8}" dt="2025-04-29T17:51:26.917" v="9" actId="14100"/>
        <pc:sldMkLst>
          <pc:docMk/>
          <pc:sldMk cId="3723103569" sldId="2147469066"/>
        </pc:sldMkLst>
        <pc:spChg chg="mod ord">
          <ac:chgData name="Julia Amorim" userId="1a2a34cf-f6eb-4dd8-86b7-3335b97f07d5" providerId="ADAL" clId="{DD75E057-61E3-6945-89B5-B6E46F5537F8}" dt="2025-04-29T17:51:26.917" v="9" actId="14100"/>
          <ac:spMkLst>
            <pc:docMk/>
            <pc:sldMk cId="3723103569" sldId="2147469066"/>
            <ac:spMk id="2" creationId="{A1B03588-CA4C-C7B3-342A-9868FF57681E}"/>
          </ac:spMkLst>
        </pc:spChg>
        <pc:spChg chg="mod ord">
          <ac:chgData name="Julia Amorim" userId="1a2a34cf-f6eb-4dd8-86b7-3335b97f07d5" providerId="ADAL" clId="{DD75E057-61E3-6945-89B5-B6E46F5537F8}" dt="2025-04-29T17:51:25.132" v="8" actId="27636"/>
          <ac:spMkLst>
            <pc:docMk/>
            <pc:sldMk cId="3723103569" sldId="2147469066"/>
            <ac:spMk id="3" creationId="{476D9467-D4C7-3D65-3125-BF6C46DAE0DA}"/>
          </ac:spMkLst>
        </pc:spChg>
        <pc:picChg chg="mod ord">
          <ac:chgData name="Julia Amorim" userId="1a2a34cf-f6eb-4dd8-86b7-3335b97f07d5" providerId="ADAL" clId="{DD75E057-61E3-6945-89B5-B6E46F5537F8}" dt="2025-04-29T17:51:13.182" v="3" actId="700"/>
          <ac:picMkLst>
            <pc:docMk/>
            <pc:sldMk cId="3723103569" sldId="2147469066"/>
            <ac:picMk id="7" creationId="{151D812F-ADC6-862C-4304-357081304A8C}"/>
          </ac:picMkLst>
        </pc:picChg>
      </pc:sldChg>
      <pc:sldChg chg="modSp mod modClrScheme chgLayout">
        <pc:chgData name="Julia Amorim" userId="1a2a34cf-f6eb-4dd8-86b7-3335b97f07d5" providerId="ADAL" clId="{DD75E057-61E3-6945-89B5-B6E46F5537F8}" dt="2025-04-29T17:51:30.533" v="10" actId="700"/>
        <pc:sldMkLst>
          <pc:docMk/>
          <pc:sldMk cId="275267066" sldId="2147469067"/>
        </pc:sldMkLst>
        <pc:spChg chg="mod ord">
          <ac:chgData name="Julia Amorim" userId="1a2a34cf-f6eb-4dd8-86b7-3335b97f07d5" providerId="ADAL" clId="{DD75E057-61E3-6945-89B5-B6E46F5537F8}" dt="2025-04-29T17:51:30.533" v="10" actId="700"/>
          <ac:spMkLst>
            <pc:docMk/>
            <pc:sldMk cId="275267066" sldId="2147469067"/>
            <ac:spMk id="3" creationId="{FA9940B7-3094-1687-DF4B-CA15682E511D}"/>
          </ac:spMkLst>
        </pc:spChg>
      </pc:sldChg>
      <pc:sldChg chg="modSp mod modClrScheme chgLayout">
        <pc:chgData name="Julia Amorim" userId="1a2a34cf-f6eb-4dd8-86b7-3335b97f07d5" providerId="ADAL" clId="{DD75E057-61E3-6945-89B5-B6E46F5537F8}" dt="2025-04-29T17:51:34.662" v="12" actId="27636"/>
        <pc:sldMkLst>
          <pc:docMk/>
          <pc:sldMk cId="702553125" sldId="2147469068"/>
        </pc:sldMkLst>
      </pc:sldChg>
      <pc:sldChg chg="modSp mod modClrScheme chgLayout">
        <pc:chgData name="Julia Amorim" userId="1a2a34cf-f6eb-4dd8-86b7-3335b97f07d5" providerId="ADAL" clId="{DD75E057-61E3-6945-89B5-B6E46F5537F8}" dt="2025-04-29T17:51:46.190" v="18" actId="1076"/>
        <pc:sldMkLst>
          <pc:docMk/>
          <pc:sldMk cId="250767280" sldId="2147469069"/>
        </pc:sldMkLst>
        <pc:spChg chg="mod ord">
          <ac:chgData name="Julia Amorim" userId="1a2a34cf-f6eb-4dd8-86b7-3335b97f07d5" providerId="ADAL" clId="{DD75E057-61E3-6945-89B5-B6E46F5537F8}" dt="2025-04-29T17:51:46.190" v="18" actId="1076"/>
          <ac:spMkLst>
            <pc:docMk/>
            <pc:sldMk cId="250767280" sldId="2147469069"/>
            <ac:spMk id="2" creationId="{D0649B70-EE72-324B-246B-FFD60ED02076}"/>
          </ac:spMkLst>
        </pc:spChg>
        <pc:spChg chg="mod ord">
          <ac:chgData name="Julia Amorim" userId="1a2a34cf-f6eb-4dd8-86b7-3335b97f07d5" providerId="ADAL" clId="{DD75E057-61E3-6945-89B5-B6E46F5537F8}" dt="2025-04-29T17:51:40.801" v="16" actId="700"/>
          <ac:spMkLst>
            <pc:docMk/>
            <pc:sldMk cId="250767280" sldId="2147469069"/>
            <ac:spMk id="3" creationId="{0874A569-71C9-2EA3-A13C-28D9BCBCD336}"/>
          </ac:spMkLst>
        </pc:spChg>
      </pc:sldChg>
      <pc:sldChg chg="addSp modSp mod modClrScheme chgLayout">
        <pc:chgData name="Julia Amorim" userId="1a2a34cf-f6eb-4dd8-86b7-3335b97f07d5" providerId="ADAL" clId="{DD75E057-61E3-6945-89B5-B6E46F5537F8}" dt="2025-04-29T17:51:49.084" v="20" actId="27636"/>
        <pc:sldMkLst>
          <pc:docMk/>
          <pc:sldMk cId="4163392810" sldId="2147469070"/>
        </pc:sldMkLst>
      </pc:sldChg>
      <pc:sldChg chg="modSp mod modClrScheme chgLayout">
        <pc:chgData name="Julia Amorim" userId="1a2a34cf-f6eb-4dd8-86b7-3335b97f07d5" providerId="ADAL" clId="{DD75E057-61E3-6945-89B5-B6E46F5537F8}" dt="2025-04-29T17:51:55.335" v="21" actId="700"/>
        <pc:sldMkLst>
          <pc:docMk/>
          <pc:sldMk cId="2417031572" sldId="2147469071"/>
        </pc:sldMkLst>
        <pc:spChg chg="mod ord">
          <ac:chgData name="Julia Amorim" userId="1a2a34cf-f6eb-4dd8-86b7-3335b97f07d5" providerId="ADAL" clId="{DD75E057-61E3-6945-89B5-B6E46F5537F8}" dt="2025-04-29T17:51:55.335" v="21" actId="700"/>
          <ac:spMkLst>
            <pc:docMk/>
            <pc:sldMk cId="2417031572" sldId="2147469071"/>
            <ac:spMk id="2" creationId="{C4A5F5D6-2A55-E9D2-E46C-BB5309A59A90}"/>
          </ac:spMkLst>
        </pc:spChg>
      </pc:sldChg>
      <pc:sldChg chg="mod modClrScheme chgLayout">
        <pc:chgData name="Julia Amorim" userId="1a2a34cf-f6eb-4dd8-86b7-3335b97f07d5" providerId="ADAL" clId="{DD75E057-61E3-6945-89B5-B6E46F5537F8}" dt="2025-04-29T17:52:00.501" v="22" actId="700"/>
        <pc:sldMkLst>
          <pc:docMk/>
          <pc:sldMk cId="568156739" sldId="2147469073"/>
        </pc:sldMkLst>
      </pc:sldChg>
    </pc:docChg>
  </pc:docChgLst>
  <pc:docChgLst>
    <pc:chgData name="Julia Amorim" userId="1a2a34cf-f6eb-4dd8-86b7-3335b97f07d5" providerId="ADAL" clId="{B96CFB82-9567-0B4F-89AF-D957B559104D}"/>
    <pc:docChg chg="undo custSel addSld delSld modSld">
      <pc:chgData name="Julia Amorim" userId="1a2a34cf-f6eb-4dd8-86b7-3335b97f07d5" providerId="ADAL" clId="{B96CFB82-9567-0B4F-89AF-D957B559104D}" dt="2025-06-30T21:29:23.764" v="1010" actId="207"/>
      <pc:docMkLst>
        <pc:docMk/>
      </pc:docMkLst>
      <pc:sldChg chg="modSp del mod modNotesTx">
        <pc:chgData name="Julia Amorim" userId="1a2a34cf-f6eb-4dd8-86b7-3335b97f07d5" providerId="ADAL" clId="{B96CFB82-9567-0B4F-89AF-D957B559104D}" dt="2025-06-30T18:43:41.338" v="328" actId="2696"/>
        <pc:sldMkLst>
          <pc:docMk/>
          <pc:sldMk cId="702553125" sldId="2147469068"/>
        </pc:sldMkLst>
        <pc:spChg chg="mod">
          <ac:chgData name="Julia Amorim" userId="1a2a34cf-f6eb-4dd8-86b7-3335b97f07d5" providerId="ADAL" clId="{B96CFB82-9567-0B4F-89AF-D957B559104D}" dt="2025-06-30T18:04:41.971" v="13" actId="20577"/>
          <ac:spMkLst>
            <pc:docMk/>
            <pc:sldMk cId="702553125" sldId="2147469068"/>
            <ac:spMk id="3" creationId="{02B4F860-E9C4-8591-B1B9-18812B06D465}"/>
          </ac:spMkLst>
        </pc:spChg>
      </pc:sldChg>
      <pc:sldChg chg="addSp delSp modSp mod">
        <pc:chgData name="Julia Amorim" userId="1a2a34cf-f6eb-4dd8-86b7-3335b97f07d5" providerId="ADAL" clId="{B96CFB82-9567-0B4F-89AF-D957B559104D}" dt="2025-06-30T21:28:02.969" v="993" actId="2085"/>
        <pc:sldMkLst>
          <pc:docMk/>
          <pc:sldMk cId="250767280" sldId="2147469069"/>
        </pc:sldMkLst>
        <pc:spChg chg="mod">
          <ac:chgData name="Julia Amorim" userId="1a2a34cf-f6eb-4dd8-86b7-3335b97f07d5" providerId="ADAL" clId="{B96CFB82-9567-0B4F-89AF-D957B559104D}" dt="2025-06-30T18:48:55.554" v="374" actId="14100"/>
          <ac:spMkLst>
            <pc:docMk/>
            <pc:sldMk cId="250767280" sldId="2147469069"/>
            <ac:spMk id="2" creationId="{D0649B70-EE72-324B-246B-FFD60ED02076}"/>
          </ac:spMkLst>
        </pc:spChg>
        <pc:spChg chg="mod">
          <ac:chgData name="Julia Amorim" userId="1a2a34cf-f6eb-4dd8-86b7-3335b97f07d5" providerId="ADAL" clId="{B96CFB82-9567-0B4F-89AF-D957B559104D}" dt="2025-06-30T18:50:00.951" v="396" actId="1076"/>
          <ac:spMkLst>
            <pc:docMk/>
            <pc:sldMk cId="250767280" sldId="2147469069"/>
            <ac:spMk id="5" creationId="{842C1471-33EA-2E97-ED15-BBD3F32FC930}"/>
          </ac:spMkLst>
        </pc:spChg>
        <pc:spChg chg="mod">
          <ac:chgData name="Julia Amorim" userId="1a2a34cf-f6eb-4dd8-86b7-3335b97f07d5" providerId="ADAL" clId="{B96CFB82-9567-0B4F-89AF-D957B559104D}" dt="2025-06-30T18:49:47.612" v="390" actId="1076"/>
          <ac:spMkLst>
            <pc:docMk/>
            <pc:sldMk cId="250767280" sldId="2147469069"/>
            <ac:spMk id="10" creationId="{9B3471DF-6E6B-EBFC-B8B4-AE55A0F6B239}"/>
          </ac:spMkLst>
        </pc:spChg>
        <pc:spChg chg="mod">
          <ac:chgData name="Julia Amorim" userId="1a2a34cf-f6eb-4dd8-86b7-3335b97f07d5" providerId="ADAL" clId="{B96CFB82-9567-0B4F-89AF-D957B559104D}" dt="2025-06-30T18:48:05.968" v="360" actId="27803"/>
          <ac:spMkLst>
            <pc:docMk/>
            <pc:sldMk cId="250767280" sldId="2147469069"/>
            <ac:spMk id="14" creationId="{3750EC74-78F8-4B39-B795-87C0F44107B9}"/>
          </ac:spMkLst>
        </pc:spChg>
        <pc:spChg chg="mod">
          <ac:chgData name="Julia Amorim" userId="1a2a34cf-f6eb-4dd8-86b7-3335b97f07d5" providerId="ADAL" clId="{B96CFB82-9567-0B4F-89AF-D957B559104D}" dt="2025-06-30T18:48:05.968" v="360" actId="27803"/>
          <ac:spMkLst>
            <pc:docMk/>
            <pc:sldMk cId="250767280" sldId="2147469069"/>
            <ac:spMk id="16" creationId="{4240A814-B776-120F-D6B5-6C6D7DE03829}"/>
          </ac:spMkLst>
        </pc:spChg>
        <pc:spChg chg="mod">
          <ac:chgData name="Julia Amorim" userId="1a2a34cf-f6eb-4dd8-86b7-3335b97f07d5" providerId="ADAL" clId="{B96CFB82-9567-0B4F-89AF-D957B559104D}" dt="2025-06-30T18:48:05.968" v="360" actId="27803"/>
          <ac:spMkLst>
            <pc:docMk/>
            <pc:sldMk cId="250767280" sldId="2147469069"/>
            <ac:spMk id="18" creationId="{50FC83A8-DB21-A7D4-FE08-09B66F5A359F}"/>
          </ac:spMkLst>
        </pc:spChg>
        <pc:spChg chg="mod">
          <ac:chgData name="Julia Amorim" userId="1a2a34cf-f6eb-4dd8-86b7-3335b97f07d5" providerId="ADAL" clId="{B96CFB82-9567-0B4F-89AF-D957B559104D}" dt="2025-06-30T18:48:05.968" v="360" actId="27803"/>
          <ac:spMkLst>
            <pc:docMk/>
            <pc:sldMk cId="250767280" sldId="2147469069"/>
            <ac:spMk id="20" creationId="{82DC402C-7818-2330-5BAB-606E43AF7C5F}"/>
          </ac:spMkLst>
        </pc:spChg>
        <pc:spChg chg="mod">
          <ac:chgData name="Julia Amorim" userId="1a2a34cf-f6eb-4dd8-86b7-3335b97f07d5" providerId="ADAL" clId="{B96CFB82-9567-0B4F-89AF-D957B559104D}" dt="2025-06-30T18:48:05.968" v="360" actId="27803"/>
          <ac:spMkLst>
            <pc:docMk/>
            <pc:sldMk cId="250767280" sldId="2147469069"/>
            <ac:spMk id="22" creationId="{C14BE4C9-C63C-9541-5D5D-1AC56CA0A873}"/>
          </ac:spMkLst>
        </pc:spChg>
        <pc:spChg chg="add del mod">
          <ac:chgData name="Julia Amorim" userId="1a2a34cf-f6eb-4dd8-86b7-3335b97f07d5" providerId="ADAL" clId="{B96CFB82-9567-0B4F-89AF-D957B559104D}" dt="2025-06-30T21:27:56.210" v="991" actId="2085"/>
          <ac:spMkLst>
            <pc:docMk/>
            <pc:sldMk cId="250767280" sldId="2147469069"/>
            <ac:spMk id="23" creationId="{6C653295-552D-026A-6DE1-63CA87D6B1D9}"/>
          </ac:spMkLst>
        </pc:spChg>
        <pc:spChg chg="add del mod">
          <ac:chgData name="Julia Amorim" userId="1a2a34cf-f6eb-4dd8-86b7-3335b97f07d5" providerId="ADAL" clId="{B96CFB82-9567-0B4F-89AF-D957B559104D}" dt="2025-06-30T21:27:56.210" v="991" actId="2085"/>
          <ac:spMkLst>
            <pc:docMk/>
            <pc:sldMk cId="250767280" sldId="2147469069"/>
            <ac:spMk id="24" creationId="{E84C0C3D-2DCF-4272-7B48-9181F3EF4272}"/>
          </ac:spMkLst>
        </pc:spChg>
        <pc:spChg chg="add del mod">
          <ac:chgData name="Julia Amorim" userId="1a2a34cf-f6eb-4dd8-86b7-3335b97f07d5" providerId="ADAL" clId="{B96CFB82-9567-0B4F-89AF-D957B559104D}" dt="2025-06-30T21:28:02.969" v="993" actId="2085"/>
          <ac:spMkLst>
            <pc:docMk/>
            <pc:sldMk cId="250767280" sldId="2147469069"/>
            <ac:spMk id="25" creationId="{B8FBC8C7-61A1-3E9D-1BE5-9E3194125CBC}"/>
          </ac:spMkLst>
        </pc:spChg>
        <pc:spChg chg="add mod">
          <ac:chgData name="Julia Amorim" userId="1a2a34cf-f6eb-4dd8-86b7-3335b97f07d5" providerId="ADAL" clId="{B96CFB82-9567-0B4F-89AF-D957B559104D}" dt="2025-06-30T21:28:02.969" v="993" actId="2085"/>
          <ac:spMkLst>
            <pc:docMk/>
            <pc:sldMk cId="250767280" sldId="2147469069"/>
            <ac:spMk id="26" creationId="{D846085B-17DF-F9FB-5B2A-7D8E3C74528D}"/>
          </ac:spMkLst>
        </pc:spChg>
        <pc:spChg chg="add mod">
          <ac:chgData name="Julia Amorim" userId="1a2a34cf-f6eb-4dd8-86b7-3335b97f07d5" providerId="ADAL" clId="{B96CFB82-9567-0B4F-89AF-D957B559104D}" dt="2025-06-30T21:28:02.969" v="993" actId="2085"/>
          <ac:spMkLst>
            <pc:docMk/>
            <pc:sldMk cId="250767280" sldId="2147469069"/>
            <ac:spMk id="27" creationId="{BCD6452A-CF42-3E4E-A0E9-D17E45633281}"/>
          </ac:spMkLst>
        </pc:spChg>
        <pc:grpChg chg="add del mod">
          <ac:chgData name="Julia Amorim" userId="1a2a34cf-f6eb-4dd8-86b7-3335b97f07d5" providerId="ADAL" clId="{B96CFB82-9567-0B4F-89AF-D957B559104D}" dt="2025-06-30T18:48:05.968" v="360" actId="27803"/>
          <ac:grpSpMkLst>
            <pc:docMk/>
            <pc:sldMk cId="250767280" sldId="2147469069"/>
            <ac:grpSpMk id="9" creationId="{DB22B88B-5644-4C36-48B2-E602FB1636F1}"/>
          </ac:grpSpMkLst>
        </pc:grpChg>
        <pc:picChg chg="add del mod modCrop">
          <ac:chgData name="Julia Amorim" userId="1a2a34cf-f6eb-4dd8-86b7-3335b97f07d5" providerId="ADAL" clId="{B96CFB82-9567-0B4F-89AF-D957B559104D}" dt="2025-06-30T18:48:07.303" v="361" actId="478"/>
          <ac:picMkLst>
            <pc:docMk/>
            <pc:sldMk cId="250767280" sldId="2147469069"/>
            <ac:picMk id="6" creationId="{B99779DA-4068-A84D-D672-043EDFC426B4}"/>
          </ac:picMkLst>
        </pc:picChg>
        <pc:picChg chg="mod">
          <ac:chgData name="Julia Amorim" userId="1a2a34cf-f6eb-4dd8-86b7-3335b97f07d5" providerId="ADAL" clId="{B96CFB82-9567-0B4F-89AF-D957B559104D}" dt="2025-06-30T18:51:01.879" v="418" actId="2085"/>
          <ac:picMkLst>
            <pc:docMk/>
            <pc:sldMk cId="250767280" sldId="2147469069"/>
            <ac:picMk id="15" creationId="{9C7AD969-54B5-81CB-CECD-50FCE51C20AF}"/>
          </ac:picMkLst>
        </pc:picChg>
      </pc:sldChg>
      <pc:sldChg chg="del">
        <pc:chgData name="Julia Amorim" userId="1a2a34cf-f6eb-4dd8-86b7-3335b97f07d5" providerId="ADAL" clId="{B96CFB82-9567-0B4F-89AF-D957B559104D}" dt="2025-06-30T18:10:20.122" v="210" actId="2696"/>
        <pc:sldMkLst>
          <pc:docMk/>
          <pc:sldMk cId="4163392810" sldId="2147469070"/>
        </pc:sldMkLst>
      </pc:sldChg>
      <pc:sldChg chg="modSp mod">
        <pc:chgData name="Julia Amorim" userId="1a2a34cf-f6eb-4dd8-86b7-3335b97f07d5" providerId="ADAL" clId="{B96CFB82-9567-0B4F-89AF-D957B559104D}" dt="2025-06-30T18:10:25.742" v="213" actId="20577"/>
        <pc:sldMkLst>
          <pc:docMk/>
          <pc:sldMk cId="2417031572" sldId="2147469071"/>
        </pc:sldMkLst>
        <pc:spChg chg="mod">
          <ac:chgData name="Julia Amorim" userId="1a2a34cf-f6eb-4dd8-86b7-3335b97f07d5" providerId="ADAL" clId="{B96CFB82-9567-0B4F-89AF-D957B559104D}" dt="2025-06-30T18:10:25.742" v="213" actId="20577"/>
          <ac:spMkLst>
            <pc:docMk/>
            <pc:sldMk cId="2417031572" sldId="2147469071"/>
            <ac:spMk id="7" creationId="{E794A87E-2490-CE7E-1F57-C4DF5BAFAC9D}"/>
          </ac:spMkLst>
        </pc:spChg>
      </pc:sldChg>
      <pc:sldChg chg="addSp delSp modSp new del mod">
        <pc:chgData name="Julia Amorim" userId="1a2a34cf-f6eb-4dd8-86b7-3335b97f07d5" providerId="ADAL" clId="{B96CFB82-9567-0B4F-89AF-D957B559104D}" dt="2025-06-30T19:15:50.416" v="907" actId="2696"/>
        <pc:sldMkLst>
          <pc:docMk/>
          <pc:sldMk cId="518836138" sldId="2147469074"/>
        </pc:sldMkLst>
        <pc:spChg chg="mod">
          <ac:chgData name="Julia Amorim" userId="1a2a34cf-f6eb-4dd8-86b7-3335b97f07d5" providerId="ADAL" clId="{B96CFB82-9567-0B4F-89AF-D957B559104D}" dt="2025-06-30T19:12:59.987" v="814" actId="1035"/>
          <ac:spMkLst>
            <pc:docMk/>
            <pc:sldMk cId="518836138" sldId="2147469074"/>
            <ac:spMk id="2" creationId="{BFFEEFEE-6244-7BF4-74D3-8386E00E4877}"/>
          </ac:spMkLst>
        </pc:spChg>
        <pc:spChg chg="mod">
          <ac:chgData name="Julia Amorim" userId="1a2a34cf-f6eb-4dd8-86b7-3335b97f07d5" providerId="ADAL" clId="{B96CFB82-9567-0B4F-89AF-D957B559104D}" dt="2025-06-30T18:07:35.931" v="107" actId="20577"/>
          <ac:spMkLst>
            <pc:docMk/>
            <pc:sldMk cId="518836138" sldId="2147469074"/>
            <ac:spMk id="3" creationId="{9ED24FFE-0BD5-3BA3-CFC9-7011BD4153AE}"/>
          </ac:spMkLst>
        </pc:spChg>
        <pc:spChg chg="add del mod">
          <ac:chgData name="Julia Amorim" userId="1a2a34cf-f6eb-4dd8-86b7-3335b97f07d5" providerId="ADAL" clId="{B96CFB82-9567-0B4F-89AF-D957B559104D}" dt="2025-06-30T18:58:17.223" v="443" actId="47"/>
          <ac:spMkLst>
            <pc:docMk/>
            <pc:sldMk cId="518836138" sldId="2147469074"/>
            <ac:spMk id="4" creationId="{50B42644-4478-3CA4-3B3B-8EBFBF414CCC}"/>
          </ac:spMkLst>
        </pc:spChg>
        <pc:spChg chg="add mod">
          <ac:chgData name="Julia Amorim" userId="1a2a34cf-f6eb-4dd8-86b7-3335b97f07d5" providerId="ADAL" clId="{B96CFB82-9567-0B4F-89AF-D957B559104D}" dt="2025-06-30T19:12:59.987" v="814" actId="1035"/>
          <ac:spMkLst>
            <pc:docMk/>
            <pc:sldMk cId="518836138" sldId="2147469074"/>
            <ac:spMk id="5" creationId="{C85E687C-EC15-F4A3-899A-804BCC75A5E5}"/>
          </ac:spMkLst>
        </pc:spChg>
        <pc:cxnChg chg="add mod">
          <ac:chgData name="Julia Amorim" userId="1a2a34cf-f6eb-4dd8-86b7-3335b97f07d5" providerId="ADAL" clId="{B96CFB82-9567-0B4F-89AF-D957B559104D}" dt="2025-06-30T19:13:20.753" v="827" actId="14100"/>
          <ac:cxnSpMkLst>
            <pc:docMk/>
            <pc:sldMk cId="518836138" sldId="2147469074"/>
            <ac:cxnSpMk id="7" creationId="{35ECB92A-FC92-D0A2-2306-9613B43749A9}"/>
          </ac:cxnSpMkLst>
        </pc:cxnChg>
      </pc:sldChg>
      <pc:sldChg chg="addSp delSp modSp add mod">
        <pc:chgData name="Julia Amorim" userId="1a2a34cf-f6eb-4dd8-86b7-3335b97f07d5" providerId="ADAL" clId="{B96CFB82-9567-0B4F-89AF-D957B559104D}" dt="2025-06-30T21:29:23.764" v="1010" actId="207"/>
        <pc:sldMkLst>
          <pc:docMk/>
          <pc:sldMk cId="2401045004" sldId="2147469075"/>
        </pc:sldMkLst>
        <pc:spChg chg="del">
          <ac:chgData name="Julia Amorim" userId="1a2a34cf-f6eb-4dd8-86b7-3335b97f07d5" providerId="ADAL" clId="{B96CFB82-9567-0B4F-89AF-D957B559104D}" dt="2025-06-30T18:39:21.566" v="215" actId="478"/>
          <ac:spMkLst>
            <pc:docMk/>
            <pc:sldMk cId="2401045004" sldId="2147469075"/>
            <ac:spMk id="2" creationId="{D5815E20-9F00-B0C5-8626-136482BB0816}"/>
          </ac:spMkLst>
        </pc:spChg>
        <pc:spChg chg="mod">
          <ac:chgData name="Julia Amorim" userId="1a2a34cf-f6eb-4dd8-86b7-3335b97f07d5" providerId="ADAL" clId="{B96CFB82-9567-0B4F-89AF-D957B559104D}" dt="2025-06-30T18:45:35.220" v="331" actId="1076"/>
          <ac:spMkLst>
            <pc:docMk/>
            <pc:sldMk cId="2401045004" sldId="2147469075"/>
            <ac:spMk id="3" creationId="{58878A8A-95D5-A1D8-988C-A1F4994A97B0}"/>
          </ac:spMkLst>
        </pc:spChg>
        <pc:spChg chg="add del mod">
          <ac:chgData name="Julia Amorim" userId="1a2a34cf-f6eb-4dd8-86b7-3335b97f07d5" providerId="ADAL" clId="{B96CFB82-9567-0B4F-89AF-D957B559104D}" dt="2025-06-30T18:39:26.512" v="216" actId="478"/>
          <ac:spMkLst>
            <pc:docMk/>
            <pc:sldMk cId="2401045004" sldId="2147469075"/>
            <ac:spMk id="5" creationId="{E5BDBFC8-A717-3CF9-40A6-FDEB271C4F49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6" creationId="{1DEF8D72-9F8F-64CF-2B51-C8F8B70DE384}"/>
          </ac:spMkLst>
        </pc:spChg>
        <pc:spChg chg="add mod">
          <ac:chgData name="Julia Amorim" userId="1a2a34cf-f6eb-4dd8-86b7-3335b97f07d5" providerId="ADAL" clId="{B96CFB82-9567-0B4F-89AF-D957B559104D}" dt="2025-06-30T21:28:43.470" v="1000" actId="207"/>
          <ac:spMkLst>
            <pc:docMk/>
            <pc:sldMk cId="2401045004" sldId="2147469075"/>
            <ac:spMk id="7" creationId="{8E06C214-3845-7493-343D-4F5967401DAF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8" creationId="{48C6DF58-503D-B0FE-A7BD-9917ECB189A2}"/>
          </ac:spMkLst>
        </pc:spChg>
        <pc:spChg chg="add mod">
          <ac:chgData name="Julia Amorim" userId="1a2a34cf-f6eb-4dd8-86b7-3335b97f07d5" providerId="ADAL" clId="{B96CFB82-9567-0B4F-89AF-D957B559104D}" dt="2025-06-30T18:47:14.335" v="354" actId="1076"/>
          <ac:spMkLst>
            <pc:docMk/>
            <pc:sldMk cId="2401045004" sldId="2147469075"/>
            <ac:spMk id="9" creationId="{9130C7AC-EB8A-C1A9-52F8-F92739F7065F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10" creationId="{4B6C7986-8943-1BF0-0ACD-48C03B94ADB3}"/>
          </ac:spMkLst>
        </pc:spChg>
        <pc:spChg chg="add mod">
          <ac:chgData name="Julia Amorim" userId="1a2a34cf-f6eb-4dd8-86b7-3335b97f07d5" providerId="ADAL" clId="{B96CFB82-9567-0B4F-89AF-D957B559104D}" dt="2025-06-30T21:28:43.470" v="1000" actId="207"/>
          <ac:spMkLst>
            <pc:docMk/>
            <pc:sldMk cId="2401045004" sldId="2147469075"/>
            <ac:spMk id="11" creationId="{28A9CFE7-A5C7-24CE-C95F-EE87271EA793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12" creationId="{042C6DCF-B12B-79E0-5547-EF9EAC4C6EFB}"/>
          </ac:spMkLst>
        </pc:spChg>
        <pc:spChg chg="add mod">
          <ac:chgData name="Julia Amorim" userId="1a2a34cf-f6eb-4dd8-86b7-3335b97f07d5" providerId="ADAL" clId="{B96CFB82-9567-0B4F-89AF-D957B559104D}" dt="2025-06-30T21:28:43.470" v="1000" actId="207"/>
          <ac:spMkLst>
            <pc:docMk/>
            <pc:sldMk cId="2401045004" sldId="2147469075"/>
            <ac:spMk id="13" creationId="{A4D63D2E-2631-7C46-6FA7-B036DD2DB739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14" creationId="{7FD1A317-C09D-0335-1AD2-F63B5D0293B3}"/>
          </ac:spMkLst>
        </pc:spChg>
        <pc:spChg chg="add mod">
          <ac:chgData name="Julia Amorim" userId="1a2a34cf-f6eb-4dd8-86b7-3335b97f07d5" providerId="ADAL" clId="{B96CFB82-9567-0B4F-89AF-D957B559104D}" dt="2025-06-30T21:28:43.470" v="1000" actId="207"/>
          <ac:spMkLst>
            <pc:docMk/>
            <pc:sldMk cId="2401045004" sldId="2147469075"/>
            <ac:spMk id="15" creationId="{63C95F8C-3D3D-1D2C-F4EE-F1E3A859DE52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16" creationId="{01DF2653-033D-3ABD-3CA7-E40CDEE46933}"/>
          </ac:spMkLst>
        </pc:spChg>
        <pc:spChg chg="add mod">
          <ac:chgData name="Julia Amorim" userId="1a2a34cf-f6eb-4dd8-86b7-3335b97f07d5" providerId="ADAL" clId="{B96CFB82-9567-0B4F-89AF-D957B559104D}" dt="2025-06-30T21:28:43.470" v="1000" actId="207"/>
          <ac:spMkLst>
            <pc:docMk/>
            <pc:sldMk cId="2401045004" sldId="2147469075"/>
            <ac:spMk id="17" creationId="{326ED9DB-669D-7D38-C4F4-F2E397D356A8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18" creationId="{8EB61C85-640A-E8A2-A0BA-5B98F46F8F0D}"/>
          </ac:spMkLst>
        </pc:spChg>
        <pc:spChg chg="add del mod">
          <ac:chgData name="Julia Amorim" userId="1a2a34cf-f6eb-4dd8-86b7-3335b97f07d5" providerId="ADAL" clId="{B96CFB82-9567-0B4F-89AF-D957B559104D}" dt="2025-06-30T21:28:43.470" v="1000" actId="207"/>
          <ac:spMkLst>
            <pc:docMk/>
            <pc:sldMk cId="2401045004" sldId="2147469075"/>
            <ac:spMk id="19" creationId="{1C85D3D6-9750-AF8C-1370-7712DE9EB1B1}"/>
          </ac:spMkLst>
        </pc:spChg>
        <pc:spChg chg="add mod">
          <ac:chgData name="Julia Amorim" userId="1a2a34cf-f6eb-4dd8-86b7-3335b97f07d5" providerId="ADAL" clId="{B96CFB82-9567-0B4F-89AF-D957B559104D}" dt="2025-06-30T21:28:52.702" v="1004" actId="207"/>
          <ac:spMkLst>
            <pc:docMk/>
            <pc:sldMk cId="2401045004" sldId="2147469075"/>
            <ac:spMk id="20" creationId="{8B822B94-8F10-7757-8256-3D54B6EF295A}"/>
          </ac:spMkLst>
        </pc:spChg>
        <pc:spChg chg="add mod">
          <ac:chgData name="Julia Amorim" userId="1a2a34cf-f6eb-4dd8-86b7-3335b97f07d5" providerId="ADAL" clId="{B96CFB82-9567-0B4F-89AF-D957B559104D}" dt="2025-06-30T21:28:43.470" v="1000" actId="207"/>
          <ac:spMkLst>
            <pc:docMk/>
            <pc:sldMk cId="2401045004" sldId="2147469075"/>
            <ac:spMk id="21" creationId="{849E2061-69BE-511A-8A73-546C56775D32}"/>
          </ac:spMkLst>
        </pc:spChg>
        <pc:picChg chg="add mod">
          <ac:chgData name="Julia Amorim" userId="1a2a34cf-f6eb-4dd8-86b7-3335b97f07d5" providerId="ADAL" clId="{B96CFB82-9567-0B4F-89AF-D957B559104D}" dt="2025-06-30T21:29:23.446" v="1009" actId="207"/>
          <ac:picMkLst>
            <pc:docMk/>
            <pc:sldMk cId="2401045004" sldId="2147469075"/>
            <ac:picMk id="23" creationId="{A9150D52-0CAF-560D-056A-14CFF2ECB99A}"/>
          </ac:picMkLst>
        </pc:picChg>
        <pc:picChg chg="add mod">
          <ac:chgData name="Julia Amorim" userId="1a2a34cf-f6eb-4dd8-86b7-3335b97f07d5" providerId="ADAL" clId="{B96CFB82-9567-0B4F-89AF-D957B559104D}" dt="2025-06-30T21:28:57.649" v="1005" actId="207"/>
          <ac:picMkLst>
            <pc:docMk/>
            <pc:sldMk cId="2401045004" sldId="2147469075"/>
            <ac:picMk id="25" creationId="{BF785397-F446-7EEB-D9FC-EAFDF461A26A}"/>
          </ac:picMkLst>
        </pc:picChg>
        <pc:picChg chg="add mod">
          <ac:chgData name="Julia Amorim" userId="1a2a34cf-f6eb-4dd8-86b7-3335b97f07d5" providerId="ADAL" clId="{B96CFB82-9567-0B4F-89AF-D957B559104D}" dt="2025-06-30T21:29:23.764" v="1010" actId="207"/>
          <ac:picMkLst>
            <pc:docMk/>
            <pc:sldMk cId="2401045004" sldId="2147469075"/>
            <ac:picMk id="27" creationId="{36ADF756-A12C-722A-4E26-AE55482CDBD5}"/>
          </ac:picMkLst>
        </pc:picChg>
        <pc:picChg chg="add mod">
          <ac:chgData name="Julia Amorim" userId="1a2a34cf-f6eb-4dd8-86b7-3335b97f07d5" providerId="ADAL" clId="{B96CFB82-9567-0B4F-89AF-D957B559104D}" dt="2025-06-30T21:28:57.649" v="1005" actId="207"/>
          <ac:picMkLst>
            <pc:docMk/>
            <pc:sldMk cId="2401045004" sldId="2147469075"/>
            <ac:picMk id="29" creationId="{13C44832-C9F3-36D4-78BA-C022A6706FD1}"/>
          </ac:picMkLst>
        </pc:picChg>
        <pc:picChg chg="add mod">
          <ac:chgData name="Julia Amorim" userId="1a2a34cf-f6eb-4dd8-86b7-3335b97f07d5" providerId="ADAL" clId="{B96CFB82-9567-0B4F-89AF-D957B559104D}" dt="2025-06-30T21:29:23.446" v="1009" actId="207"/>
          <ac:picMkLst>
            <pc:docMk/>
            <pc:sldMk cId="2401045004" sldId="2147469075"/>
            <ac:picMk id="31" creationId="{8653FDA9-81CD-2A74-5DA9-9EEEB791DFEA}"/>
          </ac:picMkLst>
        </pc:picChg>
        <pc:picChg chg="add mod">
          <ac:chgData name="Julia Amorim" userId="1a2a34cf-f6eb-4dd8-86b7-3335b97f07d5" providerId="ADAL" clId="{B96CFB82-9567-0B4F-89AF-D957B559104D}" dt="2025-06-30T21:29:00.514" v="1006" actId="207"/>
          <ac:picMkLst>
            <pc:docMk/>
            <pc:sldMk cId="2401045004" sldId="2147469075"/>
            <ac:picMk id="33" creationId="{8D027345-9652-00ED-C6B3-9B9E3CC572B4}"/>
          </ac:picMkLst>
        </pc:picChg>
        <pc:picChg chg="add mod">
          <ac:chgData name="Julia Amorim" userId="1a2a34cf-f6eb-4dd8-86b7-3335b97f07d5" providerId="ADAL" clId="{B96CFB82-9567-0B4F-89AF-D957B559104D}" dt="2025-06-30T21:29:23.764" v="1010" actId="207"/>
          <ac:picMkLst>
            <pc:docMk/>
            <pc:sldMk cId="2401045004" sldId="2147469075"/>
            <ac:picMk id="35" creationId="{21E6701F-C4E4-A42B-FD54-0510F4F0FB83}"/>
          </ac:picMkLst>
        </pc:picChg>
        <pc:picChg chg="add mod">
          <ac:chgData name="Julia Amorim" userId="1a2a34cf-f6eb-4dd8-86b7-3335b97f07d5" providerId="ADAL" clId="{B96CFB82-9567-0B4F-89AF-D957B559104D}" dt="2025-06-30T21:29:00.514" v="1006" actId="207"/>
          <ac:picMkLst>
            <pc:docMk/>
            <pc:sldMk cId="2401045004" sldId="2147469075"/>
            <ac:picMk id="37" creationId="{5430E594-B6EB-7027-9CE9-D171D5F49FC1}"/>
          </ac:picMkLst>
        </pc:picChg>
      </pc:sldChg>
      <pc:sldChg chg="modSp add del mod">
        <pc:chgData name="Julia Amorim" userId="1a2a34cf-f6eb-4dd8-86b7-3335b97f07d5" providerId="ADAL" clId="{B96CFB82-9567-0B4F-89AF-D957B559104D}" dt="2025-06-30T21:26:27.451" v="964" actId="2696"/>
        <pc:sldMkLst>
          <pc:docMk/>
          <pc:sldMk cId="1912025600" sldId="2147469076"/>
        </pc:sldMkLst>
        <pc:spChg chg="mod">
          <ac:chgData name="Julia Amorim" userId="1a2a34cf-f6eb-4dd8-86b7-3335b97f07d5" providerId="ADAL" clId="{B96CFB82-9567-0B4F-89AF-D957B559104D}" dt="2025-06-30T19:15:44.565" v="905" actId="1036"/>
          <ac:spMkLst>
            <pc:docMk/>
            <pc:sldMk cId="1912025600" sldId="2147469076"/>
            <ac:spMk id="2" creationId="{D6A363A8-1602-F766-D219-A2BFE182466E}"/>
          </ac:spMkLst>
        </pc:spChg>
        <pc:spChg chg="mod">
          <ac:chgData name="Julia Amorim" userId="1a2a34cf-f6eb-4dd8-86b7-3335b97f07d5" providerId="ADAL" clId="{B96CFB82-9567-0B4F-89AF-D957B559104D}" dt="2025-06-30T19:15:47.361" v="906" actId="14100"/>
          <ac:spMkLst>
            <pc:docMk/>
            <pc:sldMk cId="1912025600" sldId="2147469076"/>
            <ac:spMk id="5" creationId="{936F2F56-DB72-7A67-675B-355C914B346A}"/>
          </ac:spMkLst>
        </pc:spChg>
        <pc:cxnChg chg="mod">
          <ac:chgData name="Julia Amorim" userId="1a2a34cf-f6eb-4dd8-86b7-3335b97f07d5" providerId="ADAL" clId="{B96CFB82-9567-0B4F-89AF-D957B559104D}" dt="2025-06-30T19:15:37.570" v="900" actId="14100"/>
          <ac:cxnSpMkLst>
            <pc:docMk/>
            <pc:sldMk cId="1912025600" sldId="2147469076"/>
            <ac:cxnSpMk id="7" creationId="{E7D93DA9-3B5F-F7F0-28FB-F12D9482E13E}"/>
          </ac:cxnSpMkLst>
        </pc:cxnChg>
      </pc:sldChg>
      <pc:sldChg chg="modSp add del mod">
        <pc:chgData name="Julia Amorim" userId="1a2a34cf-f6eb-4dd8-86b7-3335b97f07d5" providerId="ADAL" clId="{B96CFB82-9567-0B4F-89AF-D957B559104D}" dt="2025-06-30T19:16:51.294" v="923" actId="2696"/>
        <pc:sldMkLst>
          <pc:docMk/>
          <pc:sldMk cId="3170645007" sldId="2147469077"/>
        </pc:sldMkLst>
        <pc:spChg chg="mod">
          <ac:chgData name="Julia Amorim" userId="1a2a34cf-f6eb-4dd8-86b7-3335b97f07d5" providerId="ADAL" clId="{B96CFB82-9567-0B4F-89AF-D957B559104D}" dt="2025-06-30T19:16:30.165" v="916" actId="207"/>
          <ac:spMkLst>
            <pc:docMk/>
            <pc:sldMk cId="3170645007" sldId="2147469077"/>
            <ac:spMk id="2" creationId="{3C1BAECE-35C9-43E6-3397-5617DAE81F5E}"/>
          </ac:spMkLst>
        </pc:spChg>
        <pc:spChg chg="mod">
          <ac:chgData name="Julia Amorim" userId="1a2a34cf-f6eb-4dd8-86b7-3335b97f07d5" providerId="ADAL" clId="{B96CFB82-9567-0B4F-89AF-D957B559104D}" dt="2025-06-30T19:16:46.619" v="922" actId="207"/>
          <ac:spMkLst>
            <pc:docMk/>
            <pc:sldMk cId="3170645007" sldId="2147469077"/>
            <ac:spMk id="5" creationId="{7F6CE10F-9E4D-EF58-9D85-A04D6A5AD1B5}"/>
          </ac:spMkLst>
        </pc:spChg>
      </pc:sldChg>
      <pc:sldChg chg="addSp delSp modSp new mod">
        <pc:chgData name="Julia Amorim" userId="1a2a34cf-f6eb-4dd8-86b7-3335b97f07d5" providerId="ADAL" clId="{B96CFB82-9567-0B4F-89AF-D957B559104D}" dt="2025-06-30T21:27:27.040" v="982" actId="14100"/>
        <pc:sldMkLst>
          <pc:docMk/>
          <pc:sldMk cId="3731019921" sldId="2147469077"/>
        </pc:sldMkLst>
        <pc:spChg chg="mod">
          <ac:chgData name="Julia Amorim" userId="1a2a34cf-f6eb-4dd8-86b7-3335b97f07d5" providerId="ADAL" clId="{B96CFB82-9567-0B4F-89AF-D957B559104D}" dt="2025-06-30T21:26:25.781" v="963" actId="20577"/>
          <ac:spMkLst>
            <pc:docMk/>
            <pc:sldMk cId="3731019921" sldId="2147469077"/>
            <ac:spMk id="2" creationId="{F9C83437-4ADD-5388-B7C0-FD28CB8F57B7}"/>
          </ac:spMkLst>
        </pc:spChg>
        <pc:spChg chg="add del">
          <ac:chgData name="Julia Amorim" userId="1a2a34cf-f6eb-4dd8-86b7-3335b97f07d5" providerId="ADAL" clId="{B96CFB82-9567-0B4F-89AF-D957B559104D}" dt="2025-06-30T21:24:04.981" v="932" actId="478"/>
          <ac:spMkLst>
            <pc:docMk/>
            <pc:sldMk cId="3731019921" sldId="2147469077"/>
            <ac:spMk id="17" creationId="{4D7BC35B-026A-7281-2471-18BB6F1EE337}"/>
          </ac:spMkLst>
        </pc:sp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3" creationId="{AECEB458-878E-E8A6-58A2-8C2089007EA5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4" creationId="{96157DEF-7654-3CA0-AF2F-7700070D7795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5" creationId="{5B6C4CDA-241F-E2C0-FB18-A93007A5EE1E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7" creationId="{A2D3FA8E-135C-74D8-FEDB-6B98302ABCC9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8" creationId="{51CEA4F3-E812-DE13-DBD5-61D18D87F75A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9" creationId="{D5407CC3-38B8-B664-7FE2-A35A67901E52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10" creationId="{62C1E350-6ABC-862B-8B8F-547C8F0C99A5}"/>
          </ac:graphicFrameMkLst>
        </pc:graphicFrameChg>
        <pc:graphicFrameChg chg="del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11" creationId="{B9AFF68E-CE32-45F7-AF1B-E5F51BDC7813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12" creationId="{1D0BBBA8-48F3-8334-C698-55DACCDBD921}"/>
          </ac:graphicFrameMkLst>
        </pc:graphicFrameChg>
        <pc:graphicFrameChg chg="add del mod">
          <ac:chgData name="Julia Amorim" userId="1a2a34cf-f6eb-4dd8-86b7-3335b97f07d5" providerId="ADAL" clId="{B96CFB82-9567-0B4F-89AF-D957B559104D}" dt="2025-06-30T21:23:44.528" v="930" actId="478"/>
          <ac:graphicFrameMkLst>
            <pc:docMk/>
            <pc:sldMk cId="3731019921" sldId="2147469077"/>
            <ac:graphicFrameMk id="14" creationId="{603E4759-9962-EF0C-9C36-CF6C883B3123}"/>
          </ac:graphicFrameMkLst>
        </pc:graphicFrameChg>
        <pc:graphicFrameChg chg="add del mod modGraphic">
          <ac:chgData name="Julia Amorim" userId="1a2a34cf-f6eb-4dd8-86b7-3335b97f07d5" providerId="ADAL" clId="{B96CFB82-9567-0B4F-89AF-D957B559104D}" dt="2025-06-30T21:23:42.342" v="929" actId="478"/>
          <ac:graphicFrameMkLst>
            <pc:docMk/>
            <pc:sldMk cId="3731019921" sldId="2147469077"/>
            <ac:graphicFrameMk id="15" creationId="{4921B0AE-D654-6A39-DF71-E70F662E96DA}"/>
          </ac:graphicFrameMkLst>
        </pc:graphicFrameChg>
        <pc:graphicFrameChg chg="add mod modGraphic">
          <ac:chgData name="Julia Amorim" userId="1a2a34cf-f6eb-4dd8-86b7-3335b97f07d5" providerId="ADAL" clId="{B96CFB82-9567-0B4F-89AF-D957B559104D}" dt="2025-06-30T21:27:27.040" v="982" actId="14100"/>
          <ac:graphicFrameMkLst>
            <pc:docMk/>
            <pc:sldMk cId="3731019921" sldId="2147469077"/>
            <ac:graphicFrameMk id="18" creationId="{822AF398-366F-66D2-650B-0918FAA10A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96EEF-566E-7A88-F308-3D4015628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Helvetica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DBD38-A3EA-998C-B5B7-F0D764512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912D-7C6A-43A1-BD4F-844544856533}" type="datetimeFigureOut">
              <a:rPr lang="en-US" smtClean="0">
                <a:latin typeface="Helvetica" pitchFamily="2" charset="0"/>
              </a:rPr>
              <a:t>6/30/25</a:t>
            </a:fld>
            <a:endParaRPr lang="en-US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E6501-4663-6A70-ADCD-586B90C8C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7DFDC-48CD-9984-5DE0-373B2C55F4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3D9B-926C-4BC4-9140-1F67C9ADB123}" type="slidenum">
              <a:rPr lang="en-US" smtClean="0">
                <a:latin typeface="Helvetica" pitchFamily="2" charset="0"/>
              </a:rPr>
              <a:t>‹#›</a:t>
            </a:fld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269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E219295E-01D2-8A42-BCF5-8A36CE324D4F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0BC411F4-90E6-5244-AF3B-45150A40F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9785-2F00-CA24-3635-5D754FB16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7E92B-E269-ACBE-9402-5C067BAC0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35A52-B9D0-C1EA-2E8E-2BB78D396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how SAP is moving</a:t>
            </a:r>
          </a:p>
          <a:p>
            <a:r>
              <a:rPr lang="en-US" dirty="0"/>
              <a:t>This is why you should move too.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59399-F27F-37E4-0E4D-CE4AB26AB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1" y="2824427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7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-1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1" y="2251715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9491" y="408273"/>
            <a:ext cx="1660538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769" y="2035533"/>
            <a:ext cx="3437008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1729" y="2035533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4300" y="2040891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640" y="3175540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0187" y="3194223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500" y="3237226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2" y="2236573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187" y="2225179"/>
            <a:ext cx="2751625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996" y="2225179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1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311" y="3100278"/>
            <a:ext cx="5085694" cy="902939"/>
            <a:chOff x="702617" y="4639518"/>
            <a:chExt cx="5085694" cy="902939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066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1" y="3464549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7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0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 xxx-xxx-xxx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xxx@auritas.com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307" y="1555684"/>
            <a:ext cx="5085694" cy="902939"/>
            <a:chOff x="702617" y="4639518"/>
            <a:chExt cx="5085694" cy="902939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 dirty="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6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1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0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899" y="2065292"/>
            <a:ext cx="3674534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4535094" cy="407700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6" y="70639"/>
            <a:ext cx="1349268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8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02428"/>
            <a:ext cx="8965588" cy="913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51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548640"/>
            <a:ext cx="8965588" cy="966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2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4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3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522" y="798094"/>
            <a:ext cx="5356077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3547" y="1779787"/>
            <a:ext cx="5356077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1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5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1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2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8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37410" y="647493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5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3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E1B20B-5DD7-3136-0307-861745808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>
              <a:lnSpc>
                <a:spcPts val="5250"/>
              </a:lnSpc>
            </a:pPr>
            <a:r>
              <a:rPr lang="en-US" b="1" i="0" u="none" strike="noStrike" dirty="0">
                <a:effectLst/>
              </a:rPr>
              <a:t>Connect Everything:</a:t>
            </a:r>
          </a:p>
          <a:p>
            <a:pPr algn="l">
              <a:lnSpc>
                <a:spcPts val="5250"/>
              </a:lnSpc>
            </a:pPr>
            <a:r>
              <a:rPr lang="en-US" b="1" i="0" u="none" strike="noStrike" dirty="0">
                <a:effectLst/>
              </a:rPr>
              <a:t>SAP Integration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505CC-56B6-9F28-BD5C-4AA26BFB0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Driving Innovation, Empowering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3325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578188" y="2461462"/>
            <a:ext cx="1757718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3243206" y="2461462"/>
            <a:ext cx="1918193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6559133" y="2461462"/>
            <a:ext cx="2400466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9371067" y="2461462"/>
            <a:ext cx="1757717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3243206" y="3096658"/>
            <a:ext cx="2653093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S/4HANA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Business Data Cloud (BDC)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Extended ECM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Vendor Invoice Management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Doc Presentment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Ariba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9371067" y="3096658"/>
            <a:ext cx="2520575" cy="8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dirty="0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578188" y="3096658"/>
            <a:ext cx="2520575" cy="1912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Data Archiving 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dirty="0" err="1">
                <a:solidFill>
                  <a:srgbClr val="1C1D3B"/>
                </a:solidFill>
                <a:latin typeface="Helvetica" pitchFamily="2" charset="0"/>
              </a:rPr>
              <a:t>DaRT</a:t>
            </a: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Quality &amp; Governance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Migration 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System Decommissioning 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Privacy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6504258" y="3096658"/>
            <a:ext cx="2520575" cy="1569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2872051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6198983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9029674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974" y="4889092"/>
            <a:ext cx="1046734" cy="315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6702655" y="5169032"/>
            <a:ext cx="2520575" cy="229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100" i="1" dirty="0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9568" y="4420489"/>
            <a:ext cx="871255" cy="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993" y="4106792"/>
            <a:ext cx="971400" cy="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167" y="5322797"/>
            <a:ext cx="915662" cy="2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9483724" y="4171279"/>
            <a:ext cx="668083" cy="384782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107" y="4873422"/>
            <a:ext cx="463183" cy="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855" y="5539647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9521227" y="5755650"/>
            <a:ext cx="782554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 dirty="0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050" i="1" dirty="0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013" y="-13277"/>
            <a:ext cx="12202988" cy="1890595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421" y="4887684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9516855" y="5114017"/>
            <a:ext cx="668962" cy="1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dirty="0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700" dirty="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700" baseline="30000" dirty="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700" dirty="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4200437" y="407633"/>
            <a:ext cx="0" cy="95294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4695776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4725421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6527825" y="584135"/>
            <a:ext cx="1326950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6658794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8491431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22+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8428988" y="898227"/>
            <a:ext cx="1249189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Years Evolving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0317983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$1,5B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0237232" y="898227"/>
            <a:ext cx="1285804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271312" y="1237686"/>
            <a:ext cx="3501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Driving Innovation, Empowering Transformations.</a:t>
            </a:r>
            <a:endParaRPr lang="en-US" sz="1050" b="1" dirty="0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2" y="193513"/>
            <a:ext cx="3609393" cy="1158805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7" y="5652941"/>
            <a:ext cx="1263099" cy="4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3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D9467-D4C7-3D65-3125-BF6C46DA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184" y="588432"/>
            <a:ext cx="5245544" cy="11130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600" dirty="0"/>
              <a:t>Reasons to Move to Integration Suite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03588-CA4C-C7B3-342A-9868FF5768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354" y="2060294"/>
            <a:ext cx="5245544" cy="41031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SAP PI/PO mainstream support ends in 2027.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SAP Integration Suite is a more modern solution for enterprises.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streamlined connection cloud to on-prem, SAP to non-SAP, within SAP BTP.</a:t>
            </a:r>
          </a:p>
        </p:txBody>
      </p:sp>
      <p:pic>
        <p:nvPicPr>
          <p:cNvPr id="7" name="Picture Placeholder 6" descr="A finger touching a computer screen&#10;&#10;AI-generated content may be incorrect.">
            <a:extLst>
              <a:ext uri="{FF2B5EF4-FFF2-40B4-BE49-F238E27FC236}">
                <a16:creationId xmlns:a16="http://schemas.microsoft.com/office/drawing/2014/main" id="{151D812F-ADC6-862C-4304-357081304A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299" r="23299"/>
          <a:stretch/>
        </p:blipFill>
        <p:spPr/>
      </p:pic>
    </p:spTree>
    <p:extLst>
      <p:ext uri="{BB962C8B-B14F-4D97-AF65-F5344CB8AC3E}">
        <p14:creationId xmlns:p14="http://schemas.microsoft.com/office/powerpoint/2010/main" val="372310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C83437-4ADD-5388-B7C0-FD28CB8F5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Previous Solution: PI/PO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22AF398-366F-66D2-650B-0918FAA10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56136"/>
              </p:ext>
            </p:extLst>
          </p:nvPr>
        </p:nvGraphicFramePr>
        <p:xfrm>
          <a:off x="712593" y="1649546"/>
          <a:ext cx="10991726" cy="46598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9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154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>
                          <a:latin typeface="Helvetica" pitchFamily="2" charset="0"/>
                        </a:rPr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Helvetica" pitchFamily="2" charset="0"/>
                        </a:rPr>
                        <a:t>SAP PI/PO Limitation</a:t>
                      </a:r>
                      <a:r>
                        <a:rPr lang="en-US" dirty="0">
                          <a:latin typeface="Helvetica" pitchFamily="2" charset="0"/>
                        </a:rPr>
                        <a:t>s</a:t>
                      </a:r>
                      <a:endParaRPr dirty="0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Helvetica" pitchFamily="2" charset="0"/>
                        </a:rPr>
                        <a:t>SAP Integration Suite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Deployment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On-premise only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Cloud-native, multi-cloud deployment (SAP BTP)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Scalability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Limited horizontal scaling</a:t>
                      </a:r>
                    </a:p>
                  </a:txBody>
                  <a:tcPr anchor="ctr">
                    <a:solidFill>
                      <a:srgbClr val="FFD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Elastic scaling with auto-scale features in the cloud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Adapters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Limited to SAP-provided adapters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More pre-built adapters + partner ecosystem + APIs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Modern Protocol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Limited support for modern APIs (</a:t>
                      </a:r>
                      <a:r>
                        <a:rPr dirty="0" err="1">
                          <a:latin typeface="Helvetica" pitchFamily="2" charset="0"/>
                        </a:rPr>
                        <a:t>GraphQL</a:t>
                      </a:r>
                      <a:r>
                        <a:rPr dirty="0">
                          <a:latin typeface="Helvetica" pitchFamily="2" charset="0"/>
                        </a:rPr>
                        <a:t>, Webhooks)</a:t>
                      </a:r>
                    </a:p>
                  </a:txBody>
                  <a:tcPr anchor="ctr">
                    <a:solidFill>
                      <a:srgbClr val="FFD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Full support for REST, Webhooks, OData v4, </a:t>
                      </a:r>
                      <a:r>
                        <a:rPr dirty="0" err="1">
                          <a:latin typeface="Helvetica" pitchFamily="2" charset="0"/>
                        </a:rPr>
                        <a:t>GraphQL</a:t>
                      </a:r>
                      <a:r>
                        <a:rPr dirty="0">
                          <a:latin typeface="Helvetica" pitchFamily="2" charset="0"/>
                        </a:rPr>
                        <a:t>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Integration Patterns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Traditional EAI patterns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Supports modern iPaaS patterns, API-led integration, event mesh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Development Experience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Requires Java for custom development</a:t>
                      </a:r>
                    </a:p>
                  </a:txBody>
                  <a:tcPr anchor="ctr">
                    <a:solidFill>
                      <a:srgbClr val="FFD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Low-code/no-code options with Flow Builder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API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Not available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Embedded API Management &amp; Developer Portal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Machine Learning/AI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Not integrated</a:t>
                      </a:r>
                    </a:p>
                  </a:txBody>
                  <a:tcPr anchor="ctr">
                    <a:solidFill>
                      <a:srgbClr val="FFD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Native integration with SAP AI Core and AI APIs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Hybrid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Harder to manage hybrid landscapes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Designed for hybrid landscapes (on-prem + cloud)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Upgrades &amp; Maintenance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Requires manual upgrades and patching</a:t>
                      </a:r>
                    </a:p>
                  </a:txBody>
                  <a:tcPr anchor="ctr">
                    <a:solidFill>
                      <a:srgbClr val="FFD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Managed and updated by SAP automatically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42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>
                          <a:latin typeface="Helvetica" pitchFamily="2" charset="0"/>
                        </a:rPr>
                        <a:t>End of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PI/PO nearing sunset (2027 mainstream, 2030 ext.)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dirty="0">
                          <a:latin typeface="Helvetica" pitchFamily="2" charset="0"/>
                        </a:rPr>
                        <a:t>Future-proof, aligned with SAP's cloud-first strategy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01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940B7-3094-1687-DF4B-CA15682E5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Moving From PI/PO to Integration Suite</a:t>
            </a:r>
            <a:endParaRPr lang="en-US" dirty="0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BA2BFB76-8D4E-1D2F-4406-30498DC1E2EF}"/>
              </a:ext>
            </a:extLst>
          </p:cNvPr>
          <p:cNvSpPr/>
          <p:nvPr/>
        </p:nvSpPr>
        <p:spPr>
          <a:xfrm>
            <a:off x="1074129" y="1816908"/>
            <a:ext cx="4577204" cy="2136258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928ED20A-4856-B0B6-F397-CB4153FDDA25}"/>
              </a:ext>
            </a:extLst>
          </p:cNvPr>
          <p:cNvSpPr/>
          <p:nvPr/>
        </p:nvSpPr>
        <p:spPr>
          <a:xfrm>
            <a:off x="1074129" y="1816908"/>
            <a:ext cx="4577204" cy="787079"/>
          </a:xfrm>
          <a:prstGeom prst="round1Rect">
            <a:avLst>
              <a:gd name="adj" fmla="val 2843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1F21CBC2-9B5C-2483-3304-0BD2EEBBF0A7}"/>
              </a:ext>
            </a:extLst>
          </p:cNvPr>
          <p:cNvSpPr/>
          <p:nvPr/>
        </p:nvSpPr>
        <p:spPr>
          <a:xfrm>
            <a:off x="6510385" y="1816908"/>
            <a:ext cx="4577204" cy="2136258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0E2C6DBF-06E5-0808-916B-6066A0B806FC}"/>
              </a:ext>
            </a:extLst>
          </p:cNvPr>
          <p:cNvSpPr/>
          <p:nvPr/>
        </p:nvSpPr>
        <p:spPr>
          <a:xfrm>
            <a:off x="6510385" y="1816908"/>
            <a:ext cx="4577204" cy="787079"/>
          </a:xfrm>
          <a:prstGeom prst="round1Rect">
            <a:avLst>
              <a:gd name="adj" fmla="val 2843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2810C140-4877-F6D7-A919-5719C5B8B5CD}"/>
              </a:ext>
            </a:extLst>
          </p:cNvPr>
          <p:cNvSpPr/>
          <p:nvPr/>
        </p:nvSpPr>
        <p:spPr>
          <a:xfrm>
            <a:off x="1104413" y="4247289"/>
            <a:ext cx="4577204" cy="2136258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56839F5C-6E12-C9F1-E099-91F9B62573C8}"/>
              </a:ext>
            </a:extLst>
          </p:cNvPr>
          <p:cNvSpPr/>
          <p:nvPr/>
        </p:nvSpPr>
        <p:spPr>
          <a:xfrm>
            <a:off x="1104413" y="4247289"/>
            <a:ext cx="4577204" cy="787079"/>
          </a:xfrm>
          <a:prstGeom prst="round1Rect">
            <a:avLst>
              <a:gd name="adj" fmla="val 2843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DDFFE220-5B03-4005-0BF4-F31732323E36}"/>
              </a:ext>
            </a:extLst>
          </p:cNvPr>
          <p:cNvSpPr/>
          <p:nvPr/>
        </p:nvSpPr>
        <p:spPr>
          <a:xfrm>
            <a:off x="6540669" y="4247289"/>
            <a:ext cx="4577204" cy="2136258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44228FCC-41B1-458C-387D-1DB4B3314E91}"/>
              </a:ext>
            </a:extLst>
          </p:cNvPr>
          <p:cNvSpPr/>
          <p:nvPr/>
        </p:nvSpPr>
        <p:spPr>
          <a:xfrm>
            <a:off x="6540669" y="4247289"/>
            <a:ext cx="4577204" cy="787079"/>
          </a:xfrm>
          <a:prstGeom prst="round1Rect">
            <a:avLst>
              <a:gd name="adj" fmla="val 2843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CCF03C9-1A80-EFBA-B278-4B6EBEACCA80}"/>
              </a:ext>
            </a:extLst>
          </p:cNvPr>
          <p:cNvSpPr txBox="1">
            <a:spLocks/>
          </p:cNvSpPr>
          <p:nvPr/>
        </p:nvSpPr>
        <p:spPr>
          <a:xfrm>
            <a:off x="1902105" y="1954978"/>
            <a:ext cx="3441920" cy="649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Enhanced Capabilities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and Features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7A21E41-27CE-C8C7-FA97-894B47C0E42D}"/>
              </a:ext>
            </a:extLst>
          </p:cNvPr>
          <p:cNvSpPr txBox="1">
            <a:spLocks/>
          </p:cNvSpPr>
          <p:nvPr/>
        </p:nvSpPr>
        <p:spPr>
          <a:xfrm>
            <a:off x="7426650" y="1954978"/>
            <a:ext cx="3441920" cy="649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Modern and Scalable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Architecture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A1828C9-920D-BD73-F48B-D859A12C2903}"/>
              </a:ext>
            </a:extLst>
          </p:cNvPr>
          <p:cNvSpPr txBox="1">
            <a:spLocks/>
          </p:cNvSpPr>
          <p:nvPr/>
        </p:nvSpPr>
        <p:spPr>
          <a:xfrm>
            <a:off x="1934970" y="4385359"/>
            <a:ext cx="3441920" cy="649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Improved User Experience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&amp; Interface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655A97-FD57-8588-F9F2-563653376028}"/>
              </a:ext>
            </a:extLst>
          </p:cNvPr>
          <p:cNvSpPr txBox="1">
            <a:spLocks/>
          </p:cNvSpPr>
          <p:nvPr/>
        </p:nvSpPr>
        <p:spPr>
          <a:xfrm>
            <a:off x="7459515" y="4385359"/>
            <a:ext cx="3441920" cy="649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Integration with Cloud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6"/>
                </a:solidFill>
              </a:rPr>
              <a:t>&amp; Hybrid Landscapes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13764D-396D-75BE-C087-BEE028A52A84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245146" y="2810447"/>
            <a:ext cx="3986307" cy="9048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300" dirty="0">
                <a:solidFill>
                  <a:srgbClr val="1C1D3B"/>
                </a:solidFill>
                <a:latin typeface="Helvetica" pitchFamily="2" charset="0"/>
              </a:rPr>
              <a:t>SAP Integration Suite enhances data processing, automates integration flows, and adapts to your workflows—delivering greater speed, efficiency, and agility than traditional PI/PO tools.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2E4C366-43B4-1615-E7E7-A9D247E6E458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686560" y="2810447"/>
            <a:ext cx="3986307" cy="9048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300" dirty="0">
                <a:solidFill>
                  <a:srgbClr val="1C1D3B"/>
                </a:solidFill>
                <a:latin typeface="Helvetica" pitchFamily="2" charset="0"/>
              </a:rPr>
              <a:t>Built on modern architecture, SAP Integration Suite scales effortlessly and adapts to your evolving business needs. Grows with your business without performance loss.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4CFF98B-4640-64AD-DF11-5CB1BAC82405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278011" y="5240828"/>
            <a:ext cx="3986307" cy="9048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300" dirty="0">
                <a:solidFill>
                  <a:srgbClr val="1C1D3B"/>
                </a:solidFill>
                <a:latin typeface="Helvetica" pitchFamily="2" charset="0"/>
              </a:rPr>
              <a:t>An intuitive interface simplifies complex tasks, enhances user experience, and boosts productivity. It allows users to manage integration tasks more efficiently, leading to better workflow.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FE808F7-CEA3-DB73-F3BF-76B0F57A1F6D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19425" y="5240828"/>
            <a:ext cx="3986307" cy="9048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sz="1300" dirty="0">
                <a:solidFill>
                  <a:srgbClr val="1C1D3B"/>
                </a:solidFill>
                <a:latin typeface="Helvetica" pitchFamily="2" charset="0"/>
              </a:rPr>
              <a:t>Enables end-to-end process integration across various applications by facilitating message exchanges. This capability allows for the development and utilization of predefined integration content.</a:t>
            </a:r>
          </a:p>
        </p:txBody>
      </p:sp>
      <p:pic>
        <p:nvPicPr>
          <p:cNvPr id="22" name="Graphic 21" descr="List with solid fill">
            <a:extLst>
              <a:ext uri="{FF2B5EF4-FFF2-40B4-BE49-F238E27FC236}">
                <a16:creationId xmlns:a16="http://schemas.microsoft.com/office/drawing/2014/main" id="{9AFD55AB-2BE7-5ED1-E9B5-BB9FDF2B8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0234" y="1933867"/>
            <a:ext cx="544157" cy="544157"/>
          </a:xfrm>
          <a:prstGeom prst="rect">
            <a:avLst/>
          </a:prstGeom>
        </p:spPr>
      </p:pic>
      <p:pic>
        <p:nvPicPr>
          <p:cNvPr id="24" name="Graphic 23" descr="Cloud with solid fill">
            <a:extLst>
              <a:ext uri="{FF2B5EF4-FFF2-40B4-BE49-F238E27FC236}">
                <a16:creationId xmlns:a16="http://schemas.microsoft.com/office/drawing/2014/main" id="{69024E98-890E-707F-0660-75EC2CCDB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2352" y="4327672"/>
            <a:ext cx="607737" cy="607737"/>
          </a:xfrm>
          <a:prstGeom prst="rect">
            <a:avLst/>
          </a:prstGeom>
        </p:spPr>
      </p:pic>
      <p:pic>
        <p:nvPicPr>
          <p:cNvPr id="26" name="Graphic 25" descr="Touchscreen with solid fill">
            <a:extLst>
              <a:ext uri="{FF2B5EF4-FFF2-40B4-BE49-F238E27FC236}">
                <a16:creationId xmlns:a16="http://schemas.microsoft.com/office/drawing/2014/main" id="{335F1060-4D5C-D5AE-EB43-9BA1900D5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2309" y="4347177"/>
            <a:ext cx="577302" cy="577302"/>
          </a:xfrm>
          <a:prstGeom prst="rect">
            <a:avLst/>
          </a:prstGeom>
        </p:spPr>
      </p:pic>
      <p:pic>
        <p:nvPicPr>
          <p:cNvPr id="28" name="Graphic 27" descr="Cube with solid fill">
            <a:extLst>
              <a:ext uri="{FF2B5EF4-FFF2-40B4-BE49-F238E27FC236}">
                <a16:creationId xmlns:a16="http://schemas.microsoft.com/office/drawing/2014/main" id="{620EDE71-87AB-117F-0966-6A0BC9BF75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5941" y="1928788"/>
            <a:ext cx="607737" cy="6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B85AC-B25A-D671-CA75-3C7AF9249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78A8A-95D5-A1D8-988C-A1F4994A9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Benefits of Integration Suite</a:t>
            </a: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1DEF8D72-9F8F-64CF-2B51-C8F8B70DE384}"/>
              </a:ext>
            </a:extLst>
          </p:cNvPr>
          <p:cNvSpPr/>
          <p:nvPr/>
        </p:nvSpPr>
        <p:spPr>
          <a:xfrm>
            <a:off x="889612" y="1890721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6C214-3845-7493-343D-4F5967401DAF}"/>
              </a:ext>
            </a:extLst>
          </p:cNvPr>
          <p:cNvSpPr txBox="1"/>
          <p:nvPr/>
        </p:nvSpPr>
        <p:spPr>
          <a:xfrm>
            <a:off x="2060619" y="2059318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Streamlined connectivity between various cloud services.</a:t>
            </a: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48C6DF58-503D-B0FE-A7BD-9917ECB189A2}"/>
              </a:ext>
            </a:extLst>
          </p:cNvPr>
          <p:cNvSpPr/>
          <p:nvPr/>
        </p:nvSpPr>
        <p:spPr>
          <a:xfrm>
            <a:off x="889612" y="2972439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0C7AC-EB8A-C1A9-52F8-F92739F7065F}"/>
              </a:ext>
            </a:extLst>
          </p:cNvPr>
          <p:cNvSpPr txBox="1"/>
          <p:nvPr/>
        </p:nvSpPr>
        <p:spPr>
          <a:xfrm>
            <a:off x="2060619" y="3141036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Scalability and cost-effectiveness through seamless integration.</a:t>
            </a:r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4B6C7986-8943-1BF0-0ACD-48C03B94ADB3}"/>
              </a:ext>
            </a:extLst>
          </p:cNvPr>
          <p:cNvSpPr/>
          <p:nvPr/>
        </p:nvSpPr>
        <p:spPr>
          <a:xfrm>
            <a:off x="889612" y="4054157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A9CFE7-A5C7-24CE-C95F-EE87271EA793}"/>
              </a:ext>
            </a:extLst>
          </p:cNvPr>
          <p:cNvSpPr txBox="1"/>
          <p:nvPr/>
        </p:nvSpPr>
        <p:spPr>
          <a:xfrm>
            <a:off x="2060619" y="4222754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Enhanced flexibility, allowing organizations to adapt quickly.</a:t>
            </a:r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042C6DCF-B12B-79E0-5547-EF9EAC4C6EFB}"/>
              </a:ext>
            </a:extLst>
          </p:cNvPr>
          <p:cNvSpPr/>
          <p:nvPr/>
        </p:nvSpPr>
        <p:spPr>
          <a:xfrm>
            <a:off x="6307512" y="1886295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63D2E-2631-7C46-6FA7-B036DD2DB739}"/>
              </a:ext>
            </a:extLst>
          </p:cNvPr>
          <p:cNvSpPr txBox="1"/>
          <p:nvPr/>
        </p:nvSpPr>
        <p:spPr>
          <a:xfrm>
            <a:off x="7478519" y="2054893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Adheres to industry standards for data protection &amp; compliance.</a:t>
            </a:r>
          </a:p>
        </p:txBody>
      </p:sp>
      <p:sp>
        <p:nvSpPr>
          <p:cNvPr id="14" name="Round Single Corner Rectangle 13">
            <a:extLst>
              <a:ext uri="{FF2B5EF4-FFF2-40B4-BE49-F238E27FC236}">
                <a16:creationId xmlns:a16="http://schemas.microsoft.com/office/drawing/2014/main" id="{7FD1A317-C09D-0335-1AD2-F63B5D0293B3}"/>
              </a:ext>
            </a:extLst>
          </p:cNvPr>
          <p:cNvSpPr/>
          <p:nvPr/>
        </p:nvSpPr>
        <p:spPr>
          <a:xfrm>
            <a:off x="6307512" y="2968014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95F8C-3D3D-1D2C-F4EE-F1E3A859DE52}"/>
              </a:ext>
            </a:extLst>
          </p:cNvPr>
          <p:cNvSpPr txBox="1"/>
          <p:nvPr/>
        </p:nvSpPr>
        <p:spPr>
          <a:xfrm>
            <a:off x="7478519" y="3136611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Advanced security features to prevent breaches. </a:t>
            </a:r>
          </a:p>
        </p:txBody>
      </p:sp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01DF2653-033D-3ABD-3CA7-E40CDEE46933}"/>
              </a:ext>
            </a:extLst>
          </p:cNvPr>
          <p:cNvSpPr/>
          <p:nvPr/>
        </p:nvSpPr>
        <p:spPr>
          <a:xfrm>
            <a:off x="6307512" y="4049732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6ED9DB-669D-7D38-C4F4-F2E397D356A8}"/>
              </a:ext>
            </a:extLst>
          </p:cNvPr>
          <p:cNvSpPr txBox="1"/>
          <p:nvPr/>
        </p:nvSpPr>
        <p:spPr>
          <a:xfrm>
            <a:off x="7478519" y="4218329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Robust monitoring tools for insights into their integration processes.</a:t>
            </a:r>
          </a:p>
        </p:txBody>
      </p:sp>
      <p:sp>
        <p:nvSpPr>
          <p:cNvPr id="18" name="Round Single Corner Rectangle 17">
            <a:extLst>
              <a:ext uri="{FF2B5EF4-FFF2-40B4-BE49-F238E27FC236}">
                <a16:creationId xmlns:a16="http://schemas.microsoft.com/office/drawing/2014/main" id="{8EB61C85-640A-E8A2-A0BA-5B98F46F8F0D}"/>
              </a:ext>
            </a:extLst>
          </p:cNvPr>
          <p:cNvSpPr/>
          <p:nvPr/>
        </p:nvSpPr>
        <p:spPr>
          <a:xfrm>
            <a:off x="889612" y="5135875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5D3D6-9750-AF8C-1370-7712DE9EB1B1}"/>
              </a:ext>
            </a:extLst>
          </p:cNvPr>
          <p:cNvSpPr txBox="1"/>
          <p:nvPr/>
        </p:nvSpPr>
        <p:spPr>
          <a:xfrm>
            <a:off x="2060619" y="5304472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Leverage real-time data to optimize processes and outcomes.</a:t>
            </a:r>
          </a:p>
        </p:txBody>
      </p: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8B822B94-8F10-7757-8256-3D54B6EF295A}"/>
              </a:ext>
            </a:extLst>
          </p:cNvPr>
          <p:cNvSpPr/>
          <p:nvPr/>
        </p:nvSpPr>
        <p:spPr>
          <a:xfrm>
            <a:off x="6307512" y="5131450"/>
            <a:ext cx="4831250" cy="91312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9E2061-69BE-511A-8A73-546C56775D32}"/>
              </a:ext>
            </a:extLst>
          </p:cNvPr>
          <p:cNvSpPr txBox="1"/>
          <p:nvPr/>
        </p:nvSpPr>
        <p:spPr>
          <a:xfrm>
            <a:off x="7478519" y="5300047"/>
            <a:ext cx="343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Features ensure the integrity of data across all systems.</a:t>
            </a:r>
          </a:p>
        </p:txBody>
      </p:sp>
      <p:pic>
        <p:nvPicPr>
          <p:cNvPr id="23" name="Graphic 22" descr="Rope Knot with solid fill">
            <a:extLst>
              <a:ext uri="{FF2B5EF4-FFF2-40B4-BE49-F238E27FC236}">
                <a16:creationId xmlns:a16="http://schemas.microsoft.com/office/drawing/2014/main" id="{A9150D52-0CAF-560D-056A-14CFF2ECB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5367" y="5250564"/>
            <a:ext cx="688745" cy="688745"/>
          </a:xfrm>
          <a:prstGeom prst="rect">
            <a:avLst/>
          </a:prstGeom>
        </p:spPr>
      </p:pic>
      <p:pic>
        <p:nvPicPr>
          <p:cNvPr id="25" name="Graphic 24" descr="Security camera with solid fill">
            <a:extLst>
              <a:ext uri="{FF2B5EF4-FFF2-40B4-BE49-F238E27FC236}">
                <a16:creationId xmlns:a16="http://schemas.microsoft.com/office/drawing/2014/main" id="{BF785397-F446-7EEB-D9FC-EAFDF461A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5367" y="4161919"/>
            <a:ext cx="688745" cy="688745"/>
          </a:xfrm>
          <a:prstGeom prst="rect">
            <a:avLst/>
          </a:prstGeom>
        </p:spPr>
      </p:pic>
      <p:pic>
        <p:nvPicPr>
          <p:cNvPr id="27" name="Graphic 26" descr="Police male with solid fill">
            <a:extLst>
              <a:ext uri="{FF2B5EF4-FFF2-40B4-BE49-F238E27FC236}">
                <a16:creationId xmlns:a16="http://schemas.microsoft.com/office/drawing/2014/main" id="{36ADF756-A12C-722A-4E26-AE55482CD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5367" y="3096724"/>
            <a:ext cx="688745" cy="688745"/>
          </a:xfrm>
          <a:prstGeom prst="rect">
            <a:avLst/>
          </a:prstGeom>
        </p:spPr>
      </p:pic>
      <p:pic>
        <p:nvPicPr>
          <p:cNvPr id="29" name="Graphic 28" descr="Gavel with solid fill">
            <a:extLst>
              <a:ext uri="{FF2B5EF4-FFF2-40B4-BE49-F238E27FC236}">
                <a16:creationId xmlns:a16="http://schemas.microsoft.com/office/drawing/2014/main" id="{13C44832-C9F3-36D4-78BA-C022A6706F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5367" y="1998482"/>
            <a:ext cx="688745" cy="688745"/>
          </a:xfrm>
          <a:prstGeom prst="rect">
            <a:avLst/>
          </a:prstGeom>
        </p:spPr>
      </p:pic>
      <p:pic>
        <p:nvPicPr>
          <p:cNvPr id="31" name="Graphic 30" descr="Pie chart with solid fill">
            <a:extLst>
              <a:ext uri="{FF2B5EF4-FFF2-40B4-BE49-F238E27FC236}">
                <a16:creationId xmlns:a16="http://schemas.microsoft.com/office/drawing/2014/main" id="{8653FDA9-81CD-2A74-5DA9-9EEEB791D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565" y="5248062"/>
            <a:ext cx="688745" cy="688745"/>
          </a:xfrm>
          <a:prstGeom prst="rect">
            <a:avLst/>
          </a:prstGeom>
        </p:spPr>
      </p:pic>
      <p:pic>
        <p:nvPicPr>
          <p:cNvPr id="33" name="Graphic 32" descr="Hockey Stick Curve Graph with solid fill">
            <a:extLst>
              <a:ext uri="{FF2B5EF4-FFF2-40B4-BE49-F238E27FC236}">
                <a16:creationId xmlns:a16="http://schemas.microsoft.com/office/drawing/2014/main" id="{8D027345-9652-00ED-C6B3-9B9E3CC572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82565" y="4166344"/>
            <a:ext cx="688745" cy="688745"/>
          </a:xfrm>
          <a:prstGeom prst="rect">
            <a:avLst/>
          </a:prstGeom>
        </p:spPr>
      </p:pic>
      <p:pic>
        <p:nvPicPr>
          <p:cNvPr id="35" name="Graphic 34" descr="Ruler with solid fill">
            <a:extLst>
              <a:ext uri="{FF2B5EF4-FFF2-40B4-BE49-F238E27FC236}">
                <a16:creationId xmlns:a16="http://schemas.microsoft.com/office/drawing/2014/main" id="{21E6701F-C4E4-A42B-FD54-0510F4F0FB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26937" y="3138460"/>
            <a:ext cx="600000" cy="600000"/>
          </a:xfrm>
          <a:prstGeom prst="rect">
            <a:avLst/>
          </a:prstGeom>
        </p:spPr>
      </p:pic>
      <p:pic>
        <p:nvPicPr>
          <p:cNvPr id="37" name="Graphic 36" descr="Cloud with solid fill">
            <a:extLst>
              <a:ext uri="{FF2B5EF4-FFF2-40B4-BE49-F238E27FC236}">
                <a16:creationId xmlns:a16="http://schemas.microsoft.com/office/drawing/2014/main" id="{5430E594-B6EB-7027-9CE9-D171D5F49F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82565" y="1988596"/>
            <a:ext cx="688745" cy="6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4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49B70-EE72-324B-246B-FFD60ED02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835" y="1520002"/>
            <a:ext cx="10331934" cy="607388"/>
          </a:xfrm>
        </p:spPr>
        <p:txBody>
          <a:bodyPr/>
          <a:lstStyle/>
          <a:p>
            <a:r>
              <a:rPr lang="en-US" dirty="0"/>
              <a:t>With Auritas, we help from deployment to post-live support, ensuring no more juggling disconnected systems.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A569-71C9-2EA3-A13C-28D9BCBCD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Auritas' Expertise in Integration Suite</a:t>
            </a:r>
            <a:endParaRPr lang="en-US" dirty="0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05831E3-7440-B989-331D-D3AE60088407}"/>
              </a:ext>
            </a:extLst>
          </p:cNvPr>
          <p:cNvSpPr/>
          <p:nvPr/>
        </p:nvSpPr>
        <p:spPr>
          <a:xfrm>
            <a:off x="889612" y="2326723"/>
            <a:ext cx="4831250" cy="1825277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842C1471-33EA-2E97-ED15-BBD3F32FC930}"/>
              </a:ext>
            </a:extLst>
          </p:cNvPr>
          <p:cNvSpPr/>
          <p:nvPr/>
        </p:nvSpPr>
        <p:spPr>
          <a:xfrm>
            <a:off x="889612" y="4421232"/>
            <a:ext cx="4831250" cy="1825277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919FE86-828D-CAA2-5891-9B8B6507EE67}"/>
              </a:ext>
            </a:extLst>
          </p:cNvPr>
          <p:cNvSpPr/>
          <p:nvPr/>
        </p:nvSpPr>
        <p:spPr>
          <a:xfrm>
            <a:off x="6188443" y="2326723"/>
            <a:ext cx="4749188" cy="1825277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32056BD7-61E5-2D1B-6027-FD1382494EB8}"/>
              </a:ext>
            </a:extLst>
          </p:cNvPr>
          <p:cNvSpPr/>
          <p:nvPr/>
        </p:nvSpPr>
        <p:spPr>
          <a:xfrm>
            <a:off x="6188443" y="4421233"/>
            <a:ext cx="4749188" cy="1825277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471DF-6E6B-EBFC-B8B4-AE55A0F6B239}"/>
              </a:ext>
            </a:extLst>
          </p:cNvPr>
          <p:cNvSpPr txBox="1"/>
          <p:nvPr/>
        </p:nvSpPr>
        <p:spPr>
          <a:xfrm>
            <a:off x="1046285" y="2918049"/>
            <a:ext cx="44518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Solution deployment on SAP BTP</a:t>
            </a:r>
          </a:p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Auritas has successfully transitioned numerous organizations to the Integration Suite and have strong expertise in BTP.</a:t>
            </a:r>
          </a:p>
          <a:p>
            <a:endParaRPr lang="en-US" sz="16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18C30-AF0A-8DF4-85CA-4C2AF659C55D}"/>
              </a:ext>
            </a:extLst>
          </p:cNvPr>
          <p:cNvSpPr txBox="1"/>
          <p:nvPr/>
        </p:nvSpPr>
        <p:spPr>
          <a:xfrm>
            <a:off x="1046284" y="5050233"/>
            <a:ext cx="45925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Integration with multiple ERP solutions</a:t>
            </a:r>
          </a:p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Certified professionals who possess deep knowledge of Integration Suite and a number of SAP &amp; non-SAP environments for connection.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6CF9C-29FD-AA85-B12C-ECAD344818E5}"/>
              </a:ext>
            </a:extLst>
          </p:cNvPr>
          <p:cNvSpPr txBox="1"/>
          <p:nvPr/>
        </p:nvSpPr>
        <p:spPr>
          <a:xfrm>
            <a:off x="6356839" y="2918049"/>
            <a:ext cx="44049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Migration from legacy systems</a:t>
            </a:r>
          </a:p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Decades of experience working with data migration. Certified team members that work with SAP and non-SAP legacy systems.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3C36E-A5E7-E5B0-415A-32E59755E4E9}"/>
              </a:ext>
            </a:extLst>
          </p:cNvPr>
          <p:cNvSpPr txBox="1"/>
          <p:nvPr/>
        </p:nvSpPr>
        <p:spPr>
          <a:xfrm>
            <a:off x="6356839" y="5050233"/>
            <a:ext cx="42525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Tailored solutions &amp; support</a:t>
            </a:r>
          </a:p>
          <a:p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We provide personalized support throughout the implementation process and partner for long-term success post-implementation.</a:t>
            </a:r>
          </a:p>
          <a:p>
            <a:endParaRPr lang="en-US" sz="1600" dirty="0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id="{9C7AD969-54B5-81CB-CECD-50FCE51C2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156" y="4511271"/>
            <a:ext cx="508174" cy="508174"/>
          </a:xfrm>
          <a:prstGeom prst="rect">
            <a:avLst/>
          </a:prstGeom>
        </p:spPr>
      </p:pic>
      <p:pic>
        <p:nvPicPr>
          <p:cNvPr id="17" name="Graphic 16" descr="Man with cane with solid fill">
            <a:extLst>
              <a:ext uri="{FF2B5EF4-FFF2-40B4-BE49-F238E27FC236}">
                <a16:creationId xmlns:a16="http://schemas.microsoft.com/office/drawing/2014/main" id="{FE1A9F65-F936-24C8-D94F-B59B5D28E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8526" y="2408254"/>
            <a:ext cx="479610" cy="479610"/>
          </a:xfrm>
          <a:prstGeom prst="rect">
            <a:avLst/>
          </a:prstGeom>
        </p:spPr>
      </p:pic>
      <p:pic>
        <p:nvPicPr>
          <p:cNvPr id="19" name="Graphic 18" descr="Handshake with solid fill">
            <a:extLst>
              <a:ext uri="{FF2B5EF4-FFF2-40B4-BE49-F238E27FC236}">
                <a16:creationId xmlns:a16="http://schemas.microsoft.com/office/drawing/2014/main" id="{DD0E1B7F-9F3F-5696-90AE-9FD4DEE62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1564" y="4548065"/>
            <a:ext cx="580409" cy="580409"/>
          </a:xfrm>
          <a:prstGeom prst="rect">
            <a:avLst/>
          </a:prstGeom>
        </p:spPr>
      </p:pic>
      <p:pic>
        <p:nvPicPr>
          <p:cNvPr id="21" name="Graphic 20" descr="Rocket with solid fill">
            <a:extLst>
              <a:ext uri="{FF2B5EF4-FFF2-40B4-BE49-F238E27FC236}">
                <a16:creationId xmlns:a16="http://schemas.microsoft.com/office/drawing/2014/main" id="{B87A2241-06AF-D039-EEC0-57119226D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284" y="2452204"/>
            <a:ext cx="451046" cy="45104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C653295-552D-026A-6DE1-63CA87D6B1D9}"/>
              </a:ext>
            </a:extLst>
          </p:cNvPr>
          <p:cNvSpPr/>
          <p:nvPr/>
        </p:nvSpPr>
        <p:spPr>
          <a:xfrm>
            <a:off x="1320801" y="2558886"/>
            <a:ext cx="63500" cy="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4C0C3D-2DCF-4272-7B48-9181F3EF4272}"/>
              </a:ext>
            </a:extLst>
          </p:cNvPr>
          <p:cNvSpPr/>
          <p:nvPr/>
        </p:nvSpPr>
        <p:spPr>
          <a:xfrm>
            <a:off x="6526581" y="2441562"/>
            <a:ext cx="74142" cy="741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8FBC8C7-61A1-3E9D-1BE5-9E3194125CBC}"/>
              </a:ext>
            </a:extLst>
          </p:cNvPr>
          <p:cNvSpPr/>
          <p:nvPr/>
        </p:nvSpPr>
        <p:spPr>
          <a:xfrm rot="2812913">
            <a:off x="1139972" y="4751959"/>
            <a:ext cx="224255" cy="4571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846085B-17DF-F9FB-5B2A-7D8E3C74528D}"/>
              </a:ext>
            </a:extLst>
          </p:cNvPr>
          <p:cNvSpPr/>
          <p:nvPr/>
        </p:nvSpPr>
        <p:spPr>
          <a:xfrm rot="3542464">
            <a:off x="6820284" y="4729334"/>
            <a:ext cx="132351" cy="569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CD6452A-CF42-3E4E-A0E9-D17E45633281}"/>
              </a:ext>
            </a:extLst>
          </p:cNvPr>
          <p:cNvSpPr/>
          <p:nvPr/>
        </p:nvSpPr>
        <p:spPr>
          <a:xfrm rot="7295118">
            <a:off x="6414338" y="4726159"/>
            <a:ext cx="132351" cy="569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5F5D6-2A55-E9D2-E46C-BB5309A59A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Integration Suite – Use Cases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B30747-379A-8EF7-474B-4DEE5BB787F0}"/>
              </a:ext>
            </a:extLst>
          </p:cNvPr>
          <p:cNvCxnSpPr>
            <a:cxnSpLocks/>
          </p:cNvCxnSpPr>
          <p:nvPr/>
        </p:nvCxnSpPr>
        <p:spPr>
          <a:xfrm>
            <a:off x="6356254" y="1759466"/>
            <a:ext cx="0" cy="44453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4B33D99-A873-2963-7132-C74816ED2AA1}"/>
              </a:ext>
            </a:extLst>
          </p:cNvPr>
          <p:cNvSpPr txBox="1">
            <a:spLocks/>
          </p:cNvSpPr>
          <p:nvPr/>
        </p:nvSpPr>
        <p:spPr>
          <a:xfrm>
            <a:off x="6889484" y="1840225"/>
            <a:ext cx="4793736" cy="4494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Hybrid Cloud Integration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Bridge cloud and on-premise environments by connecting SAP ECC or S/4HANA with cloud-based apps to support end-to-end business processes across hybrid IT landscapes.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Sales &amp; CRM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Connect Salesforce with SAP master and transactional data to give your sales team instant access to inventory, pricing, and order status.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Accelerate Procurement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Streamline purchase requisitions and PO workflows by syncing SAP Ariba with S/4HANA and third-party vendor systems in real time.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1C1D3B"/>
              </a:solidFill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1C1D3B"/>
              </a:solidFill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794A87E-2490-CE7E-1F57-C4DF5BAFAC9D}"/>
              </a:ext>
            </a:extLst>
          </p:cNvPr>
          <p:cNvSpPr txBox="1">
            <a:spLocks/>
          </p:cNvSpPr>
          <p:nvPr/>
        </p:nvSpPr>
        <p:spPr>
          <a:xfrm>
            <a:off x="787797" y="1840225"/>
            <a:ext cx="5190959" cy="4494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Application Integration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Synchronize data across systems, such as integrating SAP S/4HANA with Salesforce to streamline quote-to-cash or syncing SuccessFactors with ERP for aligned HR and finance data.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API Management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Expose, manage, and secure APIs to enable innovation and accelerate digital transformation, such as creating APIs for customer data to fuel mobile development or partner collaboration.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Finance Automation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Automate invoice approvals and journal postings by integrating your SAP ERP with OpenText VIM and external payment platforms.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1C1D3B"/>
              </a:solidFill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1C1D3B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3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15673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20B9F02274449AEB188876A1E4C16" ma:contentTypeVersion="19" ma:contentTypeDescription="Create a new document." ma:contentTypeScope="" ma:versionID="9b2c47ef5a2bfed00aba4917a4d1b912">
  <xsd:schema xmlns:xsd="http://www.w3.org/2001/XMLSchema" xmlns:xs="http://www.w3.org/2001/XMLSchema" xmlns:p="http://schemas.microsoft.com/office/2006/metadata/properties" xmlns:ns2="14f4f4a2-3af9-4cc4-9a93-c23463beaaf5" xmlns:ns3="7e9375c6-efdf-4ad5-8d29-4507a898058a" targetNamespace="http://schemas.microsoft.com/office/2006/metadata/properties" ma:root="true" ma:fieldsID="7f4a81121241982ed70c100efd8e0d6c" ns2:_="" ns3:_="">
    <xsd:import namespace="14f4f4a2-3af9-4cc4-9a93-c23463beaaf5"/>
    <xsd:import namespace="7e9375c6-efdf-4ad5-8d29-4507a8980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4f4a2-3af9-4cc4-9a93-c23463bea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375c6-efdf-4ad5-8d29-4507a8980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260b1a-737a-4ec5-840c-a05d270daeed}" ma:internalName="TaxCatchAll" ma:showField="CatchAllData" ma:web="7e9375c6-efdf-4ad5-8d29-4507a8980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f4f4a2-3af9-4cc4-9a93-c23463beaaf5">
      <Terms xmlns="http://schemas.microsoft.com/office/infopath/2007/PartnerControls"/>
    </lcf76f155ced4ddcb4097134ff3c332f>
    <TaxCatchAll xmlns="7e9375c6-efdf-4ad5-8d29-4507a898058a" xsi:nil="true"/>
  </documentManagement>
</p:properties>
</file>

<file path=customXml/itemProps1.xml><?xml version="1.0" encoding="utf-8"?>
<ds:datastoreItem xmlns:ds="http://schemas.openxmlformats.org/officeDocument/2006/customXml" ds:itemID="{3A7C7059-F4B0-4E83-9A0C-541E1AC22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4f4a2-3af9-4cc4-9a93-c23463beaaf5"/>
    <ds:schemaRef ds:uri="7e9375c6-efdf-4ad5-8d29-4507a8980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C694B-E7DC-4F0A-AF7D-654AA337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82E9FC-7F96-47D9-BFD9-A09EAB959E5B}">
  <ds:schemaRefs>
    <ds:schemaRef ds:uri="http://schemas.openxmlformats.org/package/2006/metadata/core-properties"/>
    <ds:schemaRef ds:uri="7e9375c6-efdf-4ad5-8d29-4507a898058a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4f4f4a2-3af9-4cc4-9a93-c23463beaaf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882</Words>
  <Application>Microsoft Macintosh PowerPoint</Application>
  <PresentationFormat>Widescreen</PresentationFormat>
  <Paragraphs>138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Helvetica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Generous Art</dc:creator>
  <cp:keywords/>
  <dc:description/>
  <cp:lastModifiedBy>Julia Amorim</cp:lastModifiedBy>
  <cp:revision>34</cp:revision>
  <dcterms:created xsi:type="dcterms:W3CDTF">2022-11-15T11:17:26Z</dcterms:created>
  <dcterms:modified xsi:type="dcterms:W3CDTF">2025-06-30T21:29:25Z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0x010100C7E20B9F02274449AEB188876A1E4C16</vt:lpwstr>
  </property>
  <property fmtid="{D5CDD505-2E9C-101B-9397-08002B2CF9AE}" pid="3" name="MediaServiceImageTags">
    <vt:lpwstr/>
  </property>
</Properties>
</file>