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47" r:id="rId4"/>
  </p:sldMasterIdLst>
  <p:notesMasterIdLst>
    <p:notesMasterId r:id="rId22"/>
  </p:notesMasterIdLst>
  <p:handoutMasterIdLst>
    <p:handoutMasterId r:id="rId23"/>
  </p:handoutMasterIdLst>
  <p:sldIdLst>
    <p:sldId id="2147374344" r:id="rId5"/>
    <p:sldId id="2147469064" r:id="rId6"/>
    <p:sldId id="2147469019" r:id="rId7"/>
    <p:sldId id="2147479107" r:id="rId8"/>
    <p:sldId id="2147479118" r:id="rId9"/>
    <p:sldId id="2147479115" r:id="rId10"/>
    <p:sldId id="2147479166" r:id="rId11"/>
    <p:sldId id="2147479125" r:id="rId12"/>
    <p:sldId id="2147479100" r:id="rId13"/>
    <p:sldId id="2147479167" r:id="rId14"/>
    <p:sldId id="2147479168" r:id="rId15"/>
    <p:sldId id="2147479104" r:id="rId16"/>
    <p:sldId id="2147479105" r:id="rId17"/>
    <p:sldId id="2147479169" r:id="rId18"/>
    <p:sldId id="2147479171" r:id="rId19"/>
    <p:sldId id="2147479132" r:id="rId20"/>
    <p:sldId id="2147479172"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604B75-EF35-4469-A5CE-BA6EF3C1CDB0}">
          <p14:sldIdLst>
            <p14:sldId id="2147374344"/>
            <p14:sldId id="2147469064"/>
            <p14:sldId id="2147469019"/>
            <p14:sldId id="2147479107"/>
            <p14:sldId id="2147479118"/>
            <p14:sldId id="2147479115"/>
            <p14:sldId id="2147479166"/>
            <p14:sldId id="2147479125"/>
            <p14:sldId id="2147479100"/>
            <p14:sldId id="2147479167"/>
            <p14:sldId id="2147479168"/>
            <p14:sldId id="2147479104"/>
            <p14:sldId id="2147479105"/>
            <p14:sldId id="2147479169"/>
            <p14:sldId id="2147479171"/>
            <p14:sldId id="2147479132"/>
            <p14:sldId id="21474791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o Castillo" initials="MC" lastIdx="7" clrIdx="0">
    <p:extLst>
      <p:ext uri="{19B8F6BF-5375-455C-9EA6-DF929625EA0E}">
        <p15:presenceInfo xmlns:p15="http://schemas.microsoft.com/office/powerpoint/2012/main" userId="S::mcastillo@auritas.com::6b0d1317-8da0-4f4f-91ab-56f677c89426" providerId="AD"/>
      </p:ext>
    </p:extLst>
  </p:cmAuthor>
  <p:cmAuthor id="2" name="Donald Graham" initials="DG" lastIdx="6" clrIdx="1">
    <p:extLst>
      <p:ext uri="{19B8F6BF-5375-455C-9EA6-DF929625EA0E}">
        <p15:presenceInfo xmlns:p15="http://schemas.microsoft.com/office/powerpoint/2012/main" userId="S::dgraham@auritas.com::7a611cd1-8d19-42aa-ada7-edc6d68a36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BD3"/>
    <a:srgbClr val="1B1D3A"/>
    <a:srgbClr val="0C57F9"/>
    <a:srgbClr val="D8001A"/>
    <a:srgbClr val="0C4D82"/>
    <a:srgbClr val="F0AB00"/>
    <a:srgbClr val="325BA4"/>
    <a:srgbClr val="FFF4D9"/>
    <a:srgbClr val="DEDEDE"/>
    <a:srgbClr val="92A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p:restoredTop sz="94521"/>
  </p:normalViewPr>
  <p:slideViewPr>
    <p:cSldViewPr snapToGrid="0">
      <p:cViewPr varScale="1">
        <p:scale>
          <a:sx n="120" d="100"/>
          <a:sy n="120" d="100"/>
        </p:scale>
        <p:origin x="696"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Amorim" userId="1a2a34cf-f6eb-4dd8-86b7-3335b97f07d5" providerId="ADAL" clId="{C5E24092-45B4-4148-B5DE-46AC11400570}"/>
    <pc:docChg chg="modSld">
      <pc:chgData name="Julia Amorim" userId="1a2a34cf-f6eb-4dd8-86b7-3335b97f07d5" providerId="ADAL" clId="{C5E24092-45B4-4148-B5DE-46AC11400570}" dt="2025-05-06T13:44:10.265" v="0" actId="729"/>
      <pc:docMkLst>
        <pc:docMk/>
      </pc:docMkLst>
      <pc:sldChg chg="mod modShow">
        <pc:chgData name="Julia Amorim" userId="1a2a34cf-f6eb-4dd8-86b7-3335b97f07d5" providerId="ADAL" clId="{C5E24092-45B4-4148-B5DE-46AC11400570}" dt="2025-05-06T13:44:10.265" v="0" actId="729"/>
        <pc:sldMkLst>
          <pc:docMk/>
          <pc:sldMk cId="2581871672" sldId="2147469019"/>
        </pc:sldMkLst>
      </pc:sldChg>
    </pc:docChg>
  </pc:docChgLst>
  <pc:docChgLst>
    <pc:chgData name="Julia Amorim" userId="1a2a34cf-f6eb-4dd8-86b7-3335b97f07d5" providerId="ADAL" clId="{C4549DB6-23E3-914F-B414-934223E96239}"/>
    <pc:docChg chg="undo custSel addSld delSld modSld sldOrd modSection">
      <pc:chgData name="Julia Amorim" userId="1a2a34cf-f6eb-4dd8-86b7-3335b97f07d5" providerId="ADAL" clId="{C4549DB6-23E3-914F-B414-934223E96239}" dt="2025-04-29T17:55:53.948" v="72" actId="680"/>
      <pc:docMkLst>
        <pc:docMk/>
      </pc:docMkLst>
      <pc:sldChg chg="add del">
        <pc:chgData name="Julia Amorim" userId="1a2a34cf-f6eb-4dd8-86b7-3335b97f07d5" providerId="ADAL" clId="{C4549DB6-23E3-914F-B414-934223E96239}" dt="2025-04-29T17:53:17.902" v="6" actId="2696"/>
        <pc:sldMkLst>
          <pc:docMk/>
          <pc:sldMk cId="0" sldId="256"/>
        </pc:sldMkLst>
      </pc:sldChg>
      <pc:sldChg chg="modSp mod modTransition modClrScheme chgLayout">
        <pc:chgData name="Julia Amorim" userId="1a2a34cf-f6eb-4dd8-86b7-3335b97f07d5" providerId="ADAL" clId="{C4549DB6-23E3-914F-B414-934223E96239}" dt="2025-04-29T17:53:22.311" v="8" actId="700"/>
        <pc:sldMkLst>
          <pc:docMk/>
          <pc:sldMk cId="4029629055" sldId="2147374344"/>
        </pc:sldMkLst>
        <pc:spChg chg="mod ord">
          <ac:chgData name="Julia Amorim" userId="1a2a34cf-f6eb-4dd8-86b7-3335b97f07d5" providerId="ADAL" clId="{C4549DB6-23E3-914F-B414-934223E96239}" dt="2025-04-29T17:53:22.311" v="8" actId="700"/>
          <ac:spMkLst>
            <pc:docMk/>
            <pc:sldMk cId="4029629055" sldId="2147374344"/>
            <ac:spMk id="3" creationId="{93744570-9F65-4B70-9390-719DBCEAD4C5}"/>
          </ac:spMkLst>
        </pc:spChg>
        <pc:spChg chg="mod ord">
          <ac:chgData name="Julia Amorim" userId="1a2a34cf-f6eb-4dd8-86b7-3335b97f07d5" providerId="ADAL" clId="{C4549DB6-23E3-914F-B414-934223E96239}" dt="2025-04-29T17:53:22.311" v="8" actId="700"/>
          <ac:spMkLst>
            <pc:docMk/>
            <pc:sldMk cId="4029629055" sldId="2147374344"/>
            <ac:spMk id="4" creationId="{8044D4AB-D660-8378-FF60-4EA1E0DAEEED}"/>
          </ac:spMkLst>
        </pc:spChg>
      </pc:sldChg>
      <pc:sldChg chg="modSp mod modClrScheme chgLayout">
        <pc:chgData name="Julia Amorim" userId="1a2a34cf-f6eb-4dd8-86b7-3335b97f07d5" providerId="ADAL" clId="{C4549DB6-23E3-914F-B414-934223E96239}" dt="2025-04-29T17:53:24.658" v="9" actId="700"/>
        <pc:sldMkLst>
          <pc:docMk/>
          <pc:sldMk cId="2581871672" sldId="2147469019"/>
        </pc:sldMkLst>
        <pc:spChg chg="mod ord">
          <ac:chgData name="Julia Amorim" userId="1a2a34cf-f6eb-4dd8-86b7-3335b97f07d5" providerId="ADAL" clId="{C4549DB6-23E3-914F-B414-934223E96239}" dt="2025-04-29T17:53:24.658" v="9" actId="700"/>
          <ac:spMkLst>
            <pc:docMk/>
            <pc:sldMk cId="2581871672" sldId="2147469019"/>
            <ac:spMk id="3" creationId="{55FF724F-5BF1-1FBB-9C2D-75075A35CF4F}"/>
          </ac:spMkLst>
        </pc:spChg>
        <pc:picChg chg="mod ord">
          <ac:chgData name="Julia Amorim" userId="1a2a34cf-f6eb-4dd8-86b7-3335b97f07d5" providerId="ADAL" clId="{C4549DB6-23E3-914F-B414-934223E96239}" dt="2025-04-29T17:53:24.658" v="9" actId="700"/>
          <ac:picMkLst>
            <pc:docMk/>
            <pc:sldMk cId="2581871672" sldId="2147469019"/>
            <ac:picMk id="6" creationId="{4E9860AE-313D-2CB2-2BB1-028248542CE8}"/>
          </ac:picMkLst>
        </pc:picChg>
      </pc:sldChg>
      <pc:sldChg chg="del">
        <pc:chgData name="Julia Amorim" userId="1a2a34cf-f6eb-4dd8-86b7-3335b97f07d5" providerId="ADAL" clId="{C4549DB6-23E3-914F-B414-934223E96239}" dt="2025-04-29T17:53:14.578" v="4" actId="2696"/>
        <pc:sldMkLst>
          <pc:docMk/>
          <pc:sldMk cId="2654424207" sldId="2147469063"/>
        </pc:sldMkLst>
      </pc:sldChg>
      <pc:sldChg chg="add ord">
        <pc:chgData name="Julia Amorim" userId="1a2a34cf-f6eb-4dd8-86b7-3335b97f07d5" providerId="ADAL" clId="{C4549DB6-23E3-914F-B414-934223E96239}" dt="2025-04-29T17:53:19.056" v="7" actId="20578"/>
        <pc:sldMkLst>
          <pc:docMk/>
          <pc:sldMk cId="2980731760" sldId="2147469064"/>
        </pc:sldMkLst>
      </pc:sldChg>
      <pc:sldChg chg="modSp mod modClrScheme chgLayout">
        <pc:chgData name="Julia Amorim" userId="1a2a34cf-f6eb-4dd8-86b7-3335b97f07d5" providerId="ADAL" clId="{C4549DB6-23E3-914F-B414-934223E96239}" dt="2025-04-29T17:54:54.428" v="53" actId="700"/>
        <pc:sldMkLst>
          <pc:docMk/>
          <pc:sldMk cId="3772005965" sldId="2147479100"/>
        </pc:sldMkLst>
        <pc:spChg chg="mod ord">
          <ac:chgData name="Julia Amorim" userId="1a2a34cf-f6eb-4dd8-86b7-3335b97f07d5" providerId="ADAL" clId="{C4549DB6-23E3-914F-B414-934223E96239}" dt="2025-04-29T17:54:54.428" v="53" actId="700"/>
          <ac:spMkLst>
            <pc:docMk/>
            <pc:sldMk cId="3772005965" sldId="2147479100"/>
            <ac:spMk id="5" creationId="{129D34EF-985B-3FD4-142C-C5FC45E1337E}"/>
          </ac:spMkLst>
        </pc:spChg>
        <pc:picChg chg="mod ord">
          <ac:chgData name="Julia Amorim" userId="1a2a34cf-f6eb-4dd8-86b7-3335b97f07d5" providerId="ADAL" clId="{C4549DB6-23E3-914F-B414-934223E96239}" dt="2025-04-29T17:54:54.428" v="53" actId="700"/>
          <ac:picMkLst>
            <pc:docMk/>
            <pc:sldMk cId="3772005965" sldId="2147479100"/>
            <ac:picMk id="7" creationId="{13228539-1057-F520-7662-4B246112B66E}"/>
          </ac:picMkLst>
        </pc:picChg>
      </pc:sldChg>
      <pc:sldChg chg="modSp mod modClrScheme chgLayout">
        <pc:chgData name="Julia Amorim" userId="1a2a34cf-f6eb-4dd8-86b7-3335b97f07d5" providerId="ADAL" clId="{C4549DB6-23E3-914F-B414-934223E96239}" dt="2025-04-29T17:55:14.087" v="59" actId="700"/>
        <pc:sldMkLst>
          <pc:docMk/>
          <pc:sldMk cId="1835403553" sldId="2147479104"/>
        </pc:sldMkLst>
        <pc:spChg chg="mod ord">
          <ac:chgData name="Julia Amorim" userId="1a2a34cf-f6eb-4dd8-86b7-3335b97f07d5" providerId="ADAL" clId="{C4549DB6-23E3-914F-B414-934223E96239}" dt="2025-04-29T17:55:14.087" v="59" actId="700"/>
          <ac:spMkLst>
            <pc:docMk/>
            <pc:sldMk cId="1835403553" sldId="2147479104"/>
            <ac:spMk id="3" creationId="{2E0A1467-38EA-F622-4665-E3B9564D6D4D}"/>
          </ac:spMkLst>
        </pc:spChg>
        <pc:picChg chg="mod ord">
          <ac:chgData name="Julia Amorim" userId="1a2a34cf-f6eb-4dd8-86b7-3335b97f07d5" providerId="ADAL" clId="{C4549DB6-23E3-914F-B414-934223E96239}" dt="2025-04-29T17:55:14.087" v="59" actId="700"/>
          <ac:picMkLst>
            <pc:docMk/>
            <pc:sldMk cId="1835403553" sldId="2147479104"/>
            <ac:picMk id="7" creationId="{13228539-1057-F520-7662-4B246112B66E}"/>
          </ac:picMkLst>
        </pc:picChg>
      </pc:sldChg>
      <pc:sldChg chg="modSp mod modClrScheme chgLayout">
        <pc:chgData name="Julia Amorim" userId="1a2a34cf-f6eb-4dd8-86b7-3335b97f07d5" providerId="ADAL" clId="{C4549DB6-23E3-914F-B414-934223E96239}" dt="2025-04-29T17:55:14.087" v="59" actId="700"/>
        <pc:sldMkLst>
          <pc:docMk/>
          <pc:sldMk cId="2859925072" sldId="2147479105"/>
        </pc:sldMkLst>
        <pc:spChg chg="mod ord">
          <ac:chgData name="Julia Amorim" userId="1a2a34cf-f6eb-4dd8-86b7-3335b97f07d5" providerId="ADAL" clId="{C4549DB6-23E3-914F-B414-934223E96239}" dt="2025-04-29T17:55:14.087" v="59" actId="700"/>
          <ac:spMkLst>
            <pc:docMk/>
            <pc:sldMk cId="2859925072" sldId="2147479105"/>
            <ac:spMk id="5" creationId="{8E7CDB9D-D7F7-40EA-7B39-D0DB05F5E19F}"/>
          </ac:spMkLst>
        </pc:spChg>
        <pc:picChg chg="mod ord">
          <ac:chgData name="Julia Amorim" userId="1a2a34cf-f6eb-4dd8-86b7-3335b97f07d5" providerId="ADAL" clId="{C4549DB6-23E3-914F-B414-934223E96239}" dt="2025-04-29T17:55:14.087" v="59" actId="700"/>
          <ac:picMkLst>
            <pc:docMk/>
            <pc:sldMk cId="2859925072" sldId="2147479105"/>
            <ac:picMk id="7" creationId="{13228539-1057-F520-7662-4B246112B66E}"/>
          </ac:picMkLst>
        </pc:picChg>
      </pc:sldChg>
      <pc:sldChg chg="modSp mod modClrScheme chgLayout">
        <pc:chgData name="Julia Amorim" userId="1a2a34cf-f6eb-4dd8-86b7-3335b97f07d5" providerId="ADAL" clId="{C4549DB6-23E3-914F-B414-934223E96239}" dt="2025-04-29T17:53:26.866" v="10" actId="700"/>
        <pc:sldMkLst>
          <pc:docMk/>
          <pc:sldMk cId="1383951091" sldId="2147479107"/>
        </pc:sldMkLst>
        <pc:spChg chg="mod ord">
          <ac:chgData name="Julia Amorim" userId="1a2a34cf-f6eb-4dd8-86b7-3335b97f07d5" providerId="ADAL" clId="{C4549DB6-23E3-914F-B414-934223E96239}" dt="2025-04-29T17:53:26.866" v="10" actId="700"/>
          <ac:spMkLst>
            <pc:docMk/>
            <pc:sldMk cId="1383951091" sldId="2147479107"/>
            <ac:spMk id="4" creationId="{A9412B6B-5E55-934C-03E9-692118514542}"/>
          </ac:spMkLst>
        </pc:spChg>
        <pc:picChg chg="mod ord">
          <ac:chgData name="Julia Amorim" userId="1a2a34cf-f6eb-4dd8-86b7-3335b97f07d5" providerId="ADAL" clId="{C4549DB6-23E3-914F-B414-934223E96239}" dt="2025-04-29T17:53:26.866" v="10" actId="700"/>
          <ac:picMkLst>
            <pc:docMk/>
            <pc:sldMk cId="1383951091" sldId="2147479107"/>
            <ac:picMk id="5" creationId="{A92E2307-BABE-6938-9B39-F24B659CBC09}"/>
          </ac:picMkLst>
        </pc:picChg>
      </pc:sldChg>
      <pc:sldChg chg="modSp mod modClrScheme chgLayout">
        <pc:chgData name="Julia Amorim" userId="1a2a34cf-f6eb-4dd8-86b7-3335b97f07d5" providerId="ADAL" clId="{C4549DB6-23E3-914F-B414-934223E96239}" dt="2025-04-29T17:53:58.314" v="29" actId="700"/>
        <pc:sldMkLst>
          <pc:docMk/>
          <pc:sldMk cId="3255872460" sldId="2147479115"/>
        </pc:sldMkLst>
        <pc:spChg chg="mod ord">
          <ac:chgData name="Julia Amorim" userId="1a2a34cf-f6eb-4dd8-86b7-3335b97f07d5" providerId="ADAL" clId="{C4549DB6-23E3-914F-B414-934223E96239}" dt="2025-04-29T17:53:58.314" v="29" actId="700"/>
          <ac:spMkLst>
            <pc:docMk/>
            <pc:sldMk cId="3255872460" sldId="2147479115"/>
            <ac:spMk id="9" creationId="{566ED8BC-D7B1-D0FC-B4DB-0DED734DFBD6}"/>
          </ac:spMkLst>
        </pc:spChg>
      </pc:sldChg>
      <pc:sldChg chg="modSp mod modClrScheme chgLayout">
        <pc:chgData name="Julia Amorim" userId="1a2a34cf-f6eb-4dd8-86b7-3335b97f07d5" providerId="ADAL" clId="{C4549DB6-23E3-914F-B414-934223E96239}" dt="2025-04-29T17:53:54.863" v="28" actId="14100"/>
        <pc:sldMkLst>
          <pc:docMk/>
          <pc:sldMk cId="69367150" sldId="2147479118"/>
        </pc:sldMkLst>
        <pc:spChg chg="mod ord">
          <ac:chgData name="Julia Amorim" userId="1a2a34cf-f6eb-4dd8-86b7-3335b97f07d5" providerId="ADAL" clId="{C4549DB6-23E3-914F-B414-934223E96239}" dt="2025-04-29T17:53:47.664" v="25" actId="14100"/>
          <ac:spMkLst>
            <pc:docMk/>
            <pc:sldMk cId="69367150" sldId="2147479118"/>
            <ac:spMk id="2" creationId="{45E3133C-57F1-9CFF-7887-8C8DFBFE8758}"/>
          </ac:spMkLst>
        </pc:spChg>
        <pc:spChg chg="mod ord">
          <ac:chgData name="Julia Amorim" userId="1a2a34cf-f6eb-4dd8-86b7-3335b97f07d5" providerId="ADAL" clId="{C4549DB6-23E3-914F-B414-934223E96239}" dt="2025-04-29T17:53:54.863" v="28" actId="14100"/>
          <ac:spMkLst>
            <pc:docMk/>
            <pc:sldMk cId="69367150" sldId="2147479118"/>
            <ac:spMk id="4" creationId="{68575340-AE4F-2A08-A4D8-95A828E7713C}"/>
          </ac:spMkLst>
        </pc:spChg>
        <pc:picChg chg="mod ord">
          <ac:chgData name="Julia Amorim" userId="1a2a34cf-f6eb-4dd8-86b7-3335b97f07d5" providerId="ADAL" clId="{C4549DB6-23E3-914F-B414-934223E96239}" dt="2025-04-29T17:53:30.898" v="11" actId="700"/>
          <ac:picMkLst>
            <pc:docMk/>
            <pc:sldMk cId="69367150" sldId="2147479118"/>
            <ac:picMk id="6" creationId="{394EC1E9-5EBC-070E-F534-4C0656A8661D}"/>
          </ac:picMkLst>
        </pc:picChg>
      </pc:sldChg>
      <pc:sldChg chg="addSp delSp modSp mod modClrScheme chgLayout">
        <pc:chgData name="Julia Amorim" userId="1a2a34cf-f6eb-4dd8-86b7-3335b97f07d5" providerId="ADAL" clId="{C4549DB6-23E3-914F-B414-934223E96239}" dt="2025-04-29T17:54:50.827" v="52" actId="14100"/>
        <pc:sldMkLst>
          <pc:docMk/>
          <pc:sldMk cId="2810993610" sldId="2147479125"/>
        </pc:sldMkLst>
        <pc:spChg chg="mod">
          <ac:chgData name="Julia Amorim" userId="1a2a34cf-f6eb-4dd8-86b7-3335b97f07d5" providerId="ADAL" clId="{C4549DB6-23E3-914F-B414-934223E96239}" dt="2025-04-29T17:54:47.095" v="50" actId="1076"/>
          <ac:spMkLst>
            <pc:docMk/>
            <pc:sldMk cId="2810993610" sldId="2147479125"/>
            <ac:spMk id="8" creationId="{62B5D04B-068D-A56E-62CB-5ED0AA5792DB}"/>
          </ac:spMkLst>
        </pc:spChg>
        <pc:spChg chg="add mod ord">
          <ac:chgData name="Julia Amorim" userId="1a2a34cf-f6eb-4dd8-86b7-3335b97f07d5" providerId="ADAL" clId="{C4549DB6-23E3-914F-B414-934223E96239}" dt="2025-04-29T17:54:50.827" v="52" actId="14100"/>
          <ac:spMkLst>
            <pc:docMk/>
            <pc:sldMk cId="2810993610" sldId="2147479125"/>
            <ac:spMk id="11" creationId="{721FB269-8BDE-0CAA-BBE4-31E24B587233}"/>
          </ac:spMkLst>
        </pc:spChg>
        <pc:spChg chg="mod">
          <ac:chgData name="Julia Amorim" userId="1a2a34cf-f6eb-4dd8-86b7-3335b97f07d5" providerId="ADAL" clId="{C4549DB6-23E3-914F-B414-934223E96239}" dt="2025-04-29T17:54:40.704" v="45" actId="21"/>
          <ac:spMkLst>
            <pc:docMk/>
            <pc:sldMk cId="2810993610" sldId="2147479125"/>
            <ac:spMk id="80" creationId="{E1818AC9-1679-B720-1FD9-9A3B4F257FB7}"/>
          </ac:spMkLst>
        </pc:spChg>
      </pc:sldChg>
      <pc:sldChg chg="modSp mod modClrScheme chgLayout">
        <pc:chgData name="Julia Amorim" userId="1a2a34cf-f6eb-4dd8-86b7-3335b97f07d5" providerId="ADAL" clId="{C4549DB6-23E3-914F-B414-934223E96239}" dt="2025-04-29T17:55:51.778" v="71" actId="700"/>
        <pc:sldMkLst>
          <pc:docMk/>
          <pc:sldMk cId="3365486954" sldId="2147479132"/>
        </pc:sldMkLst>
        <pc:spChg chg="mod ord">
          <ac:chgData name="Julia Amorim" userId="1a2a34cf-f6eb-4dd8-86b7-3335b97f07d5" providerId="ADAL" clId="{C4549DB6-23E3-914F-B414-934223E96239}" dt="2025-04-29T17:55:51.778" v="71" actId="700"/>
          <ac:spMkLst>
            <pc:docMk/>
            <pc:sldMk cId="3365486954" sldId="2147479132"/>
            <ac:spMk id="4" creationId="{370075AD-14B7-4CC3-B05B-25CAECFADFC3}"/>
          </ac:spMkLst>
        </pc:spChg>
        <pc:spChg chg="mod ord">
          <ac:chgData name="Julia Amorim" userId="1a2a34cf-f6eb-4dd8-86b7-3335b97f07d5" providerId="ADAL" clId="{C4549DB6-23E3-914F-B414-934223E96239}" dt="2025-04-29T17:55:51.778" v="71" actId="700"/>
          <ac:spMkLst>
            <pc:docMk/>
            <pc:sldMk cId="3365486954" sldId="2147479132"/>
            <ac:spMk id="8" creationId="{9D25E119-F827-7A08-3866-02433B7ADC7A}"/>
          </ac:spMkLst>
        </pc:spChg>
        <pc:cxnChg chg="mod">
          <ac:chgData name="Julia Amorim" userId="1a2a34cf-f6eb-4dd8-86b7-3335b97f07d5" providerId="ADAL" clId="{C4549DB6-23E3-914F-B414-934223E96239}" dt="2025-04-29T17:55:40.327" v="68" actId="208"/>
          <ac:cxnSpMkLst>
            <pc:docMk/>
            <pc:sldMk cId="3365486954" sldId="2147479132"/>
            <ac:cxnSpMk id="13" creationId="{DFB5D024-E906-0831-C73F-E21A50D7C898}"/>
          </ac:cxnSpMkLst>
        </pc:cxnChg>
      </pc:sldChg>
      <pc:sldChg chg="addSp modSp mod modClrScheme chgLayout">
        <pc:chgData name="Julia Amorim" userId="1a2a34cf-f6eb-4dd8-86b7-3335b97f07d5" providerId="ADAL" clId="{C4549DB6-23E3-914F-B414-934223E96239}" dt="2025-04-29T17:54:32.107" v="42" actId="1076"/>
        <pc:sldMkLst>
          <pc:docMk/>
          <pc:sldMk cId="1488946569" sldId="2147479166"/>
        </pc:sldMkLst>
        <pc:spChg chg="add mod">
          <ac:chgData name="Julia Amorim" userId="1a2a34cf-f6eb-4dd8-86b7-3335b97f07d5" providerId="ADAL" clId="{C4549DB6-23E3-914F-B414-934223E96239}" dt="2025-04-29T17:54:29.414" v="41" actId="167"/>
          <ac:spMkLst>
            <pc:docMk/>
            <pc:sldMk cId="1488946569" sldId="2147479166"/>
            <ac:spMk id="2" creationId="{37178E71-1EF9-51C0-1B3A-40D2EC1EE418}"/>
          </ac:spMkLst>
        </pc:spChg>
        <pc:spChg chg="mod ord">
          <ac:chgData name="Julia Amorim" userId="1a2a34cf-f6eb-4dd8-86b7-3335b97f07d5" providerId="ADAL" clId="{C4549DB6-23E3-914F-B414-934223E96239}" dt="2025-04-29T17:54:01.638" v="30" actId="700"/>
          <ac:spMkLst>
            <pc:docMk/>
            <pc:sldMk cId="1488946569" sldId="2147479166"/>
            <ac:spMk id="3" creationId="{AE1E97EC-F8A8-B555-4AC9-08705DC93B64}"/>
          </ac:spMkLst>
        </pc:spChg>
        <pc:spChg chg="mod ord">
          <ac:chgData name="Julia Amorim" userId="1a2a34cf-f6eb-4dd8-86b7-3335b97f07d5" providerId="ADAL" clId="{C4549DB6-23E3-914F-B414-934223E96239}" dt="2025-04-29T17:54:32.107" v="42" actId="1076"/>
          <ac:spMkLst>
            <pc:docMk/>
            <pc:sldMk cId="1488946569" sldId="2147479166"/>
            <ac:spMk id="5" creationId="{933896EA-1F7D-6069-0F37-668BDC8D4FE2}"/>
          </ac:spMkLst>
        </pc:spChg>
      </pc:sldChg>
      <pc:sldChg chg="addSp delSp modSp mod modClrScheme chgLayout">
        <pc:chgData name="Julia Amorim" userId="1a2a34cf-f6eb-4dd8-86b7-3335b97f07d5" providerId="ADAL" clId="{C4549DB6-23E3-914F-B414-934223E96239}" dt="2025-04-29T17:55:08.485" v="58" actId="113"/>
        <pc:sldMkLst>
          <pc:docMk/>
          <pc:sldMk cId="19109342" sldId="2147479167"/>
        </pc:sldMkLst>
        <pc:spChg chg="mod">
          <ac:chgData name="Julia Amorim" userId="1a2a34cf-f6eb-4dd8-86b7-3335b97f07d5" providerId="ADAL" clId="{C4549DB6-23E3-914F-B414-934223E96239}" dt="2025-04-29T17:55:08.485" v="58" actId="113"/>
          <ac:spMkLst>
            <pc:docMk/>
            <pc:sldMk cId="19109342" sldId="2147479167"/>
            <ac:spMk id="80" creationId="{AEAC95BA-7BCF-F8BB-94E0-FA12FFF64F23}"/>
          </ac:spMkLst>
        </pc:spChg>
      </pc:sldChg>
      <pc:sldChg chg="modSp mod modClrScheme chgLayout">
        <pc:chgData name="Julia Amorim" userId="1a2a34cf-f6eb-4dd8-86b7-3335b97f07d5" providerId="ADAL" clId="{C4549DB6-23E3-914F-B414-934223E96239}" dt="2025-04-29T17:55:02.575" v="54" actId="700"/>
        <pc:sldMkLst>
          <pc:docMk/>
          <pc:sldMk cId="1938502347" sldId="2147479168"/>
        </pc:sldMkLst>
        <pc:spChg chg="mod ord">
          <ac:chgData name="Julia Amorim" userId="1a2a34cf-f6eb-4dd8-86b7-3335b97f07d5" providerId="ADAL" clId="{C4549DB6-23E3-914F-B414-934223E96239}" dt="2025-04-29T17:55:02.575" v="54" actId="700"/>
          <ac:spMkLst>
            <pc:docMk/>
            <pc:sldMk cId="1938502347" sldId="2147479168"/>
            <ac:spMk id="9" creationId="{D48DE002-6323-1E4D-3883-7CBDA1AC07A2}"/>
          </ac:spMkLst>
        </pc:spChg>
      </pc:sldChg>
      <pc:sldChg chg="delSp modSp mod modClrScheme chgLayout">
        <pc:chgData name="Julia Amorim" userId="1a2a34cf-f6eb-4dd8-86b7-3335b97f07d5" providerId="ADAL" clId="{C4549DB6-23E3-914F-B414-934223E96239}" dt="2025-04-29T17:55:17.783" v="61" actId="478"/>
        <pc:sldMkLst>
          <pc:docMk/>
          <pc:sldMk cId="148496834" sldId="2147479169"/>
        </pc:sldMkLst>
        <pc:spChg chg="mod ord">
          <ac:chgData name="Julia Amorim" userId="1a2a34cf-f6eb-4dd8-86b7-3335b97f07d5" providerId="ADAL" clId="{C4549DB6-23E3-914F-B414-934223E96239}" dt="2025-04-29T17:55:16.885" v="60" actId="700"/>
          <ac:spMkLst>
            <pc:docMk/>
            <pc:sldMk cId="148496834" sldId="2147479169"/>
            <ac:spMk id="9" creationId="{566ED8BC-D7B1-D0FC-B4DB-0DED734DFBD6}"/>
          </ac:spMkLst>
        </pc:spChg>
      </pc:sldChg>
      <pc:sldChg chg="del">
        <pc:chgData name="Julia Amorim" userId="1a2a34cf-f6eb-4dd8-86b7-3335b97f07d5" providerId="ADAL" clId="{C4549DB6-23E3-914F-B414-934223E96239}" dt="2025-04-29T17:55:42.092" v="69" actId="2696"/>
        <pc:sldMkLst>
          <pc:docMk/>
          <pc:sldMk cId="1749122156" sldId="2147479170"/>
        </pc:sldMkLst>
      </pc:sldChg>
      <pc:sldChg chg="mod modClrScheme chgLayout">
        <pc:chgData name="Julia Amorim" userId="1a2a34cf-f6eb-4dd8-86b7-3335b97f07d5" providerId="ADAL" clId="{C4549DB6-23E3-914F-B414-934223E96239}" dt="2025-04-29T17:55:22.839" v="62" actId="700"/>
        <pc:sldMkLst>
          <pc:docMk/>
          <pc:sldMk cId="2118513539" sldId="2147479171"/>
        </pc:sldMkLst>
      </pc:sldChg>
      <pc:sldChg chg="new">
        <pc:chgData name="Julia Amorim" userId="1a2a34cf-f6eb-4dd8-86b7-3335b97f07d5" providerId="ADAL" clId="{C4549DB6-23E3-914F-B414-934223E96239}" dt="2025-04-29T17:55:53.948" v="72" actId="680"/>
        <pc:sldMkLst>
          <pc:docMk/>
          <pc:sldMk cId="374918551" sldId="21474791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30344-7C21-4EC0-BE92-06C80B4C3A3A}"/>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latin typeface="Helvetica" pitchFamily="2" charset="0"/>
            </a:endParaRPr>
          </a:p>
        </p:txBody>
      </p:sp>
      <p:sp>
        <p:nvSpPr>
          <p:cNvPr id="3" name="Date Placeholder 2">
            <a:extLst>
              <a:ext uri="{FF2B5EF4-FFF2-40B4-BE49-F238E27FC236}">
                <a16:creationId xmlns:a16="http://schemas.microsoft.com/office/drawing/2014/main" id="{1A4699A4-4F68-4F80-84F7-2F78FACB09E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9AD4DB3C-F0F7-4F0A-B97A-44D952A0B80B}" type="datetimeFigureOut">
              <a:rPr lang="en-US" smtClean="0">
                <a:latin typeface="Helvetica" pitchFamily="2" charset="0"/>
              </a:rPr>
              <a:t>5/6/25</a:t>
            </a:fld>
            <a:endParaRPr lang="en-US" dirty="0">
              <a:latin typeface="Helvetica" pitchFamily="2" charset="0"/>
            </a:endParaRPr>
          </a:p>
        </p:txBody>
      </p:sp>
      <p:sp>
        <p:nvSpPr>
          <p:cNvPr id="4" name="Footer Placeholder 3">
            <a:extLst>
              <a:ext uri="{FF2B5EF4-FFF2-40B4-BE49-F238E27FC236}">
                <a16:creationId xmlns:a16="http://schemas.microsoft.com/office/drawing/2014/main" id="{C81E5EEE-E407-4E76-B8DE-BF9C237CCD8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latin typeface="Helvetica" pitchFamily="2" charset="0"/>
            </a:endParaRPr>
          </a:p>
        </p:txBody>
      </p:sp>
      <p:sp>
        <p:nvSpPr>
          <p:cNvPr id="5" name="Slide Number Placeholder 4">
            <a:extLst>
              <a:ext uri="{FF2B5EF4-FFF2-40B4-BE49-F238E27FC236}">
                <a16:creationId xmlns:a16="http://schemas.microsoft.com/office/drawing/2014/main" id="{C14A44EE-D15E-4C34-A756-BA5CEA34300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1F2E4A4-B9C4-4911-A9F2-F314DADFF8AC}"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263248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b="0" i="0">
                <a:latin typeface="Helvetica" pitchFamily="2" charset="0"/>
              </a:defRPr>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b="0" i="0">
                <a:latin typeface="Helvetica" pitchFamily="2" charset="0"/>
              </a:defRPr>
            </a:lvl1pPr>
          </a:lstStyle>
          <a:p>
            <a:fld id="{018C2F64-FB95-43AD-B9FA-73FF93BEB9D7}" type="datetimeFigureOut">
              <a:rPr lang="en-US" smtClean="0"/>
              <a:pPr/>
              <a:t>5/6/25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b="0" i="0">
                <a:latin typeface="Helvetica" pitchFamily="2" charset="0"/>
              </a:defRPr>
            </a:lvl1pPr>
          </a:lstStyle>
          <a:p>
            <a:fld id="{F6748D67-2A12-4317-91B0-57D0E3C91F14}" type="slidenum">
              <a:rPr lang="en-US" smtClean="0"/>
              <a:pPr/>
              <a:t>‹#›</a:t>
            </a:fld>
            <a:endParaRPr lang="en-US" dirty="0"/>
          </a:p>
        </p:txBody>
      </p:sp>
    </p:spTree>
    <p:extLst>
      <p:ext uri="{BB962C8B-B14F-4D97-AF65-F5344CB8AC3E}">
        <p14:creationId xmlns:p14="http://schemas.microsoft.com/office/powerpoint/2010/main" val="297150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pitchFamily="2" charset="0"/>
        <a:ea typeface="+mn-ea"/>
        <a:cs typeface="+mn-cs"/>
      </a:defRPr>
    </a:lvl1pPr>
    <a:lvl2pPr marL="457200" algn="l" defTabSz="914400" rtl="0" eaLnBrk="1" latinLnBrk="0" hangingPunct="1">
      <a:defRPr sz="1200" b="0" i="0" kern="1200">
        <a:solidFill>
          <a:schemeClr val="tx1"/>
        </a:solidFill>
        <a:latin typeface="Helvetica" pitchFamily="2" charset="0"/>
        <a:ea typeface="+mn-ea"/>
        <a:cs typeface="+mn-cs"/>
      </a:defRPr>
    </a:lvl2pPr>
    <a:lvl3pPr marL="914400" algn="l" defTabSz="914400" rtl="0" eaLnBrk="1" latinLnBrk="0" hangingPunct="1">
      <a:defRPr sz="1200" b="0" i="0" kern="1200">
        <a:solidFill>
          <a:schemeClr val="tx1"/>
        </a:solidFill>
        <a:latin typeface="Helvetica" pitchFamily="2" charset="0"/>
        <a:ea typeface="+mn-ea"/>
        <a:cs typeface="+mn-cs"/>
      </a:defRPr>
    </a:lvl3pPr>
    <a:lvl4pPr marL="1371600" algn="l" defTabSz="914400" rtl="0" eaLnBrk="1" latinLnBrk="0" hangingPunct="1">
      <a:defRPr sz="1200" b="0" i="0" kern="1200">
        <a:solidFill>
          <a:schemeClr val="tx1"/>
        </a:solidFill>
        <a:latin typeface="Helvetica" pitchFamily="2" charset="0"/>
        <a:ea typeface="+mn-ea"/>
        <a:cs typeface="+mn-cs"/>
      </a:defRPr>
    </a:lvl4pPr>
    <a:lvl5pPr marL="1828800" algn="l" defTabSz="914400" rtl="0" eaLnBrk="1" latinLnBrk="0" hangingPunct="1">
      <a:defRPr sz="1200" b="0" i="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18AAD-CD98-56E8-14C2-C4CD76CBC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332A4-B401-3217-3A04-927CAC499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66F79-37C3-CE1A-6CD1-D259EFDFD4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3B08ED-9400-B344-46FB-1CDAEBAC283A}"/>
              </a:ext>
            </a:extLst>
          </p:cNvPr>
          <p:cNvSpPr>
            <a:spLocks noGrp="1"/>
          </p:cNvSpPr>
          <p:nvPr>
            <p:ph type="sldNum" sz="quarter" idx="5"/>
          </p:nvPr>
        </p:nvSpPr>
        <p:spPr/>
        <p:txBody>
          <a:bodyPr/>
          <a:lstStyle/>
          <a:p>
            <a:fld id="{0BC411F4-90E6-5244-AF3B-45150A40F001}" type="slidenum">
              <a:rPr lang="en-US" smtClean="0"/>
              <a:pPr/>
              <a:t>2</a:t>
            </a:fld>
            <a:endParaRPr lang="en-US"/>
          </a:p>
        </p:txBody>
      </p:sp>
    </p:spTree>
    <p:extLst>
      <p:ext uri="{BB962C8B-B14F-4D97-AF65-F5344CB8AC3E}">
        <p14:creationId xmlns:p14="http://schemas.microsoft.com/office/powerpoint/2010/main" val="68885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748D67-2A12-4317-91B0-57D0E3C91F14}" type="slidenum">
              <a:rPr lang="en-US" smtClean="0"/>
              <a:pPr/>
              <a:t>3</a:t>
            </a:fld>
            <a:endParaRPr lang="en-US" dirty="0"/>
          </a:p>
        </p:txBody>
      </p:sp>
    </p:spTree>
    <p:extLst>
      <p:ext uri="{BB962C8B-B14F-4D97-AF65-F5344CB8AC3E}">
        <p14:creationId xmlns:p14="http://schemas.microsoft.com/office/powerpoint/2010/main" val="391957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 the messaging/title for each feature:</a:t>
            </a:r>
          </a:p>
          <a:p>
            <a:pPr marL="685800" lvl="1" indent="-228600">
              <a:buAutoNum type="arabicPeriod"/>
            </a:pPr>
            <a:r>
              <a:rPr lang="en-US" dirty="0"/>
              <a:t>What feature are we talking about? (automated scheduling) – Advantage – What benefit/outcome it drives to the customers?</a:t>
            </a:r>
          </a:p>
          <a:p>
            <a:pPr marL="228600" indent="-228600">
              <a:buAutoNum type="arabicPeriod"/>
            </a:pPr>
            <a:r>
              <a:rPr lang="en-US" dirty="0"/>
              <a:t>Visual rework</a:t>
            </a:r>
          </a:p>
        </p:txBody>
      </p:sp>
      <p:sp>
        <p:nvSpPr>
          <p:cNvPr id="4" name="Slide Number Placeholder 3"/>
          <p:cNvSpPr>
            <a:spLocks noGrp="1"/>
          </p:cNvSpPr>
          <p:nvPr>
            <p:ph type="sldNum" sz="quarter" idx="5"/>
          </p:nvPr>
        </p:nvSpPr>
        <p:spPr/>
        <p:txBody>
          <a:bodyPr/>
          <a:lstStyle/>
          <a:p>
            <a:fld id="{F6748D67-2A12-4317-91B0-57D0E3C91F14}" type="slidenum">
              <a:rPr lang="en-US" smtClean="0"/>
              <a:pPr/>
              <a:t>6</a:t>
            </a:fld>
            <a:endParaRPr lang="en-US" dirty="0"/>
          </a:p>
        </p:txBody>
      </p:sp>
    </p:spTree>
    <p:extLst>
      <p:ext uri="{BB962C8B-B14F-4D97-AF65-F5344CB8AC3E}">
        <p14:creationId xmlns:p14="http://schemas.microsoft.com/office/powerpoint/2010/main" val="97447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93500-A06D-3B9B-6C89-A8A233A19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7B955-E549-B1C8-F583-3B8514665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4DA0C-C787-09A3-E404-C9B5127B8AF3}"/>
              </a:ext>
            </a:extLst>
          </p:cNvPr>
          <p:cNvSpPr>
            <a:spLocks noGrp="1"/>
          </p:cNvSpPr>
          <p:nvPr>
            <p:ph type="body" idx="1"/>
          </p:nvPr>
        </p:nvSpPr>
        <p:spPr/>
        <p:txBody>
          <a:bodyPr/>
          <a:lstStyle/>
          <a:p>
            <a:pPr marL="228600" indent="-228600">
              <a:buAutoNum type="arabicPeriod"/>
            </a:pPr>
            <a:r>
              <a:rPr lang="en-US" dirty="0"/>
              <a:t>For the messaging/title for each feature:</a:t>
            </a:r>
          </a:p>
          <a:p>
            <a:pPr marL="685800" lvl="1" indent="-228600">
              <a:buAutoNum type="arabicPeriod"/>
            </a:pPr>
            <a:r>
              <a:rPr lang="en-US" dirty="0"/>
              <a:t>What feature are we talking about? (automated scheduling) – Advantage – What benefit/outcome it drives to the customers?</a:t>
            </a:r>
          </a:p>
          <a:p>
            <a:pPr marL="228600" indent="-228600">
              <a:buAutoNum type="arabicPeriod"/>
            </a:pPr>
            <a:r>
              <a:rPr lang="en-US" dirty="0"/>
              <a:t>Visual rework</a:t>
            </a:r>
          </a:p>
        </p:txBody>
      </p:sp>
      <p:sp>
        <p:nvSpPr>
          <p:cNvPr id="4" name="Slide Number Placeholder 3">
            <a:extLst>
              <a:ext uri="{FF2B5EF4-FFF2-40B4-BE49-F238E27FC236}">
                <a16:creationId xmlns:a16="http://schemas.microsoft.com/office/drawing/2014/main" id="{7CC910C6-A982-BE86-FB66-83C76E26E8E5}"/>
              </a:ext>
            </a:extLst>
          </p:cNvPr>
          <p:cNvSpPr>
            <a:spLocks noGrp="1"/>
          </p:cNvSpPr>
          <p:nvPr>
            <p:ph type="sldNum" sz="quarter" idx="5"/>
          </p:nvPr>
        </p:nvSpPr>
        <p:spPr/>
        <p:txBody>
          <a:bodyPr/>
          <a:lstStyle/>
          <a:p>
            <a:fld id="{F6748D67-2A12-4317-91B0-57D0E3C91F14}" type="slidenum">
              <a:rPr lang="en-US" smtClean="0"/>
              <a:pPr/>
              <a:t>11</a:t>
            </a:fld>
            <a:endParaRPr lang="en-US" dirty="0"/>
          </a:p>
        </p:txBody>
      </p:sp>
    </p:spTree>
    <p:extLst>
      <p:ext uri="{BB962C8B-B14F-4D97-AF65-F5344CB8AC3E}">
        <p14:creationId xmlns:p14="http://schemas.microsoft.com/office/powerpoint/2010/main" val="30988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 the messaging/title for each feature:</a:t>
            </a:r>
          </a:p>
          <a:p>
            <a:pPr marL="685800" lvl="1" indent="-228600">
              <a:buAutoNum type="arabicPeriod"/>
            </a:pPr>
            <a:r>
              <a:rPr lang="en-US" dirty="0"/>
              <a:t>What feature are we talking about? (automated scheduling) – Advantage – What benefit/outcome it drives to the customers?</a:t>
            </a:r>
          </a:p>
          <a:p>
            <a:pPr marL="228600" indent="-228600">
              <a:buAutoNum type="arabicPeriod"/>
            </a:pPr>
            <a:r>
              <a:rPr lang="en-US" dirty="0"/>
              <a:t>Visual rework</a:t>
            </a:r>
          </a:p>
        </p:txBody>
      </p:sp>
      <p:sp>
        <p:nvSpPr>
          <p:cNvPr id="4" name="Slide Number Placeholder 3"/>
          <p:cNvSpPr>
            <a:spLocks noGrp="1"/>
          </p:cNvSpPr>
          <p:nvPr>
            <p:ph type="sldNum" sz="quarter" idx="5"/>
          </p:nvPr>
        </p:nvSpPr>
        <p:spPr/>
        <p:txBody>
          <a:bodyPr/>
          <a:lstStyle/>
          <a:p>
            <a:fld id="{F6748D67-2A12-4317-91B0-57D0E3C91F14}" type="slidenum">
              <a:rPr lang="en-US" smtClean="0"/>
              <a:pPr/>
              <a:t>14</a:t>
            </a:fld>
            <a:endParaRPr lang="en-US" dirty="0"/>
          </a:p>
        </p:txBody>
      </p:sp>
    </p:spTree>
    <p:extLst>
      <p:ext uri="{BB962C8B-B14F-4D97-AF65-F5344CB8AC3E}">
        <p14:creationId xmlns:p14="http://schemas.microsoft.com/office/powerpoint/2010/main" val="97447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AC6B6-2ADB-E001-527F-7FB2D008C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36854-1CEE-ED3D-3B91-C120170DC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F1D07-6C16-04D6-3DE6-5579AC2041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65B7FD-6AAF-CF7F-A980-8D77D9936E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8B8FF1-720A-4F93-B66B-8D46D0FEC93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7320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748D67-2A12-4317-91B0-57D0E3C91F14}" type="slidenum">
              <a:rPr lang="en-US" smtClean="0"/>
              <a:t>16</a:t>
            </a:fld>
            <a:endParaRPr lang="en-US" dirty="0"/>
          </a:p>
        </p:txBody>
      </p:sp>
    </p:spTree>
    <p:extLst>
      <p:ext uri="{BB962C8B-B14F-4D97-AF65-F5344CB8AC3E}">
        <p14:creationId xmlns:p14="http://schemas.microsoft.com/office/powerpoint/2010/main" val="3453151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61" name="Text Placeholder 60">
            <a:extLst>
              <a:ext uri="{FF2B5EF4-FFF2-40B4-BE49-F238E27FC236}">
                <a16:creationId xmlns:a16="http://schemas.microsoft.com/office/drawing/2014/main" id="{B9188BAB-85D5-DD13-C67E-E27202EAE70B}"/>
              </a:ext>
            </a:extLst>
          </p:cNvPr>
          <p:cNvSpPr>
            <a:spLocks noGrp="1"/>
          </p:cNvSpPr>
          <p:nvPr>
            <p:ph type="body" sz="quarter" idx="12" hasCustomPrompt="1"/>
          </p:nvPr>
        </p:nvSpPr>
        <p:spPr>
          <a:xfrm>
            <a:off x="4760181" y="2824427"/>
            <a:ext cx="6802279" cy="2516199"/>
          </a:xfrm>
          <a:prstGeom prst="rect">
            <a:avLst/>
          </a:prstGeom>
        </p:spPr>
        <p:txBody>
          <a:bodyPr/>
          <a:lstStyle>
            <a:lvl1pPr marL="0" indent="0">
              <a:lnSpc>
                <a:spcPct val="100000"/>
              </a:lnSpc>
              <a:buClr>
                <a:schemeClr val="accent2"/>
              </a:buClr>
              <a:buFont typeface="Arial" panose="020B0604020202020204" pitchFamily="34" charset="0"/>
              <a:buNone/>
              <a:defRPr sz="48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r>
              <a:rPr lang="en-US" sz="4400" b="1" dirty="0">
                <a:solidFill>
                  <a:srgbClr val="1C1D3B"/>
                </a:solidFill>
                <a:latin typeface="Helvetica" pitchFamily="2" charset="0"/>
                <a:cs typeface="Sora" pitchFamily="2" charset="0"/>
              </a:rPr>
              <a:t>The presentation title will come here</a:t>
            </a:r>
          </a:p>
          <a:p>
            <a:r>
              <a:rPr lang="en-US" sz="4400" b="1" dirty="0">
                <a:solidFill>
                  <a:srgbClr val="1C1D3B"/>
                </a:solidFill>
                <a:latin typeface="Helvetica" pitchFamily="2" charset="0"/>
                <a:cs typeface="Sora" pitchFamily="2" charset="0"/>
              </a:rPr>
              <a:t>(up to three lines)</a:t>
            </a:r>
          </a:p>
        </p:txBody>
      </p:sp>
      <p:grpSp>
        <p:nvGrpSpPr>
          <p:cNvPr id="5" name="Group 4">
            <a:extLst>
              <a:ext uri="{FF2B5EF4-FFF2-40B4-BE49-F238E27FC236}">
                <a16:creationId xmlns:a16="http://schemas.microsoft.com/office/drawing/2014/main" id="{869EF4BB-C667-DD16-7B1E-C4A8E3017170}"/>
              </a:ext>
            </a:extLst>
          </p:cNvPr>
          <p:cNvGrpSpPr/>
          <p:nvPr userDrawn="1"/>
        </p:nvGrpSpPr>
        <p:grpSpPr>
          <a:xfrm>
            <a:off x="10569142" y="5611843"/>
            <a:ext cx="1442876" cy="1055415"/>
            <a:chOff x="9742316" y="4858326"/>
            <a:chExt cx="1587162" cy="1160957"/>
          </a:xfrm>
        </p:grpSpPr>
        <p:sp>
          <p:nvSpPr>
            <p:cNvPr id="6" name="Oval 5">
              <a:extLst>
                <a:ext uri="{FF2B5EF4-FFF2-40B4-BE49-F238E27FC236}">
                  <a16:creationId xmlns:a16="http://schemas.microsoft.com/office/drawing/2014/main" id="{01E5F9BA-617A-B0BA-907C-867F56DA41B5}"/>
                </a:ext>
              </a:extLst>
            </p:cNvPr>
            <p:cNvSpPr/>
            <p:nvPr/>
          </p:nvSpPr>
          <p:spPr>
            <a:xfrm>
              <a:off x="974231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 name="Oval 6">
              <a:extLst>
                <a:ext uri="{FF2B5EF4-FFF2-40B4-BE49-F238E27FC236}">
                  <a16:creationId xmlns:a16="http://schemas.microsoft.com/office/drawing/2014/main" id="{56809C12-3214-8461-E791-55EA82D68A54}"/>
                </a:ext>
              </a:extLst>
            </p:cNvPr>
            <p:cNvSpPr/>
            <p:nvPr/>
          </p:nvSpPr>
          <p:spPr>
            <a:xfrm>
              <a:off x="974231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 name="Oval 7">
              <a:extLst>
                <a:ext uri="{FF2B5EF4-FFF2-40B4-BE49-F238E27FC236}">
                  <a16:creationId xmlns:a16="http://schemas.microsoft.com/office/drawing/2014/main" id="{17E92F0E-DA18-3D69-61EA-598E22779C89}"/>
                </a:ext>
              </a:extLst>
            </p:cNvPr>
            <p:cNvSpPr/>
            <p:nvPr/>
          </p:nvSpPr>
          <p:spPr>
            <a:xfrm>
              <a:off x="974231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9" name="Oval 8">
              <a:extLst>
                <a:ext uri="{FF2B5EF4-FFF2-40B4-BE49-F238E27FC236}">
                  <a16:creationId xmlns:a16="http://schemas.microsoft.com/office/drawing/2014/main" id="{D766CD77-DF13-BB39-6A84-C32C4D303EB6}"/>
                </a:ext>
              </a:extLst>
            </p:cNvPr>
            <p:cNvSpPr/>
            <p:nvPr/>
          </p:nvSpPr>
          <p:spPr>
            <a:xfrm>
              <a:off x="974231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0" name="Oval 9">
              <a:extLst>
                <a:ext uri="{FF2B5EF4-FFF2-40B4-BE49-F238E27FC236}">
                  <a16:creationId xmlns:a16="http://schemas.microsoft.com/office/drawing/2014/main" id="{E04714BE-61FF-118A-9FA5-83B7E097E2A9}"/>
                </a:ext>
              </a:extLst>
            </p:cNvPr>
            <p:cNvSpPr/>
            <p:nvPr/>
          </p:nvSpPr>
          <p:spPr>
            <a:xfrm>
              <a:off x="974231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1" name="Oval 10">
              <a:extLst>
                <a:ext uri="{FF2B5EF4-FFF2-40B4-BE49-F238E27FC236}">
                  <a16:creationId xmlns:a16="http://schemas.microsoft.com/office/drawing/2014/main" id="{0CE47359-5BBA-6469-155D-330B00ED6237}"/>
                </a:ext>
              </a:extLst>
            </p:cNvPr>
            <p:cNvSpPr/>
            <p:nvPr/>
          </p:nvSpPr>
          <p:spPr>
            <a:xfrm>
              <a:off x="974231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Oval 11">
              <a:extLst>
                <a:ext uri="{FF2B5EF4-FFF2-40B4-BE49-F238E27FC236}">
                  <a16:creationId xmlns:a16="http://schemas.microsoft.com/office/drawing/2014/main" id="{3463834F-BB22-7C42-588D-998182DA2107}"/>
                </a:ext>
              </a:extLst>
            </p:cNvPr>
            <p:cNvSpPr/>
            <p:nvPr/>
          </p:nvSpPr>
          <p:spPr>
            <a:xfrm>
              <a:off x="9960848"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3" name="Oval 12">
              <a:extLst>
                <a:ext uri="{FF2B5EF4-FFF2-40B4-BE49-F238E27FC236}">
                  <a16:creationId xmlns:a16="http://schemas.microsoft.com/office/drawing/2014/main" id="{12AC4676-3F9B-B363-1811-BBA9954A4ECE}"/>
                </a:ext>
              </a:extLst>
            </p:cNvPr>
            <p:cNvSpPr/>
            <p:nvPr/>
          </p:nvSpPr>
          <p:spPr>
            <a:xfrm>
              <a:off x="9960848"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4" name="Oval 13">
              <a:extLst>
                <a:ext uri="{FF2B5EF4-FFF2-40B4-BE49-F238E27FC236}">
                  <a16:creationId xmlns:a16="http://schemas.microsoft.com/office/drawing/2014/main" id="{9CA89CBD-CB7E-9616-683E-7FDB69F24D8B}"/>
                </a:ext>
              </a:extLst>
            </p:cNvPr>
            <p:cNvSpPr/>
            <p:nvPr/>
          </p:nvSpPr>
          <p:spPr>
            <a:xfrm>
              <a:off x="9960848"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5" name="Oval 14">
              <a:extLst>
                <a:ext uri="{FF2B5EF4-FFF2-40B4-BE49-F238E27FC236}">
                  <a16:creationId xmlns:a16="http://schemas.microsoft.com/office/drawing/2014/main" id="{CD1ED26E-4806-5A4A-B2B2-C7214A5035EA}"/>
                </a:ext>
              </a:extLst>
            </p:cNvPr>
            <p:cNvSpPr/>
            <p:nvPr/>
          </p:nvSpPr>
          <p:spPr>
            <a:xfrm>
              <a:off x="9960848"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6" name="Oval 15">
              <a:extLst>
                <a:ext uri="{FF2B5EF4-FFF2-40B4-BE49-F238E27FC236}">
                  <a16:creationId xmlns:a16="http://schemas.microsoft.com/office/drawing/2014/main" id="{22A14418-6267-4B50-2234-A3B2B1ED178A}"/>
                </a:ext>
              </a:extLst>
            </p:cNvPr>
            <p:cNvSpPr/>
            <p:nvPr/>
          </p:nvSpPr>
          <p:spPr>
            <a:xfrm>
              <a:off x="9960848"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7" name="Oval 16">
              <a:extLst>
                <a:ext uri="{FF2B5EF4-FFF2-40B4-BE49-F238E27FC236}">
                  <a16:creationId xmlns:a16="http://schemas.microsoft.com/office/drawing/2014/main" id="{78B61E1D-448E-1940-DD01-F5178758E149}"/>
                </a:ext>
              </a:extLst>
            </p:cNvPr>
            <p:cNvSpPr/>
            <p:nvPr/>
          </p:nvSpPr>
          <p:spPr>
            <a:xfrm>
              <a:off x="9960848"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8" name="Oval 17">
              <a:extLst>
                <a:ext uri="{FF2B5EF4-FFF2-40B4-BE49-F238E27FC236}">
                  <a16:creationId xmlns:a16="http://schemas.microsoft.com/office/drawing/2014/main" id="{997A3EB2-A3DD-1D0E-A47E-CF05C9AFCDEF}"/>
                </a:ext>
              </a:extLst>
            </p:cNvPr>
            <p:cNvSpPr/>
            <p:nvPr/>
          </p:nvSpPr>
          <p:spPr>
            <a:xfrm>
              <a:off x="10179379"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9" name="Oval 18">
              <a:extLst>
                <a:ext uri="{FF2B5EF4-FFF2-40B4-BE49-F238E27FC236}">
                  <a16:creationId xmlns:a16="http://schemas.microsoft.com/office/drawing/2014/main" id="{6AF7B9CF-CE5C-9D30-7050-DCB5F684EC1A}"/>
                </a:ext>
              </a:extLst>
            </p:cNvPr>
            <p:cNvSpPr/>
            <p:nvPr/>
          </p:nvSpPr>
          <p:spPr>
            <a:xfrm>
              <a:off x="10179379"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0" name="Oval 19">
              <a:extLst>
                <a:ext uri="{FF2B5EF4-FFF2-40B4-BE49-F238E27FC236}">
                  <a16:creationId xmlns:a16="http://schemas.microsoft.com/office/drawing/2014/main" id="{B98C4E48-54D1-56DC-2F01-308F6360FEBA}"/>
                </a:ext>
              </a:extLst>
            </p:cNvPr>
            <p:cNvSpPr/>
            <p:nvPr/>
          </p:nvSpPr>
          <p:spPr>
            <a:xfrm>
              <a:off x="10179379"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1" name="Oval 20">
              <a:extLst>
                <a:ext uri="{FF2B5EF4-FFF2-40B4-BE49-F238E27FC236}">
                  <a16:creationId xmlns:a16="http://schemas.microsoft.com/office/drawing/2014/main" id="{E500999A-671B-73C1-72D0-8ECF91D8AD06}"/>
                </a:ext>
              </a:extLst>
            </p:cNvPr>
            <p:cNvSpPr/>
            <p:nvPr/>
          </p:nvSpPr>
          <p:spPr>
            <a:xfrm>
              <a:off x="10179379"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2" name="Oval 21">
              <a:extLst>
                <a:ext uri="{FF2B5EF4-FFF2-40B4-BE49-F238E27FC236}">
                  <a16:creationId xmlns:a16="http://schemas.microsoft.com/office/drawing/2014/main" id="{41B09303-8FC7-0CB4-CD04-95929ED7084E}"/>
                </a:ext>
              </a:extLst>
            </p:cNvPr>
            <p:cNvSpPr/>
            <p:nvPr/>
          </p:nvSpPr>
          <p:spPr>
            <a:xfrm>
              <a:off x="10179379"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3" name="Oval 22">
              <a:extLst>
                <a:ext uri="{FF2B5EF4-FFF2-40B4-BE49-F238E27FC236}">
                  <a16:creationId xmlns:a16="http://schemas.microsoft.com/office/drawing/2014/main" id="{54CE1726-7AC5-F56E-6FEC-9B26B8EB3E26}"/>
                </a:ext>
              </a:extLst>
            </p:cNvPr>
            <p:cNvSpPr/>
            <p:nvPr/>
          </p:nvSpPr>
          <p:spPr>
            <a:xfrm>
              <a:off x="10179379"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4" name="Oval 23">
              <a:extLst>
                <a:ext uri="{FF2B5EF4-FFF2-40B4-BE49-F238E27FC236}">
                  <a16:creationId xmlns:a16="http://schemas.microsoft.com/office/drawing/2014/main" id="{E0132A18-5DE3-F130-839C-8E32858653F0}"/>
                </a:ext>
              </a:extLst>
            </p:cNvPr>
            <p:cNvSpPr/>
            <p:nvPr/>
          </p:nvSpPr>
          <p:spPr>
            <a:xfrm>
              <a:off x="10397911"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Oval 24">
              <a:extLst>
                <a:ext uri="{FF2B5EF4-FFF2-40B4-BE49-F238E27FC236}">
                  <a16:creationId xmlns:a16="http://schemas.microsoft.com/office/drawing/2014/main" id="{67BB454A-78E9-3207-CD58-5F7A2B7E4727}"/>
                </a:ext>
              </a:extLst>
            </p:cNvPr>
            <p:cNvSpPr/>
            <p:nvPr/>
          </p:nvSpPr>
          <p:spPr>
            <a:xfrm>
              <a:off x="10397911"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6" name="Oval 25">
              <a:extLst>
                <a:ext uri="{FF2B5EF4-FFF2-40B4-BE49-F238E27FC236}">
                  <a16:creationId xmlns:a16="http://schemas.microsoft.com/office/drawing/2014/main" id="{F901E444-9043-E751-905D-E0061F122B9F}"/>
                </a:ext>
              </a:extLst>
            </p:cNvPr>
            <p:cNvSpPr/>
            <p:nvPr/>
          </p:nvSpPr>
          <p:spPr>
            <a:xfrm>
              <a:off x="10397911"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7" name="Oval 26">
              <a:extLst>
                <a:ext uri="{FF2B5EF4-FFF2-40B4-BE49-F238E27FC236}">
                  <a16:creationId xmlns:a16="http://schemas.microsoft.com/office/drawing/2014/main" id="{5C700834-6448-9A0D-1702-D49490B871E1}"/>
                </a:ext>
              </a:extLst>
            </p:cNvPr>
            <p:cNvSpPr/>
            <p:nvPr/>
          </p:nvSpPr>
          <p:spPr>
            <a:xfrm>
              <a:off x="10397911"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8" name="Oval 27">
              <a:extLst>
                <a:ext uri="{FF2B5EF4-FFF2-40B4-BE49-F238E27FC236}">
                  <a16:creationId xmlns:a16="http://schemas.microsoft.com/office/drawing/2014/main" id="{1AAAE891-D9BC-2DF2-E9F9-B31DA0D492F8}"/>
                </a:ext>
              </a:extLst>
            </p:cNvPr>
            <p:cNvSpPr/>
            <p:nvPr/>
          </p:nvSpPr>
          <p:spPr>
            <a:xfrm>
              <a:off x="10397911"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9" name="Oval 28">
              <a:extLst>
                <a:ext uri="{FF2B5EF4-FFF2-40B4-BE49-F238E27FC236}">
                  <a16:creationId xmlns:a16="http://schemas.microsoft.com/office/drawing/2014/main" id="{449D16E0-51B4-0212-F85C-51C63C0704CF}"/>
                </a:ext>
              </a:extLst>
            </p:cNvPr>
            <p:cNvSpPr/>
            <p:nvPr/>
          </p:nvSpPr>
          <p:spPr>
            <a:xfrm>
              <a:off x="10397911"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0" name="Oval 29">
              <a:extLst>
                <a:ext uri="{FF2B5EF4-FFF2-40B4-BE49-F238E27FC236}">
                  <a16:creationId xmlns:a16="http://schemas.microsoft.com/office/drawing/2014/main" id="{F9EEBA6C-84F7-190F-3326-63C259C3E74B}"/>
                </a:ext>
              </a:extLst>
            </p:cNvPr>
            <p:cNvSpPr/>
            <p:nvPr/>
          </p:nvSpPr>
          <p:spPr>
            <a:xfrm>
              <a:off x="10616442"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1" name="Oval 30">
              <a:extLst>
                <a:ext uri="{FF2B5EF4-FFF2-40B4-BE49-F238E27FC236}">
                  <a16:creationId xmlns:a16="http://schemas.microsoft.com/office/drawing/2014/main" id="{24ED561A-A36F-C179-94F1-9EC4360B37BD}"/>
                </a:ext>
              </a:extLst>
            </p:cNvPr>
            <p:cNvSpPr/>
            <p:nvPr/>
          </p:nvSpPr>
          <p:spPr>
            <a:xfrm>
              <a:off x="10616442"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2" name="Oval 31">
              <a:extLst>
                <a:ext uri="{FF2B5EF4-FFF2-40B4-BE49-F238E27FC236}">
                  <a16:creationId xmlns:a16="http://schemas.microsoft.com/office/drawing/2014/main" id="{3A8C8B0D-6F42-6135-261A-D86CE87D99CC}"/>
                </a:ext>
              </a:extLst>
            </p:cNvPr>
            <p:cNvSpPr/>
            <p:nvPr/>
          </p:nvSpPr>
          <p:spPr>
            <a:xfrm>
              <a:off x="10616442"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3" name="Oval 32">
              <a:extLst>
                <a:ext uri="{FF2B5EF4-FFF2-40B4-BE49-F238E27FC236}">
                  <a16:creationId xmlns:a16="http://schemas.microsoft.com/office/drawing/2014/main" id="{3D8C87F3-5DAA-2B75-AA87-04F7B36C9D41}"/>
                </a:ext>
              </a:extLst>
            </p:cNvPr>
            <p:cNvSpPr/>
            <p:nvPr/>
          </p:nvSpPr>
          <p:spPr>
            <a:xfrm>
              <a:off x="10616442"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4" name="Oval 33">
              <a:extLst>
                <a:ext uri="{FF2B5EF4-FFF2-40B4-BE49-F238E27FC236}">
                  <a16:creationId xmlns:a16="http://schemas.microsoft.com/office/drawing/2014/main" id="{653A4F01-CCD9-8595-4901-98D4AE37C1F3}"/>
                </a:ext>
              </a:extLst>
            </p:cNvPr>
            <p:cNvSpPr/>
            <p:nvPr/>
          </p:nvSpPr>
          <p:spPr>
            <a:xfrm>
              <a:off x="10616442"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5" name="Oval 34">
              <a:extLst>
                <a:ext uri="{FF2B5EF4-FFF2-40B4-BE49-F238E27FC236}">
                  <a16:creationId xmlns:a16="http://schemas.microsoft.com/office/drawing/2014/main" id="{657520B6-4BF5-C2BE-FB74-E808748F6E55}"/>
                </a:ext>
              </a:extLst>
            </p:cNvPr>
            <p:cNvSpPr/>
            <p:nvPr/>
          </p:nvSpPr>
          <p:spPr>
            <a:xfrm>
              <a:off x="10616442"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6" name="Oval 35">
              <a:extLst>
                <a:ext uri="{FF2B5EF4-FFF2-40B4-BE49-F238E27FC236}">
                  <a16:creationId xmlns:a16="http://schemas.microsoft.com/office/drawing/2014/main" id="{5EDECA02-690E-A029-14F6-68FC169AC8FA}"/>
                </a:ext>
              </a:extLst>
            </p:cNvPr>
            <p:cNvSpPr/>
            <p:nvPr/>
          </p:nvSpPr>
          <p:spPr>
            <a:xfrm>
              <a:off x="10834974"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7" name="Oval 36">
              <a:extLst>
                <a:ext uri="{FF2B5EF4-FFF2-40B4-BE49-F238E27FC236}">
                  <a16:creationId xmlns:a16="http://schemas.microsoft.com/office/drawing/2014/main" id="{F64906F2-5FB3-EF20-83E3-4F1DFD8CA2CD}"/>
                </a:ext>
              </a:extLst>
            </p:cNvPr>
            <p:cNvSpPr/>
            <p:nvPr/>
          </p:nvSpPr>
          <p:spPr>
            <a:xfrm>
              <a:off x="10834974"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8" name="Oval 37">
              <a:extLst>
                <a:ext uri="{FF2B5EF4-FFF2-40B4-BE49-F238E27FC236}">
                  <a16:creationId xmlns:a16="http://schemas.microsoft.com/office/drawing/2014/main" id="{A7E92967-4817-239D-CB39-92A052CB2FA6}"/>
                </a:ext>
              </a:extLst>
            </p:cNvPr>
            <p:cNvSpPr/>
            <p:nvPr/>
          </p:nvSpPr>
          <p:spPr>
            <a:xfrm>
              <a:off x="10834974"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9" name="Oval 38">
              <a:extLst>
                <a:ext uri="{FF2B5EF4-FFF2-40B4-BE49-F238E27FC236}">
                  <a16:creationId xmlns:a16="http://schemas.microsoft.com/office/drawing/2014/main" id="{DEF7D5EE-A7EA-533C-7E9B-E34F6C40F4A1}"/>
                </a:ext>
              </a:extLst>
            </p:cNvPr>
            <p:cNvSpPr/>
            <p:nvPr/>
          </p:nvSpPr>
          <p:spPr>
            <a:xfrm>
              <a:off x="10834974"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0" name="Oval 39">
              <a:extLst>
                <a:ext uri="{FF2B5EF4-FFF2-40B4-BE49-F238E27FC236}">
                  <a16:creationId xmlns:a16="http://schemas.microsoft.com/office/drawing/2014/main" id="{2EA523F2-B53B-ECA6-3FBB-ED15AA72C4F1}"/>
                </a:ext>
              </a:extLst>
            </p:cNvPr>
            <p:cNvSpPr/>
            <p:nvPr/>
          </p:nvSpPr>
          <p:spPr>
            <a:xfrm>
              <a:off x="10834974"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1" name="Oval 40">
              <a:extLst>
                <a:ext uri="{FF2B5EF4-FFF2-40B4-BE49-F238E27FC236}">
                  <a16:creationId xmlns:a16="http://schemas.microsoft.com/office/drawing/2014/main" id="{12930BEE-2FEB-5673-0BCE-8B662FF553D4}"/>
                </a:ext>
              </a:extLst>
            </p:cNvPr>
            <p:cNvSpPr/>
            <p:nvPr/>
          </p:nvSpPr>
          <p:spPr>
            <a:xfrm>
              <a:off x="10834974"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2" name="Oval 41">
              <a:extLst>
                <a:ext uri="{FF2B5EF4-FFF2-40B4-BE49-F238E27FC236}">
                  <a16:creationId xmlns:a16="http://schemas.microsoft.com/office/drawing/2014/main" id="{E341CA6F-3015-2658-B6AD-41EE97EA345A}"/>
                </a:ext>
              </a:extLst>
            </p:cNvPr>
            <p:cNvSpPr/>
            <p:nvPr/>
          </p:nvSpPr>
          <p:spPr>
            <a:xfrm>
              <a:off x="1105350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3" name="Oval 42">
              <a:extLst>
                <a:ext uri="{FF2B5EF4-FFF2-40B4-BE49-F238E27FC236}">
                  <a16:creationId xmlns:a16="http://schemas.microsoft.com/office/drawing/2014/main" id="{BDD782AA-F4C9-1445-2021-922DCC9FB9F9}"/>
                </a:ext>
              </a:extLst>
            </p:cNvPr>
            <p:cNvSpPr/>
            <p:nvPr/>
          </p:nvSpPr>
          <p:spPr>
            <a:xfrm>
              <a:off x="1105350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4" name="Oval 43">
              <a:extLst>
                <a:ext uri="{FF2B5EF4-FFF2-40B4-BE49-F238E27FC236}">
                  <a16:creationId xmlns:a16="http://schemas.microsoft.com/office/drawing/2014/main" id="{F7176604-F11B-902B-2A4F-E24912C950FE}"/>
                </a:ext>
              </a:extLst>
            </p:cNvPr>
            <p:cNvSpPr/>
            <p:nvPr/>
          </p:nvSpPr>
          <p:spPr>
            <a:xfrm>
              <a:off x="1105350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5" name="Oval 44">
              <a:extLst>
                <a:ext uri="{FF2B5EF4-FFF2-40B4-BE49-F238E27FC236}">
                  <a16:creationId xmlns:a16="http://schemas.microsoft.com/office/drawing/2014/main" id="{2D9ABF3C-2F70-371A-7695-69FA0BCB7326}"/>
                </a:ext>
              </a:extLst>
            </p:cNvPr>
            <p:cNvSpPr/>
            <p:nvPr/>
          </p:nvSpPr>
          <p:spPr>
            <a:xfrm>
              <a:off x="1105350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6" name="Oval 45">
              <a:extLst>
                <a:ext uri="{FF2B5EF4-FFF2-40B4-BE49-F238E27FC236}">
                  <a16:creationId xmlns:a16="http://schemas.microsoft.com/office/drawing/2014/main" id="{F6513386-5B25-B370-75B9-CBF971663457}"/>
                </a:ext>
              </a:extLst>
            </p:cNvPr>
            <p:cNvSpPr/>
            <p:nvPr/>
          </p:nvSpPr>
          <p:spPr>
            <a:xfrm>
              <a:off x="1105350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7" name="Oval 46">
              <a:extLst>
                <a:ext uri="{FF2B5EF4-FFF2-40B4-BE49-F238E27FC236}">
                  <a16:creationId xmlns:a16="http://schemas.microsoft.com/office/drawing/2014/main" id="{EF152BDE-9E15-6F22-9BD9-5862C13E4E82}"/>
                </a:ext>
              </a:extLst>
            </p:cNvPr>
            <p:cNvSpPr/>
            <p:nvPr/>
          </p:nvSpPr>
          <p:spPr>
            <a:xfrm>
              <a:off x="1105350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8" name="Oval 47">
              <a:extLst>
                <a:ext uri="{FF2B5EF4-FFF2-40B4-BE49-F238E27FC236}">
                  <a16:creationId xmlns:a16="http://schemas.microsoft.com/office/drawing/2014/main" id="{08BE346A-2409-86D8-09A8-EB5E1E1EEFAC}"/>
                </a:ext>
              </a:extLst>
            </p:cNvPr>
            <p:cNvSpPr/>
            <p:nvPr/>
          </p:nvSpPr>
          <p:spPr>
            <a:xfrm>
              <a:off x="11272035"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9" name="Oval 48">
              <a:extLst>
                <a:ext uri="{FF2B5EF4-FFF2-40B4-BE49-F238E27FC236}">
                  <a16:creationId xmlns:a16="http://schemas.microsoft.com/office/drawing/2014/main" id="{A071D0B8-7BD1-1130-D1AC-C17B71739967}"/>
                </a:ext>
              </a:extLst>
            </p:cNvPr>
            <p:cNvSpPr/>
            <p:nvPr/>
          </p:nvSpPr>
          <p:spPr>
            <a:xfrm>
              <a:off x="11272035"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0" name="Oval 49">
              <a:extLst>
                <a:ext uri="{FF2B5EF4-FFF2-40B4-BE49-F238E27FC236}">
                  <a16:creationId xmlns:a16="http://schemas.microsoft.com/office/drawing/2014/main" id="{437AEEDE-A472-FF54-B708-38B1927C341B}"/>
                </a:ext>
              </a:extLst>
            </p:cNvPr>
            <p:cNvSpPr/>
            <p:nvPr/>
          </p:nvSpPr>
          <p:spPr>
            <a:xfrm>
              <a:off x="11272035"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1" name="Oval 50">
              <a:extLst>
                <a:ext uri="{FF2B5EF4-FFF2-40B4-BE49-F238E27FC236}">
                  <a16:creationId xmlns:a16="http://schemas.microsoft.com/office/drawing/2014/main" id="{28F75F4D-BE14-74A1-74CB-A3BF9EB12A9B}"/>
                </a:ext>
              </a:extLst>
            </p:cNvPr>
            <p:cNvSpPr/>
            <p:nvPr/>
          </p:nvSpPr>
          <p:spPr>
            <a:xfrm>
              <a:off x="11272035"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2" name="Oval 51">
              <a:extLst>
                <a:ext uri="{FF2B5EF4-FFF2-40B4-BE49-F238E27FC236}">
                  <a16:creationId xmlns:a16="http://schemas.microsoft.com/office/drawing/2014/main" id="{22748C43-E929-A605-2D04-251F20436A41}"/>
                </a:ext>
              </a:extLst>
            </p:cNvPr>
            <p:cNvSpPr/>
            <p:nvPr/>
          </p:nvSpPr>
          <p:spPr>
            <a:xfrm>
              <a:off x="11272035"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3" name="Oval 52">
              <a:extLst>
                <a:ext uri="{FF2B5EF4-FFF2-40B4-BE49-F238E27FC236}">
                  <a16:creationId xmlns:a16="http://schemas.microsoft.com/office/drawing/2014/main" id="{A78085A7-6077-CFE4-5AF7-67B201F9CB17}"/>
                </a:ext>
              </a:extLst>
            </p:cNvPr>
            <p:cNvSpPr/>
            <p:nvPr/>
          </p:nvSpPr>
          <p:spPr>
            <a:xfrm>
              <a:off x="11272035"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grpSp>
      <p:pic>
        <p:nvPicPr>
          <p:cNvPr id="55" name="Picture 54" descr="A logo with white text&#10;&#10;Description automatically generated">
            <a:extLst>
              <a:ext uri="{FF2B5EF4-FFF2-40B4-BE49-F238E27FC236}">
                <a16:creationId xmlns:a16="http://schemas.microsoft.com/office/drawing/2014/main" id="{00956D7E-CCF5-1A23-EE32-9B2E170015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63377" y="390859"/>
            <a:ext cx="648629" cy="374868"/>
          </a:xfrm>
          <a:prstGeom prst="rect">
            <a:avLst/>
          </a:prstGeom>
        </p:spPr>
      </p:pic>
      <p:cxnSp>
        <p:nvCxnSpPr>
          <p:cNvPr id="56" name="Straight Connector 55">
            <a:extLst>
              <a:ext uri="{FF2B5EF4-FFF2-40B4-BE49-F238E27FC236}">
                <a16:creationId xmlns:a16="http://schemas.microsoft.com/office/drawing/2014/main" id="{ED556286-F534-4342-4B2F-E1B058C13DA4}"/>
              </a:ext>
            </a:extLst>
          </p:cNvPr>
          <p:cNvCxnSpPr>
            <a:cxnSpLocks/>
          </p:cNvCxnSpPr>
          <p:nvPr userDrawn="1"/>
        </p:nvCxnSpPr>
        <p:spPr>
          <a:xfrm>
            <a:off x="11094126" y="338326"/>
            <a:ext cx="0" cy="493456"/>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pic>
        <p:nvPicPr>
          <p:cNvPr id="57" name="Picture Placeholder 16">
            <a:extLst>
              <a:ext uri="{FF2B5EF4-FFF2-40B4-BE49-F238E27FC236}">
                <a16:creationId xmlns:a16="http://schemas.microsoft.com/office/drawing/2014/main" id="{1B469D76-27A7-1B27-84FD-D9628A660C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3809997" cy="6858000"/>
          </a:xfrm>
          <a:custGeom>
            <a:avLst/>
            <a:gdLst>
              <a:gd name="connsiteX0" fmla="*/ 0 w 3259899"/>
              <a:gd name="connsiteY0" fmla="*/ 0 h 4149052"/>
              <a:gd name="connsiteX1" fmla="*/ 3259899 w 3259899"/>
              <a:gd name="connsiteY1" fmla="*/ 0 h 4149052"/>
              <a:gd name="connsiteX2" fmla="*/ 3259899 w 3259899"/>
              <a:gd name="connsiteY2" fmla="*/ 4149052 h 4149052"/>
              <a:gd name="connsiteX3" fmla="*/ 0 w 3259899"/>
              <a:gd name="connsiteY3" fmla="*/ 4149052 h 4149052"/>
            </a:gdLst>
            <a:ahLst/>
            <a:cxnLst>
              <a:cxn ang="0">
                <a:pos x="connsiteX0" y="connsiteY0"/>
              </a:cxn>
              <a:cxn ang="0">
                <a:pos x="connsiteX1" y="connsiteY1"/>
              </a:cxn>
              <a:cxn ang="0">
                <a:pos x="connsiteX2" y="connsiteY2"/>
              </a:cxn>
              <a:cxn ang="0">
                <a:pos x="connsiteX3" y="connsiteY3"/>
              </a:cxn>
            </a:cxnLst>
            <a:rect l="l" t="t" r="r" b="b"/>
            <a:pathLst>
              <a:path w="3259899" h="4149052">
                <a:moveTo>
                  <a:pt x="0" y="0"/>
                </a:moveTo>
                <a:lnTo>
                  <a:pt x="3259899" y="0"/>
                </a:lnTo>
                <a:lnTo>
                  <a:pt x="3259899" y="4149052"/>
                </a:lnTo>
                <a:lnTo>
                  <a:pt x="0" y="4149052"/>
                </a:lnTo>
                <a:close/>
              </a:path>
            </a:pathLst>
          </a:custGeom>
          <a:noFill/>
        </p:spPr>
      </p:pic>
      <p:sp>
        <p:nvSpPr>
          <p:cNvPr id="59" name="Rectangle 58">
            <a:extLst>
              <a:ext uri="{FF2B5EF4-FFF2-40B4-BE49-F238E27FC236}">
                <a16:creationId xmlns:a16="http://schemas.microsoft.com/office/drawing/2014/main" id="{7B482298-B4F7-18EF-5BF8-1EBD8DD9F9A3}"/>
              </a:ext>
            </a:extLst>
          </p:cNvPr>
          <p:cNvSpPr/>
          <p:nvPr userDrawn="1"/>
        </p:nvSpPr>
        <p:spPr>
          <a:xfrm>
            <a:off x="3809996" y="-1"/>
            <a:ext cx="134624" cy="6857999"/>
          </a:xfrm>
          <a:prstGeom prst="rect">
            <a:avLst/>
          </a:prstGeom>
          <a:solidFill>
            <a:srgbClr val="D4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60" name="TextBox 59">
            <a:extLst>
              <a:ext uri="{FF2B5EF4-FFF2-40B4-BE49-F238E27FC236}">
                <a16:creationId xmlns:a16="http://schemas.microsoft.com/office/drawing/2014/main" id="{DDB2AB9A-54EC-3569-E48D-6F355A3EBFBE}"/>
              </a:ext>
            </a:extLst>
          </p:cNvPr>
          <p:cNvSpPr txBox="1"/>
          <p:nvPr userDrawn="1"/>
        </p:nvSpPr>
        <p:spPr>
          <a:xfrm>
            <a:off x="154512" y="6555184"/>
            <a:ext cx="6151944" cy="184666"/>
          </a:xfrm>
          <a:prstGeom prst="rect">
            <a:avLst/>
          </a:prstGeom>
          <a:noFill/>
        </p:spPr>
        <p:txBody>
          <a:bodyPr wrap="square">
            <a:spAutoFit/>
          </a:bodyPr>
          <a:lstStyle/>
          <a:p>
            <a:pPr algn="l" fontAlgn="auto">
              <a:spcBef>
                <a:spcPts val="0"/>
              </a:spcBef>
              <a:spcAft>
                <a:spcPts val="0"/>
              </a:spcAft>
              <a:defRPr/>
            </a:pPr>
            <a:r>
              <a:rPr lang="en-US" sz="600" b="0">
                <a:solidFill>
                  <a:srgbClr val="7F7F7F"/>
                </a:solidFill>
                <a:latin typeface="Helvetica" pitchFamily="2" charset="0"/>
                <a:cs typeface="Segoe UI" panose="020B0502040204020203" pitchFamily="34" charset="0"/>
              </a:rPr>
              <a:t>© 2025 Auritas LLC.  All rights reserved.</a:t>
            </a:r>
          </a:p>
        </p:txBody>
      </p:sp>
      <p:sp>
        <p:nvSpPr>
          <p:cNvPr id="63" name="Text Placeholder 60">
            <a:extLst>
              <a:ext uri="{FF2B5EF4-FFF2-40B4-BE49-F238E27FC236}">
                <a16:creationId xmlns:a16="http://schemas.microsoft.com/office/drawing/2014/main" id="{DD4DCDF3-5D25-3421-FF6E-A32E3383D718}"/>
              </a:ext>
            </a:extLst>
          </p:cNvPr>
          <p:cNvSpPr>
            <a:spLocks noGrp="1"/>
          </p:cNvSpPr>
          <p:nvPr>
            <p:ph type="body" sz="quarter" idx="11" hasCustomPrompt="1"/>
          </p:nvPr>
        </p:nvSpPr>
        <p:spPr>
          <a:xfrm>
            <a:off x="4760181" y="2251715"/>
            <a:ext cx="6802279" cy="468297"/>
          </a:xfrm>
          <a:prstGeom prst="rect">
            <a:avLst/>
          </a:prstGeom>
        </p:spPr>
        <p:txBody>
          <a:bodyPr anchor="ctr"/>
          <a:lstStyle>
            <a:lvl1pPr marL="0" indent="0">
              <a:lnSpc>
                <a:spcPct val="150000"/>
              </a:lnSpc>
              <a:buClr>
                <a:schemeClr val="accent2"/>
              </a:buClr>
              <a:buFont typeface="Arial" panose="020B0604020202020204" pitchFamily="34" charset="0"/>
              <a:buNone/>
              <a:defRPr sz="1600" b="1">
                <a:solidFill>
                  <a:schemeClr val="accent2"/>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dirty="0"/>
              <a:t>Subheading will come here</a:t>
            </a:r>
          </a:p>
        </p:txBody>
      </p:sp>
      <p:pic>
        <p:nvPicPr>
          <p:cNvPr id="2" name="Graphic 1">
            <a:extLst>
              <a:ext uri="{FF2B5EF4-FFF2-40B4-BE49-F238E27FC236}">
                <a16:creationId xmlns:a16="http://schemas.microsoft.com/office/drawing/2014/main" id="{A681EDFF-98C6-E313-D740-2952DDF5986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9491" y="408273"/>
            <a:ext cx="1660538" cy="357454"/>
          </a:xfrm>
          <a:prstGeom prst="rect">
            <a:avLst/>
          </a:prstGeom>
        </p:spPr>
      </p:pic>
    </p:spTree>
    <p:extLst>
      <p:ext uri="{BB962C8B-B14F-4D97-AF65-F5344CB8AC3E}">
        <p14:creationId xmlns:p14="http://schemas.microsoft.com/office/powerpoint/2010/main" val="17232844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Boxes Slide">
    <p:spTree>
      <p:nvGrpSpPr>
        <p:cNvPr id="1" name=""/>
        <p:cNvGrpSpPr/>
        <p:nvPr/>
      </p:nvGrpSpPr>
      <p:grpSpPr>
        <a:xfrm>
          <a:off x="0" y="0"/>
          <a:ext cx="0" cy="0"/>
          <a:chOff x="0" y="0"/>
          <a:chExt cx="0" cy="0"/>
        </a:xfrm>
      </p:grpSpPr>
      <p:sp>
        <p:nvSpPr>
          <p:cNvPr id="5" name="Round Single Corner Rectangle 4">
            <a:extLst>
              <a:ext uri="{FF2B5EF4-FFF2-40B4-BE49-F238E27FC236}">
                <a16:creationId xmlns:a16="http://schemas.microsoft.com/office/drawing/2014/main" id="{D232D6F8-7D69-0622-4124-A078F23EEEBC}"/>
              </a:ext>
            </a:extLst>
          </p:cNvPr>
          <p:cNvSpPr/>
          <p:nvPr userDrawn="1"/>
        </p:nvSpPr>
        <p:spPr>
          <a:xfrm>
            <a:off x="595769" y="2035533"/>
            <a:ext cx="3437008" cy="4194517"/>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 name="Round Single Corner Rectangle 6">
            <a:extLst>
              <a:ext uri="{FF2B5EF4-FFF2-40B4-BE49-F238E27FC236}">
                <a16:creationId xmlns:a16="http://schemas.microsoft.com/office/drawing/2014/main" id="{A9D9E4DB-1988-55D6-38BF-4C6AEA299505}"/>
              </a:ext>
            </a:extLst>
          </p:cNvPr>
          <p:cNvSpPr/>
          <p:nvPr userDrawn="1"/>
        </p:nvSpPr>
        <p:spPr>
          <a:xfrm>
            <a:off x="4381729" y="2035533"/>
            <a:ext cx="3446027" cy="4194517"/>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 name="Round Single Corner Rectangle 7">
            <a:extLst>
              <a:ext uri="{FF2B5EF4-FFF2-40B4-BE49-F238E27FC236}">
                <a16:creationId xmlns:a16="http://schemas.microsoft.com/office/drawing/2014/main" id="{63061BFB-DAF4-021C-FE75-D4ABAE56A562}"/>
              </a:ext>
            </a:extLst>
          </p:cNvPr>
          <p:cNvSpPr/>
          <p:nvPr userDrawn="1"/>
        </p:nvSpPr>
        <p:spPr>
          <a:xfrm>
            <a:off x="8194300" y="2040891"/>
            <a:ext cx="3446027" cy="4194517"/>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889612" y="653143"/>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6" name="Text Placeholder 60">
            <a:extLst>
              <a:ext uri="{FF2B5EF4-FFF2-40B4-BE49-F238E27FC236}">
                <a16:creationId xmlns:a16="http://schemas.microsoft.com/office/drawing/2014/main" id="{FE9DED47-EA35-840D-83F0-63FDC63FC6CF}"/>
              </a:ext>
            </a:extLst>
          </p:cNvPr>
          <p:cNvSpPr>
            <a:spLocks noGrp="1"/>
          </p:cNvSpPr>
          <p:nvPr>
            <p:ph type="body" sz="quarter" idx="11" hasCustomPrompt="1"/>
          </p:nvPr>
        </p:nvSpPr>
        <p:spPr>
          <a:xfrm>
            <a:off x="918640" y="3175540"/>
            <a:ext cx="2751625" cy="2775317"/>
          </a:xfrm>
          <a:prstGeom prst="rect">
            <a:avLst/>
          </a:prstGeom>
        </p:spPr>
        <p:txBody>
          <a:bodyPr/>
          <a:lstStyle>
            <a:lvl1pPr marL="285750" indent="-285750">
              <a:lnSpc>
                <a:spcPct val="100000"/>
              </a:lnSpc>
              <a:spcBef>
                <a:spcPts val="600"/>
              </a:spcBef>
              <a:buClr>
                <a:schemeClr val="accent2"/>
              </a:buClr>
              <a:buFont typeface="Arial" panose="020B0604020202020204" pitchFamily="34" charset="0"/>
              <a:buChar char="•"/>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will come here.</a:t>
            </a:r>
          </a:p>
          <a:p>
            <a:pPr lvl="0"/>
            <a:endParaRPr lang="en-US"/>
          </a:p>
        </p:txBody>
      </p:sp>
      <p:sp>
        <p:nvSpPr>
          <p:cNvPr id="28" name="Text Placeholder 60">
            <a:extLst>
              <a:ext uri="{FF2B5EF4-FFF2-40B4-BE49-F238E27FC236}">
                <a16:creationId xmlns:a16="http://schemas.microsoft.com/office/drawing/2014/main" id="{A2F11879-9669-5EED-DDB3-F6CD5F76B074}"/>
              </a:ext>
            </a:extLst>
          </p:cNvPr>
          <p:cNvSpPr>
            <a:spLocks noGrp="1"/>
          </p:cNvSpPr>
          <p:nvPr>
            <p:ph type="body" sz="quarter" idx="13" hasCustomPrompt="1"/>
          </p:nvPr>
        </p:nvSpPr>
        <p:spPr>
          <a:xfrm>
            <a:off x="4720187" y="3194223"/>
            <a:ext cx="2751625" cy="2775317"/>
          </a:xfrm>
          <a:prstGeom prst="rect">
            <a:avLst/>
          </a:prstGeom>
        </p:spPr>
        <p:txBody>
          <a:bodyPr/>
          <a:lstStyle>
            <a:lvl1pPr marL="285750" indent="-285750">
              <a:lnSpc>
                <a:spcPct val="100000"/>
              </a:lnSpc>
              <a:spcBef>
                <a:spcPts val="600"/>
              </a:spcBef>
              <a:buClr>
                <a:schemeClr val="accent2"/>
              </a:buClr>
              <a:buFont typeface="Arial" panose="020B0604020202020204" pitchFamily="34" charset="0"/>
              <a:buChar char="•"/>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will come here.</a:t>
            </a:r>
          </a:p>
          <a:p>
            <a:pPr lvl="0"/>
            <a:endParaRPr lang="en-US"/>
          </a:p>
        </p:txBody>
      </p:sp>
      <p:sp>
        <p:nvSpPr>
          <p:cNvPr id="29" name="Text Placeholder 60">
            <a:extLst>
              <a:ext uri="{FF2B5EF4-FFF2-40B4-BE49-F238E27FC236}">
                <a16:creationId xmlns:a16="http://schemas.microsoft.com/office/drawing/2014/main" id="{129BBBB5-CF6A-1BDA-944E-6F9601C37377}"/>
              </a:ext>
            </a:extLst>
          </p:cNvPr>
          <p:cNvSpPr>
            <a:spLocks noGrp="1"/>
          </p:cNvSpPr>
          <p:nvPr>
            <p:ph type="body" sz="quarter" idx="14" hasCustomPrompt="1"/>
          </p:nvPr>
        </p:nvSpPr>
        <p:spPr>
          <a:xfrm>
            <a:off x="8541500" y="3237226"/>
            <a:ext cx="2751625" cy="2775317"/>
          </a:xfrm>
          <a:prstGeom prst="rect">
            <a:avLst/>
          </a:prstGeom>
        </p:spPr>
        <p:txBody>
          <a:bodyPr/>
          <a:lstStyle>
            <a:lvl1pPr marL="285750" indent="-285750">
              <a:lnSpc>
                <a:spcPct val="100000"/>
              </a:lnSpc>
              <a:spcBef>
                <a:spcPts val="600"/>
              </a:spcBef>
              <a:buClr>
                <a:schemeClr val="accent2"/>
              </a:buClr>
              <a:buFont typeface="Arial" panose="020B0604020202020204" pitchFamily="34" charset="0"/>
              <a:buChar char="•"/>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will come here.</a:t>
            </a:r>
          </a:p>
          <a:p>
            <a:pPr lvl="0"/>
            <a:endParaRPr lang="en-US"/>
          </a:p>
        </p:txBody>
      </p:sp>
      <p:sp>
        <p:nvSpPr>
          <p:cNvPr id="30" name="Text Placeholder 60">
            <a:extLst>
              <a:ext uri="{FF2B5EF4-FFF2-40B4-BE49-F238E27FC236}">
                <a16:creationId xmlns:a16="http://schemas.microsoft.com/office/drawing/2014/main" id="{37FF097C-E1EC-19A5-650D-AF6C3384D56E}"/>
              </a:ext>
            </a:extLst>
          </p:cNvPr>
          <p:cNvSpPr>
            <a:spLocks noGrp="1"/>
          </p:cNvSpPr>
          <p:nvPr>
            <p:ph type="body" sz="quarter" idx="15" hasCustomPrompt="1"/>
          </p:nvPr>
        </p:nvSpPr>
        <p:spPr>
          <a:xfrm>
            <a:off x="889612" y="2236573"/>
            <a:ext cx="2780653" cy="753762"/>
          </a:xfrm>
          <a:prstGeom prst="rect">
            <a:avLst/>
          </a:prstGeom>
        </p:spPr>
        <p:txBody>
          <a:bodyPr/>
          <a:lstStyle>
            <a:lvl1pPr marL="0" indent="0" algn="l">
              <a:lnSpc>
                <a:spcPct val="100000"/>
              </a:lnSpc>
              <a:buClr>
                <a:schemeClr val="accent2"/>
              </a:buClr>
              <a:buFont typeface="Arial" panose="020B0604020202020204" pitchFamily="34" charset="0"/>
              <a:buNone/>
              <a:defRPr sz="20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here</a:t>
            </a:r>
          </a:p>
        </p:txBody>
      </p:sp>
      <p:sp>
        <p:nvSpPr>
          <p:cNvPr id="31" name="Text Placeholder 60">
            <a:extLst>
              <a:ext uri="{FF2B5EF4-FFF2-40B4-BE49-F238E27FC236}">
                <a16:creationId xmlns:a16="http://schemas.microsoft.com/office/drawing/2014/main" id="{02128630-FE4F-6247-B631-1389D52F54D1}"/>
              </a:ext>
            </a:extLst>
          </p:cNvPr>
          <p:cNvSpPr>
            <a:spLocks noGrp="1"/>
          </p:cNvSpPr>
          <p:nvPr>
            <p:ph type="body" sz="quarter" idx="16" hasCustomPrompt="1"/>
          </p:nvPr>
        </p:nvSpPr>
        <p:spPr>
          <a:xfrm>
            <a:off x="4720187" y="2225179"/>
            <a:ext cx="2751625" cy="753762"/>
          </a:xfrm>
          <a:prstGeom prst="rect">
            <a:avLst/>
          </a:prstGeom>
        </p:spPr>
        <p:txBody>
          <a:bodyPr/>
          <a:lstStyle>
            <a:lvl1pPr marL="0" indent="0" algn="l">
              <a:lnSpc>
                <a:spcPct val="100000"/>
              </a:lnSpc>
              <a:buClr>
                <a:schemeClr val="accent2"/>
              </a:buClr>
              <a:buFont typeface="Arial" panose="020B0604020202020204" pitchFamily="34" charset="0"/>
              <a:buNone/>
              <a:defRPr sz="20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here</a:t>
            </a:r>
          </a:p>
        </p:txBody>
      </p:sp>
      <p:sp>
        <p:nvSpPr>
          <p:cNvPr id="32" name="Text Placeholder 60">
            <a:extLst>
              <a:ext uri="{FF2B5EF4-FFF2-40B4-BE49-F238E27FC236}">
                <a16:creationId xmlns:a16="http://schemas.microsoft.com/office/drawing/2014/main" id="{73BEDCE2-7DF8-00BA-C355-91AC759829D7}"/>
              </a:ext>
            </a:extLst>
          </p:cNvPr>
          <p:cNvSpPr>
            <a:spLocks noGrp="1"/>
          </p:cNvSpPr>
          <p:nvPr>
            <p:ph type="body" sz="quarter" idx="17" hasCustomPrompt="1"/>
          </p:nvPr>
        </p:nvSpPr>
        <p:spPr>
          <a:xfrm>
            <a:off x="8514996" y="2225179"/>
            <a:ext cx="2780653" cy="753762"/>
          </a:xfrm>
          <a:prstGeom prst="rect">
            <a:avLst/>
          </a:prstGeom>
        </p:spPr>
        <p:txBody>
          <a:bodyPr/>
          <a:lstStyle>
            <a:lvl1pPr marL="0" indent="0" algn="l">
              <a:lnSpc>
                <a:spcPct val="100000"/>
              </a:lnSpc>
              <a:buClr>
                <a:schemeClr val="accent2"/>
              </a:buClr>
              <a:buFont typeface="Arial" panose="020B0604020202020204" pitchFamily="34" charset="0"/>
              <a:buNone/>
              <a:defRPr sz="20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here</a:t>
            </a:r>
          </a:p>
        </p:txBody>
      </p:sp>
      <p:sp>
        <p:nvSpPr>
          <p:cNvPr id="6" name="Rectangle 5">
            <a:extLst>
              <a:ext uri="{FF2B5EF4-FFF2-40B4-BE49-F238E27FC236}">
                <a16:creationId xmlns:a16="http://schemas.microsoft.com/office/drawing/2014/main" id="{99454E7F-4AD9-3A14-3D90-57381CE222FA}"/>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2" name="Picture 4">
            <a:extLst>
              <a:ext uri="{FF2B5EF4-FFF2-40B4-BE49-F238E27FC236}">
                <a16:creationId xmlns:a16="http://schemas.microsoft.com/office/drawing/2014/main" id="{B7C18632-2D38-AC81-D676-61F10913C50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221176420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B3F2DAA-2331-7947-16F3-99D994390037}"/>
              </a:ext>
            </a:extLst>
          </p:cNvPr>
          <p:cNvGrpSpPr/>
          <p:nvPr userDrawn="1"/>
        </p:nvGrpSpPr>
        <p:grpSpPr>
          <a:xfrm>
            <a:off x="10569142" y="5611843"/>
            <a:ext cx="1442876" cy="1055415"/>
            <a:chOff x="9742316" y="4858326"/>
            <a:chExt cx="1587162" cy="1160957"/>
          </a:xfrm>
        </p:grpSpPr>
        <p:sp>
          <p:nvSpPr>
            <p:cNvPr id="6" name="Oval 5">
              <a:extLst>
                <a:ext uri="{FF2B5EF4-FFF2-40B4-BE49-F238E27FC236}">
                  <a16:creationId xmlns:a16="http://schemas.microsoft.com/office/drawing/2014/main" id="{72FEA23E-4AD8-7961-3FC1-8525149DA187}"/>
                </a:ext>
              </a:extLst>
            </p:cNvPr>
            <p:cNvSpPr/>
            <p:nvPr/>
          </p:nvSpPr>
          <p:spPr>
            <a:xfrm>
              <a:off x="974231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 name="Oval 6">
              <a:extLst>
                <a:ext uri="{FF2B5EF4-FFF2-40B4-BE49-F238E27FC236}">
                  <a16:creationId xmlns:a16="http://schemas.microsoft.com/office/drawing/2014/main" id="{440EF8FB-460D-A13D-B944-4F70B761AFED}"/>
                </a:ext>
              </a:extLst>
            </p:cNvPr>
            <p:cNvSpPr/>
            <p:nvPr/>
          </p:nvSpPr>
          <p:spPr>
            <a:xfrm>
              <a:off x="974231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 name="Oval 7">
              <a:extLst>
                <a:ext uri="{FF2B5EF4-FFF2-40B4-BE49-F238E27FC236}">
                  <a16:creationId xmlns:a16="http://schemas.microsoft.com/office/drawing/2014/main" id="{9651952B-7D65-51DB-CE59-E0CB4FD245F0}"/>
                </a:ext>
              </a:extLst>
            </p:cNvPr>
            <p:cNvSpPr/>
            <p:nvPr/>
          </p:nvSpPr>
          <p:spPr>
            <a:xfrm>
              <a:off x="974231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9" name="Oval 8">
              <a:extLst>
                <a:ext uri="{FF2B5EF4-FFF2-40B4-BE49-F238E27FC236}">
                  <a16:creationId xmlns:a16="http://schemas.microsoft.com/office/drawing/2014/main" id="{449347EC-ACE1-8E52-8C3E-05AB6181329A}"/>
                </a:ext>
              </a:extLst>
            </p:cNvPr>
            <p:cNvSpPr/>
            <p:nvPr/>
          </p:nvSpPr>
          <p:spPr>
            <a:xfrm>
              <a:off x="974231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0" name="Oval 9">
              <a:extLst>
                <a:ext uri="{FF2B5EF4-FFF2-40B4-BE49-F238E27FC236}">
                  <a16:creationId xmlns:a16="http://schemas.microsoft.com/office/drawing/2014/main" id="{7AA18BCB-8D67-E64E-6020-39CCACB57EE4}"/>
                </a:ext>
              </a:extLst>
            </p:cNvPr>
            <p:cNvSpPr/>
            <p:nvPr/>
          </p:nvSpPr>
          <p:spPr>
            <a:xfrm>
              <a:off x="974231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1" name="Oval 10">
              <a:extLst>
                <a:ext uri="{FF2B5EF4-FFF2-40B4-BE49-F238E27FC236}">
                  <a16:creationId xmlns:a16="http://schemas.microsoft.com/office/drawing/2014/main" id="{563EFFE9-1BE4-F9C5-BD48-3B388A2D267A}"/>
                </a:ext>
              </a:extLst>
            </p:cNvPr>
            <p:cNvSpPr/>
            <p:nvPr/>
          </p:nvSpPr>
          <p:spPr>
            <a:xfrm>
              <a:off x="974231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Oval 11">
              <a:extLst>
                <a:ext uri="{FF2B5EF4-FFF2-40B4-BE49-F238E27FC236}">
                  <a16:creationId xmlns:a16="http://schemas.microsoft.com/office/drawing/2014/main" id="{5A001D16-5EE8-3438-D500-15E534D54DD4}"/>
                </a:ext>
              </a:extLst>
            </p:cNvPr>
            <p:cNvSpPr/>
            <p:nvPr/>
          </p:nvSpPr>
          <p:spPr>
            <a:xfrm>
              <a:off x="9960848"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3" name="Oval 12">
              <a:extLst>
                <a:ext uri="{FF2B5EF4-FFF2-40B4-BE49-F238E27FC236}">
                  <a16:creationId xmlns:a16="http://schemas.microsoft.com/office/drawing/2014/main" id="{3D14AF13-6F13-DBA4-2320-B257D338914C}"/>
                </a:ext>
              </a:extLst>
            </p:cNvPr>
            <p:cNvSpPr/>
            <p:nvPr/>
          </p:nvSpPr>
          <p:spPr>
            <a:xfrm>
              <a:off x="9960848"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4" name="Oval 13">
              <a:extLst>
                <a:ext uri="{FF2B5EF4-FFF2-40B4-BE49-F238E27FC236}">
                  <a16:creationId xmlns:a16="http://schemas.microsoft.com/office/drawing/2014/main" id="{14424886-C176-B198-4926-0D7420F97B5A}"/>
                </a:ext>
              </a:extLst>
            </p:cNvPr>
            <p:cNvSpPr/>
            <p:nvPr/>
          </p:nvSpPr>
          <p:spPr>
            <a:xfrm>
              <a:off x="9960848"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5" name="Oval 14">
              <a:extLst>
                <a:ext uri="{FF2B5EF4-FFF2-40B4-BE49-F238E27FC236}">
                  <a16:creationId xmlns:a16="http://schemas.microsoft.com/office/drawing/2014/main" id="{E14BC28D-E364-CB37-248F-19A60A390978}"/>
                </a:ext>
              </a:extLst>
            </p:cNvPr>
            <p:cNvSpPr/>
            <p:nvPr/>
          </p:nvSpPr>
          <p:spPr>
            <a:xfrm>
              <a:off x="9960848"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6" name="Oval 15">
              <a:extLst>
                <a:ext uri="{FF2B5EF4-FFF2-40B4-BE49-F238E27FC236}">
                  <a16:creationId xmlns:a16="http://schemas.microsoft.com/office/drawing/2014/main" id="{288223C5-6236-86DE-2715-E8670BA938FC}"/>
                </a:ext>
              </a:extLst>
            </p:cNvPr>
            <p:cNvSpPr/>
            <p:nvPr/>
          </p:nvSpPr>
          <p:spPr>
            <a:xfrm>
              <a:off x="9960848"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7" name="Oval 16">
              <a:extLst>
                <a:ext uri="{FF2B5EF4-FFF2-40B4-BE49-F238E27FC236}">
                  <a16:creationId xmlns:a16="http://schemas.microsoft.com/office/drawing/2014/main" id="{B85D684E-539B-9266-58D3-F6DD0B139524}"/>
                </a:ext>
              </a:extLst>
            </p:cNvPr>
            <p:cNvSpPr/>
            <p:nvPr/>
          </p:nvSpPr>
          <p:spPr>
            <a:xfrm>
              <a:off x="9960848"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8" name="Oval 17">
              <a:extLst>
                <a:ext uri="{FF2B5EF4-FFF2-40B4-BE49-F238E27FC236}">
                  <a16:creationId xmlns:a16="http://schemas.microsoft.com/office/drawing/2014/main" id="{5681E8AF-C1B5-F4FF-F0E8-97F5BA098075}"/>
                </a:ext>
              </a:extLst>
            </p:cNvPr>
            <p:cNvSpPr/>
            <p:nvPr/>
          </p:nvSpPr>
          <p:spPr>
            <a:xfrm>
              <a:off x="10179379"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9" name="Oval 18">
              <a:extLst>
                <a:ext uri="{FF2B5EF4-FFF2-40B4-BE49-F238E27FC236}">
                  <a16:creationId xmlns:a16="http://schemas.microsoft.com/office/drawing/2014/main" id="{24414AE0-E866-0396-3148-2C1AA39A6FAE}"/>
                </a:ext>
              </a:extLst>
            </p:cNvPr>
            <p:cNvSpPr/>
            <p:nvPr/>
          </p:nvSpPr>
          <p:spPr>
            <a:xfrm>
              <a:off x="10179379"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0" name="Oval 19">
              <a:extLst>
                <a:ext uri="{FF2B5EF4-FFF2-40B4-BE49-F238E27FC236}">
                  <a16:creationId xmlns:a16="http://schemas.microsoft.com/office/drawing/2014/main" id="{12D29709-34BF-B514-8F18-0248D9EC1A6A}"/>
                </a:ext>
              </a:extLst>
            </p:cNvPr>
            <p:cNvSpPr/>
            <p:nvPr/>
          </p:nvSpPr>
          <p:spPr>
            <a:xfrm>
              <a:off x="10179379"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1" name="Oval 20">
              <a:extLst>
                <a:ext uri="{FF2B5EF4-FFF2-40B4-BE49-F238E27FC236}">
                  <a16:creationId xmlns:a16="http://schemas.microsoft.com/office/drawing/2014/main" id="{BE7AA5A7-11C8-82B3-D6A4-F86598E52BFC}"/>
                </a:ext>
              </a:extLst>
            </p:cNvPr>
            <p:cNvSpPr/>
            <p:nvPr/>
          </p:nvSpPr>
          <p:spPr>
            <a:xfrm>
              <a:off x="10179379"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2" name="Oval 21">
              <a:extLst>
                <a:ext uri="{FF2B5EF4-FFF2-40B4-BE49-F238E27FC236}">
                  <a16:creationId xmlns:a16="http://schemas.microsoft.com/office/drawing/2014/main" id="{7FBB3ADE-2744-6E1D-A9C6-092FDB0A2253}"/>
                </a:ext>
              </a:extLst>
            </p:cNvPr>
            <p:cNvSpPr/>
            <p:nvPr/>
          </p:nvSpPr>
          <p:spPr>
            <a:xfrm>
              <a:off x="10179379"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3" name="Oval 22">
              <a:extLst>
                <a:ext uri="{FF2B5EF4-FFF2-40B4-BE49-F238E27FC236}">
                  <a16:creationId xmlns:a16="http://schemas.microsoft.com/office/drawing/2014/main" id="{0A7B6AE1-8D73-E082-2442-17EF37336AB1}"/>
                </a:ext>
              </a:extLst>
            </p:cNvPr>
            <p:cNvSpPr/>
            <p:nvPr/>
          </p:nvSpPr>
          <p:spPr>
            <a:xfrm>
              <a:off x="10179379"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4" name="Oval 23">
              <a:extLst>
                <a:ext uri="{FF2B5EF4-FFF2-40B4-BE49-F238E27FC236}">
                  <a16:creationId xmlns:a16="http://schemas.microsoft.com/office/drawing/2014/main" id="{A9AF1C41-6978-5C22-8114-41ED59542650}"/>
                </a:ext>
              </a:extLst>
            </p:cNvPr>
            <p:cNvSpPr/>
            <p:nvPr/>
          </p:nvSpPr>
          <p:spPr>
            <a:xfrm>
              <a:off x="10397911"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Oval 24">
              <a:extLst>
                <a:ext uri="{FF2B5EF4-FFF2-40B4-BE49-F238E27FC236}">
                  <a16:creationId xmlns:a16="http://schemas.microsoft.com/office/drawing/2014/main" id="{639DFB0A-A3D8-80FC-EE18-BC6D84032288}"/>
                </a:ext>
              </a:extLst>
            </p:cNvPr>
            <p:cNvSpPr/>
            <p:nvPr/>
          </p:nvSpPr>
          <p:spPr>
            <a:xfrm>
              <a:off x="10397911"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6" name="Oval 25">
              <a:extLst>
                <a:ext uri="{FF2B5EF4-FFF2-40B4-BE49-F238E27FC236}">
                  <a16:creationId xmlns:a16="http://schemas.microsoft.com/office/drawing/2014/main" id="{99342AF2-22E2-0DE0-8BB1-5717143F5D41}"/>
                </a:ext>
              </a:extLst>
            </p:cNvPr>
            <p:cNvSpPr/>
            <p:nvPr/>
          </p:nvSpPr>
          <p:spPr>
            <a:xfrm>
              <a:off x="10397911"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7" name="Oval 26">
              <a:extLst>
                <a:ext uri="{FF2B5EF4-FFF2-40B4-BE49-F238E27FC236}">
                  <a16:creationId xmlns:a16="http://schemas.microsoft.com/office/drawing/2014/main" id="{DD75B7F3-7C6E-DBF4-D4C7-D2AA17634CE3}"/>
                </a:ext>
              </a:extLst>
            </p:cNvPr>
            <p:cNvSpPr/>
            <p:nvPr/>
          </p:nvSpPr>
          <p:spPr>
            <a:xfrm>
              <a:off x="10397911"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8" name="Oval 27">
              <a:extLst>
                <a:ext uri="{FF2B5EF4-FFF2-40B4-BE49-F238E27FC236}">
                  <a16:creationId xmlns:a16="http://schemas.microsoft.com/office/drawing/2014/main" id="{028288E2-4B6D-4E6A-694B-6D3A6AA146AB}"/>
                </a:ext>
              </a:extLst>
            </p:cNvPr>
            <p:cNvSpPr/>
            <p:nvPr/>
          </p:nvSpPr>
          <p:spPr>
            <a:xfrm>
              <a:off x="10397911"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9" name="Oval 28">
              <a:extLst>
                <a:ext uri="{FF2B5EF4-FFF2-40B4-BE49-F238E27FC236}">
                  <a16:creationId xmlns:a16="http://schemas.microsoft.com/office/drawing/2014/main" id="{F702A8BF-3ABF-212D-B8AC-111D71588795}"/>
                </a:ext>
              </a:extLst>
            </p:cNvPr>
            <p:cNvSpPr/>
            <p:nvPr/>
          </p:nvSpPr>
          <p:spPr>
            <a:xfrm>
              <a:off x="10397911"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0" name="Oval 29">
              <a:extLst>
                <a:ext uri="{FF2B5EF4-FFF2-40B4-BE49-F238E27FC236}">
                  <a16:creationId xmlns:a16="http://schemas.microsoft.com/office/drawing/2014/main" id="{4B8DE702-BE04-0F02-E43D-C08332483608}"/>
                </a:ext>
              </a:extLst>
            </p:cNvPr>
            <p:cNvSpPr/>
            <p:nvPr/>
          </p:nvSpPr>
          <p:spPr>
            <a:xfrm>
              <a:off x="10616442"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1" name="Oval 30">
              <a:extLst>
                <a:ext uri="{FF2B5EF4-FFF2-40B4-BE49-F238E27FC236}">
                  <a16:creationId xmlns:a16="http://schemas.microsoft.com/office/drawing/2014/main" id="{A024C77F-9E39-0874-E2CC-CDA931B59CF5}"/>
                </a:ext>
              </a:extLst>
            </p:cNvPr>
            <p:cNvSpPr/>
            <p:nvPr/>
          </p:nvSpPr>
          <p:spPr>
            <a:xfrm>
              <a:off x="10616442"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2" name="Oval 31">
              <a:extLst>
                <a:ext uri="{FF2B5EF4-FFF2-40B4-BE49-F238E27FC236}">
                  <a16:creationId xmlns:a16="http://schemas.microsoft.com/office/drawing/2014/main" id="{1597F533-D529-7AB0-8A45-F810F4ECE1C1}"/>
                </a:ext>
              </a:extLst>
            </p:cNvPr>
            <p:cNvSpPr/>
            <p:nvPr/>
          </p:nvSpPr>
          <p:spPr>
            <a:xfrm>
              <a:off x="10616442"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3" name="Oval 32">
              <a:extLst>
                <a:ext uri="{FF2B5EF4-FFF2-40B4-BE49-F238E27FC236}">
                  <a16:creationId xmlns:a16="http://schemas.microsoft.com/office/drawing/2014/main" id="{F5D6EF0B-2125-85D7-E8F9-4DE25887BF14}"/>
                </a:ext>
              </a:extLst>
            </p:cNvPr>
            <p:cNvSpPr/>
            <p:nvPr/>
          </p:nvSpPr>
          <p:spPr>
            <a:xfrm>
              <a:off x="10616442"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4" name="Oval 33">
              <a:extLst>
                <a:ext uri="{FF2B5EF4-FFF2-40B4-BE49-F238E27FC236}">
                  <a16:creationId xmlns:a16="http://schemas.microsoft.com/office/drawing/2014/main" id="{240AD3FF-2178-78D9-0EB2-760E39FD89EA}"/>
                </a:ext>
              </a:extLst>
            </p:cNvPr>
            <p:cNvSpPr/>
            <p:nvPr/>
          </p:nvSpPr>
          <p:spPr>
            <a:xfrm>
              <a:off x="10616442"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5" name="Oval 34">
              <a:extLst>
                <a:ext uri="{FF2B5EF4-FFF2-40B4-BE49-F238E27FC236}">
                  <a16:creationId xmlns:a16="http://schemas.microsoft.com/office/drawing/2014/main" id="{A4EF5C89-880F-C486-2F48-D0890E661F60}"/>
                </a:ext>
              </a:extLst>
            </p:cNvPr>
            <p:cNvSpPr/>
            <p:nvPr/>
          </p:nvSpPr>
          <p:spPr>
            <a:xfrm>
              <a:off x="10616442"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6" name="Oval 35">
              <a:extLst>
                <a:ext uri="{FF2B5EF4-FFF2-40B4-BE49-F238E27FC236}">
                  <a16:creationId xmlns:a16="http://schemas.microsoft.com/office/drawing/2014/main" id="{993D144F-361E-571C-424C-477044DDDE4C}"/>
                </a:ext>
              </a:extLst>
            </p:cNvPr>
            <p:cNvSpPr/>
            <p:nvPr/>
          </p:nvSpPr>
          <p:spPr>
            <a:xfrm>
              <a:off x="10834974"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7" name="Oval 36">
              <a:extLst>
                <a:ext uri="{FF2B5EF4-FFF2-40B4-BE49-F238E27FC236}">
                  <a16:creationId xmlns:a16="http://schemas.microsoft.com/office/drawing/2014/main" id="{4A092B6B-1229-D819-A493-8985CC6E6DA2}"/>
                </a:ext>
              </a:extLst>
            </p:cNvPr>
            <p:cNvSpPr/>
            <p:nvPr/>
          </p:nvSpPr>
          <p:spPr>
            <a:xfrm>
              <a:off x="10834974"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8" name="Oval 37">
              <a:extLst>
                <a:ext uri="{FF2B5EF4-FFF2-40B4-BE49-F238E27FC236}">
                  <a16:creationId xmlns:a16="http://schemas.microsoft.com/office/drawing/2014/main" id="{6C1E85A1-068F-9BC4-3CE5-981C0DEC0652}"/>
                </a:ext>
              </a:extLst>
            </p:cNvPr>
            <p:cNvSpPr/>
            <p:nvPr/>
          </p:nvSpPr>
          <p:spPr>
            <a:xfrm>
              <a:off x="10834974"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9" name="Oval 38">
              <a:extLst>
                <a:ext uri="{FF2B5EF4-FFF2-40B4-BE49-F238E27FC236}">
                  <a16:creationId xmlns:a16="http://schemas.microsoft.com/office/drawing/2014/main" id="{6070A372-CA7D-0EEA-21D3-9359226F1DA1}"/>
                </a:ext>
              </a:extLst>
            </p:cNvPr>
            <p:cNvSpPr/>
            <p:nvPr/>
          </p:nvSpPr>
          <p:spPr>
            <a:xfrm>
              <a:off x="10834974"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0" name="Oval 39">
              <a:extLst>
                <a:ext uri="{FF2B5EF4-FFF2-40B4-BE49-F238E27FC236}">
                  <a16:creationId xmlns:a16="http://schemas.microsoft.com/office/drawing/2014/main" id="{B2070F5C-2EF0-5A6E-7CD0-A4A097F54709}"/>
                </a:ext>
              </a:extLst>
            </p:cNvPr>
            <p:cNvSpPr/>
            <p:nvPr/>
          </p:nvSpPr>
          <p:spPr>
            <a:xfrm>
              <a:off x="10834974"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1" name="Oval 40">
              <a:extLst>
                <a:ext uri="{FF2B5EF4-FFF2-40B4-BE49-F238E27FC236}">
                  <a16:creationId xmlns:a16="http://schemas.microsoft.com/office/drawing/2014/main" id="{3A7947BF-E992-440F-B2B8-65D0CA4F0812}"/>
                </a:ext>
              </a:extLst>
            </p:cNvPr>
            <p:cNvSpPr/>
            <p:nvPr/>
          </p:nvSpPr>
          <p:spPr>
            <a:xfrm>
              <a:off x="10834974"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2" name="Oval 41">
              <a:extLst>
                <a:ext uri="{FF2B5EF4-FFF2-40B4-BE49-F238E27FC236}">
                  <a16:creationId xmlns:a16="http://schemas.microsoft.com/office/drawing/2014/main" id="{E4A67033-0FBA-9F2F-54AA-7BEE2D024F39}"/>
                </a:ext>
              </a:extLst>
            </p:cNvPr>
            <p:cNvSpPr/>
            <p:nvPr/>
          </p:nvSpPr>
          <p:spPr>
            <a:xfrm>
              <a:off x="1105350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3" name="Oval 42">
              <a:extLst>
                <a:ext uri="{FF2B5EF4-FFF2-40B4-BE49-F238E27FC236}">
                  <a16:creationId xmlns:a16="http://schemas.microsoft.com/office/drawing/2014/main" id="{185729D5-23A0-717E-73A2-349F86859F24}"/>
                </a:ext>
              </a:extLst>
            </p:cNvPr>
            <p:cNvSpPr/>
            <p:nvPr/>
          </p:nvSpPr>
          <p:spPr>
            <a:xfrm>
              <a:off x="1105350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4" name="Oval 43">
              <a:extLst>
                <a:ext uri="{FF2B5EF4-FFF2-40B4-BE49-F238E27FC236}">
                  <a16:creationId xmlns:a16="http://schemas.microsoft.com/office/drawing/2014/main" id="{746A62EF-356C-3AEF-1978-9C44556AEEDE}"/>
                </a:ext>
              </a:extLst>
            </p:cNvPr>
            <p:cNvSpPr/>
            <p:nvPr/>
          </p:nvSpPr>
          <p:spPr>
            <a:xfrm>
              <a:off x="1105350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5" name="Oval 44">
              <a:extLst>
                <a:ext uri="{FF2B5EF4-FFF2-40B4-BE49-F238E27FC236}">
                  <a16:creationId xmlns:a16="http://schemas.microsoft.com/office/drawing/2014/main" id="{2087DE5E-D845-FB8B-39FE-7F0C5F4A15B9}"/>
                </a:ext>
              </a:extLst>
            </p:cNvPr>
            <p:cNvSpPr/>
            <p:nvPr/>
          </p:nvSpPr>
          <p:spPr>
            <a:xfrm>
              <a:off x="1105350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6" name="Oval 45">
              <a:extLst>
                <a:ext uri="{FF2B5EF4-FFF2-40B4-BE49-F238E27FC236}">
                  <a16:creationId xmlns:a16="http://schemas.microsoft.com/office/drawing/2014/main" id="{644EF10A-3EDE-C574-89CB-9D1DC60BFAFB}"/>
                </a:ext>
              </a:extLst>
            </p:cNvPr>
            <p:cNvSpPr/>
            <p:nvPr/>
          </p:nvSpPr>
          <p:spPr>
            <a:xfrm>
              <a:off x="1105350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7" name="Oval 46">
              <a:extLst>
                <a:ext uri="{FF2B5EF4-FFF2-40B4-BE49-F238E27FC236}">
                  <a16:creationId xmlns:a16="http://schemas.microsoft.com/office/drawing/2014/main" id="{0227BE48-3132-4179-930A-DA718091DB82}"/>
                </a:ext>
              </a:extLst>
            </p:cNvPr>
            <p:cNvSpPr/>
            <p:nvPr/>
          </p:nvSpPr>
          <p:spPr>
            <a:xfrm>
              <a:off x="1105350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8" name="Oval 47">
              <a:extLst>
                <a:ext uri="{FF2B5EF4-FFF2-40B4-BE49-F238E27FC236}">
                  <a16:creationId xmlns:a16="http://schemas.microsoft.com/office/drawing/2014/main" id="{EC705AA0-9805-5267-854D-3D0E8C733DE3}"/>
                </a:ext>
              </a:extLst>
            </p:cNvPr>
            <p:cNvSpPr/>
            <p:nvPr/>
          </p:nvSpPr>
          <p:spPr>
            <a:xfrm>
              <a:off x="11272035"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9" name="Oval 48">
              <a:extLst>
                <a:ext uri="{FF2B5EF4-FFF2-40B4-BE49-F238E27FC236}">
                  <a16:creationId xmlns:a16="http://schemas.microsoft.com/office/drawing/2014/main" id="{171B5A5E-FEA1-1A13-1178-5CA8CCDF3701}"/>
                </a:ext>
              </a:extLst>
            </p:cNvPr>
            <p:cNvSpPr/>
            <p:nvPr/>
          </p:nvSpPr>
          <p:spPr>
            <a:xfrm>
              <a:off x="11272035"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0" name="Oval 49">
              <a:extLst>
                <a:ext uri="{FF2B5EF4-FFF2-40B4-BE49-F238E27FC236}">
                  <a16:creationId xmlns:a16="http://schemas.microsoft.com/office/drawing/2014/main" id="{E3AE20E9-B0F6-FD13-E0AF-7BD2614C2035}"/>
                </a:ext>
              </a:extLst>
            </p:cNvPr>
            <p:cNvSpPr/>
            <p:nvPr/>
          </p:nvSpPr>
          <p:spPr>
            <a:xfrm>
              <a:off x="11272035"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1" name="Oval 50">
              <a:extLst>
                <a:ext uri="{FF2B5EF4-FFF2-40B4-BE49-F238E27FC236}">
                  <a16:creationId xmlns:a16="http://schemas.microsoft.com/office/drawing/2014/main" id="{057C99BD-5ECE-EAA6-FBA0-A0CEDC19D14C}"/>
                </a:ext>
              </a:extLst>
            </p:cNvPr>
            <p:cNvSpPr/>
            <p:nvPr/>
          </p:nvSpPr>
          <p:spPr>
            <a:xfrm>
              <a:off x="11272035"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2" name="Oval 51">
              <a:extLst>
                <a:ext uri="{FF2B5EF4-FFF2-40B4-BE49-F238E27FC236}">
                  <a16:creationId xmlns:a16="http://schemas.microsoft.com/office/drawing/2014/main" id="{E2EF631C-9B50-5FF7-53C1-53DA872F40E5}"/>
                </a:ext>
              </a:extLst>
            </p:cNvPr>
            <p:cNvSpPr/>
            <p:nvPr/>
          </p:nvSpPr>
          <p:spPr>
            <a:xfrm>
              <a:off x="11272035"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3" name="Oval 52">
              <a:extLst>
                <a:ext uri="{FF2B5EF4-FFF2-40B4-BE49-F238E27FC236}">
                  <a16:creationId xmlns:a16="http://schemas.microsoft.com/office/drawing/2014/main" id="{76D4F3EB-FB0E-2883-CC35-DD272E9E27E5}"/>
                </a:ext>
              </a:extLst>
            </p:cNvPr>
            <p:cNvSpPr/>
            <p:nvPr/>
          </p:nvSpPr>
          <p:spPr>
            <a:xfrm>
              <a:off x="11272035"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grpSp>
      <p:pic>
        <p:nvPicPr>
          <p:cNvPr id="4" name="Graphic 3">
            <a:extLst>
              <a:ext uri="{FF2B5EF4-FFF2-40B4-BE49-F238E27FC236}">
                <a16:creationId xmlns:a16="http://schemas.microsoft.com/office/drawing/2014/main" id="{B05BE5FC-4608-7DB1-FE9F-9301948F93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29719" y="274562"/>
            <a:ext cx="2031415" cy="437290"/>
          </a:xfrm>
          <a:prstGeom prst="rect">
            <a:avLst/>
          </a:prstGeom>
        </p:spPr>
      </p:pic>
      <p:grpSp>
        <p:nvGrpSpPr>
          <p:cNvPr id="54" name="Group 53">
            <a:extLst>
              <a:ext uri="{FF2B5EF4-FFF2-40B4-BE49-F238E27FC236}">
                <a16:creationId xmlns:a16="http://schemas.microsoft.com/office/drawing/2014/main" id="{C281870D-B354-CF68-2DED-700776BE6DCA}"/>
              </a:ext>
            </a:extLst>
          </p:cNvPr>
          <p:cNvGrpSpPr/>
          <p:nvPr userDrawn="1"/>
        </p:nvGrpSpPr>
        <p:grpSpPr>
          <a:xfrm>
            <a:off x="958311" y="3100278"/>
            <a:ext cx="5085694" cy="902939"/>
            <a:chOff x="702617" y="4639518"/>
            <a:chExt cx="5085694" cy="902939"/>
          </a:xfrm>
        </p:grpSpPr>
        <p:pic>
          <p:nvPicPr>
            <p:cNvPr id="55" name="Graphic 54">
              <a:extLst>
                <a:ext uri="{FF2B5EF4-FFF2-40B4-BE49-F238E27FC236}">
                  <a16:creationId xmlns:a16="http://schemas.microsoft.com/office/drawing/2014/main" id="{2DEEEE8D-CDC4-CA82-0D98-E03DABD7D4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23362" y="5072610"/>
              <a:ext cx="164949" cy="235256"/>
            </a:xfrm>
            <a:prstGeom prst="rect">
              <a:avLst/>
            </a:prstGeom>
          </p:spPr>
        </p:pic>
        <p:sp>
          <p:nvSpPr>
            <p:cNvPr id="56" name="TextBox 55">
              <a:extLst>
                <a:ext uri="{FF2B5EF4-FFF2-40B4-BE49-F238E27FC236}">
                  <a16:creationId xmlns:a16="http://schemas.microsoft.com/office/drawing/2014/main" id="{8E340286-746C-5363-CF7D-E4F6CA4419AD}"/>
                </a:ext>
              </a:extLst>
            </p:cNvPr>
            <p:cNvSpPr txBox="1"/>
            <p:nvPr userDrawn="1"/>
          </p:nvSpPr>
          <p:spPr>
            <a:xfrm>
              <a:off x="702617" y="4639518"/>
              <a:ext cx="4974283" cy="902939"/>
            </a:xfrm>
            <a:prstGeom prst="rect">
              <a:avLst/>
            </a:prstGeom>
            <a:noFill/>
          </p:spPr>
          <p:txBody>
            <a:bodyPr wrap="square" rtlCol="0">
              <a:spAutoFit/>
            </a:bodyPr>
            <a:lstStyle/>
            <a:p>
              <a:pPr>
                <a:lnSpc>
                  <a:spcPts val="6000"/>
                </a:lnSpc>
              </a:pPr>
              <a:r>
                <a:rPr lang="en-US" sz="8000" b="1" spc="-300">
                  <a:solidFill>
                    <a:srgbClr val="1B1B37"/>
                  </a:solidFill>
                  <a:latin typeface="Helvetica" pitchFamily="2" charset="0"/>
                  <a:cs typeface="Sora" pitchFamily="2" charset="0"/>
                </a:rPr>
                <a:t>Thank you</a:t>
              </a:r>
            </a:p>
          </p:txBody>
        </p:sp>
      </p:grpSp>
    </p:spTree>
    <p:extLst>
      <p:ext uri="{BB962C8B-B14F-4D97-AF65-F5344CB8AC3E}">
        <p14:creationId xmlns:p14="http://schemas.microsoft.com/office/powerpoint/2010/main" val="248087707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with Car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78C8FAD-0AE5-F807-D38A-CD5F0622FD59}"/>
              </a:ext>
            </a:extLst>
          </p:cNvPr>
          <p:cNvSpPr/>
          <p:nvPr userDrawn="1"/>
        </p:nvSpPr>
        <p:spPr>
          <a:xfrm>
            <a:off x="2030921" y="3464549"/>
            <a:ext cx="5202078" cy="2600793"/>
          </a:xfrm>
          <a:prstGeom prst="rect">
            <a:avLst/>
          </a:prstGeom>
          <a:solidFill>
            <a:srgbClr val="1C1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61" name="Picture Placeholder 11">
            <a:extLst>
              <a:ext uri="{FF2B5EF4-FFF2-40B4-BE49-F238E27FC236}">
                <a16:creationId xmlns:a16="http://schemas.microsoft.com/office/drawing/2014/main" id="{651CE1AF-5F24-4FBC-CF28-5B321BB11F34}"/>
              </a:ext>
            </a:extLst>
          </p:cNvPr>
          <p:cNvSpPr>
            <a:spLocks noGrp="1"/>
          </p:cNvSpPr>
          <p:nvPr>
            <p:ph type="pic" sz="quarter" idx="10"/>
          </p:nvPr>
        </p:nvSpPr>
        <p:spPr>
          <a:xfrm>
            <a:off x="1173307" y="3772298"/>
            <a:ext cx="1985826" cy="1985826"/>
          </a:xfrm>
          <a:prstGeom prst="rect">
            <a:avLst/>
          </a:prstGeom>
          <a:solidFill>
            <a:srgbClr val="1C1D3B"/>
          </a:solidFill>
        </p:spPr>
        <p:txBody>
          <a:bodyPr/>
          <a:lstStyle/>
          <a:p>
            <a:endParaRPr lang="en-US"/>
          </a:p>
        </p:txBody>
      </p:sp>
      <p:grpSp>
        <p:nvGrpSpPr>
          <p:cNvPr id="5" name="Group 4">
            <a:extLst>
              <a:ext uri="{FF2B5EF4-FFF2-40B4-BE49-F238E27FC236}">
                <a16:creationId xmlns:a16="http://schemas.microsoft.com/office/drawing/2014/main" id="{BB3F2DAA-2331-7947-16F3-99D994390037}"/>
              </a:ext>
            </a:extLst>
          </p:cNvPr>
          <p:cNvGrpSpPr/>
          <p:nvPr userDrawn="1"/>
        </p:nvGrpSpPr>
        <p:grpSpPr>
          <a:xfrm>
            <a:off x="10569142" y="5611843"/>
            <a:ext cx="1442876" cy="1055415"/>
            <a:chOff x="9742316" y="4858326"/>
            <a:chExt cx="1587162" cy="1160957"/>
          </a:xfrm>
        </p:grpSpPr>
        <p:sp>
          <p:nvSpPr>
            <p:cNvPr id="6" name="Oval 5">
              <a:extLst>
                <a:ext uri="{FF2B5EF4-FFF2-40B4-BE49-F238E27FC236}">
                  <a16:creationId xmlns:a16="http://schemas.microsoft.com/office/drawing/2014/main" id="{72FEA23E-4AD8-7961-3FC1-8525149DA187}"/>
                </a:ext>
              </a:extLst>
            </p:cNvPr>
            <p:cNvSpPr/>
            <p:nvPr/>
          </p:nvSpPr>
          <p:spPr>
            <a:xfrm>
              <a:off x="974231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 name="Oval 6">
              <a:extLst>
                <a:ext uri="{FF2B5EF4-FFF2-40B4-BE49-F238E27FC236}">
                  <a16:creationId xmlns:a16="http://schemas.microsoft.com/office/drawing/2014/main" id="{440EF8FB-460D-A13D-B944-4F70B761AFED}"/>
                </a:ext>
              </a:extLst>
            </p:cNvPr>
            <p:cNvSpPr/>
            <p:nvPr/>
          </p:nvSpPr>
          <p:spPr>
            <a:xfrm>
              <a:off x="974231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 name="Oval 7">
              <a:extLst>
                <a:ext uri="{FF2B5EF4-FFF2-40B4-BE49-F238E27FC236}">
                  <a16:creationId xmlns:a16="http://schemas.microsoft.com/office/drawing/2014/main" id="{9651952B-7D65-51DB-CE59-E0CB4FD245F0}"/>
                </a:ext>
              </a:extLst>
            </p:cNvPr>
            <p:cNvSpPr/>
            <p:nvPr/>
          </p:nvSpPr>
          <p:spPr>
            <a:xfrm>
              <a:off x="974231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9" name="Oval 8">
              <a:extLst>
                <a:ext uri="{FF2B5EF4-FFF2-40B4-BE49-F238E27FC236}">
                  <a16:creationId xmlns:a16="http://schemas.microsoft.com/office/drawing/2014/main" id="{449347EC-ACE1-8E52-8C3E-05AB6181329A}"/>
                </a:ext>
              </a:extLst>
            </p:cNvPr>
            <p:cNvSpPr/>
            <p:nvPr/>
          </p:nvSpPr>
          <p:spPr>
            <a:xfrm>
              <a:off x="974231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0" name="Oval 9">
              <a:extLst>
                <a:ext uri="{FF2B5EF4-FFF2-40B4-BE49-F238E27FC236}">
                  <a16:creationId xmlns:a16="http://schemas.microsoft.com/office/drawing/2014/main" id="{7AA18BCB-8D67-E64E-6020-39CCACB57EE4}"/>
                </a:ext>
              </a:extLst>
            </p:cNvPr>
            <p:cNvSpPr/>
            <p:nvPr/>
          </p:nvSpPr>
          <p:spPr>
            <a:xfrm>
              <a:off x="974231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1" name="Oval 10">
              <a:extLst>
                <a:ext uri="{FF2B5EF4-FFF2-40B4-BE49-F238E27FC236}">
                  <a16:creationId xmlns:a16="http://schemas.microsoft.com/office/drawing/2014/main" id="{563EFFE9-1BE4-F9C5-BD48-3B388A2D267A}"/>
                </a:ext>
              </a:extLst>
            </p:cNvPr>
            <p:cNvSpPr/>
            <p:nvPr/>
          </p:nvSpPr>
          <p:spPr>
            <a:xfrm>
              <a:off x="974231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Oval 11">
              <a:extLst>
                <a:ext uri="{FF2B5EF4-FFF2-40B4-BE49-F238E27FC236}">
                  <a16:creationId xmlns:a16="http://schemas.microsoft.com/office/drawing/2014/main" id="{5A001D16-5EE8-3438-D500-15E534D54DD4}"/>
                </a:ext>
              </a:extLst>
            </p:cNvPr>
            <p:cNvSpPr/>
            <p:nvPr/>
          </p:nvSpPr>
          <p:spPr>
            <a:xfrm>
              <a:off x="9960848"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3" name="Oval 12">
              <a:extLst>
                <a:ext uri="{FF2B5EF4-FFF2-40B4-BE49-F238E27FC236}">
                  <a16:creationId xmlns:a16="http://schemas.microsoft.com/office/drawing/2014/main" id="{3D14AF13-6F13-DBA4-2320-B257D338914C}"/>
                </a:ext>
              </a:extLst>
            </p:cNvPr>
            <p:cNvSpPr/>
            <p:nvPr/>
          </p:nvSpPr>
          <p:spPr>
            <a:xfrm>
              <a:off x="9960848"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4" name="Oval 13">
              <a:extLst>
                <a:ext uri="{FF2B5EF4-FFF2-40B4-BE49-F238E27FC236}">
                  <a16:creationId xmlns:a16="http://schemas.microsoft.com/office/drawing/2014/main" id="{14424886-C176-B198-4926-0D7420F97B5A}"/>
                </a:ext>
              </a:extLst>
            </p:cNvPr>
            <p:cNvSpPr/>
            <p:nvPr/>
          </p:nvSpPr>
          <p:spPr>
            <a:xfrm>
              <a:off x="9960848"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5" name="Oval 14">
              <a:extLst>
                <a:ext uri="{FF2B5EF4-FFF2-40B4-BE49-F238E27FC236}">
                  <a16:creationId xmlns:a16="http://schemas.microsoft.com/office/drawing/2014/main" id="{E14BC28D-E364-CB37-248F-19A60A390978}"/>
                </a:ext>
              </a:extLst>
            </p:cNvPr>
            <p:cNvSpPr/>
            <p:nvPr/>
          </p:nvSpPr>
          <p:spPr>
            <a:xfrm>
              <a:off x="9960848"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6" name="Oval 15">
              <a:extLst>
                <a:ext uri="{FF2B5EF4-FFF2-40B4-BE49-F238E27FC236}">
                  <a16:creationId xmlns:a16="http://schemas.microsoft.com/office/drawing/2014/main" id="{288223C5-6236-86DE-2715-E8670BA938FC}"/>
                </a:ext>
              </a:extLst>
            </p:cNvPr>
            <p:cNvSpPr/>
            <p:nvPr/>
          </p:nvSpPr>
          <p:spPr>
            <a:xfrm>
              <a:off x="9960848"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7" name="Oval 16">
              <a:extLst>
                <a:ext uri="{FF2B5EF4-FFF2-40B4-BE49-F238E27FC236}">
                  <a16:creationId xmlns:a16="http://schemas.microsoft.com/office/drawing/2014/main" id="{B85D684E-539B-9266-58D3-F6DD0B139524}"/>
                </a:ext>
              </a:extLst>
            </p:cNvPr>
            <p:cNvSpPr/>
            <p:nvPr/>
          </p:nvSpPr>
          <p:spPr>
            <a:xfrm>
              <a:off x="9960848"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8" name="Oval 17">
              <a:extLst>
                <a:ext uri="{FF2B5EF4-FFF2-40B4-BE49-F238E27FC236}">
                  <a16:creationId xmlns:a16="http://schemas.microsoft.com/office/drawing/2014/main" id="{5681E8AF-C1B5-F4FF-F0E8-97F5BA098075}"/>
                </a:ext>
              </a:extLst>
            </p:cNvPr>
            <p:cNvSpPr/>
            <p:nvPr/>
          </p:nvSpPr>
          <p:spPr>
            <a:xfrm>
              <a:off x="10179379"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9" name="Oval 18">
              <a:extLst>
                <a:ext uri="{FF2B5EF4-FFF2-40B4-BE49-F238E27FC236}">
                  <a16:creationId xmlns:a16="http://schemas.microsoft.com/office/drawing/2014/main" id="{24414AE0-E866-0396-3148-2C1AA39A6FAE}"/>
                </a:ext>
              </a:extLst>
            </p:cNvPr>
            <p:cNvSpPr/>
            <p:nvPr/>
          </p:nvSpPr>
          <p:spPr>
            <a:xfrm>
              <a:off x="10179379"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0" name="Oval 19">
              <a:extLst>
                <a:ext uri="{FF2B5EF4-FFF2-40B4-BE49-F238E27FC236}">
                  <a16:creationId xmlns:a16="http://schemas.microsoft.com/office/drawing/2014/main" id="{12D29709-34BF-B514-8F18-0248D9EC1A6A}"/>
                </a:ext>
              </a:extLst>
            </p:cNvPr>
            <p:cNvSpPr/>
            <p:nvPr/>
          </p:nvSpPr>
          <p:spPr>
            <a:xfrm>
              <a:off x="10179379"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1" name="Oval 20">
              <a:extLst>
                <a:ext uri="{FF2B5EF4-FFF2-40B4-BE49-F238E27FC236}">
                  <a16:creationId xmlns:a16="http://schemas.microsoft.com/office/drawing/2014/main" id="{BE7AA5A7-11C8-82B3-D6A4-F86598E52BFC}"/>
                </a:ext>
              </a:extLst>
            </p:cNvPr>
            <p:cNvSpPr/>
            <p:nvPr/>
          </p:nvSpPr>
          <p:spPr>
            <a:xfrm>
              <a:off x="10179379"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2" name="Oval 21">
              <a:extLst>
                <a:ext uri="{FF2B5EF4-FFF2-40B4-BE49-F238E27FC236}">
                  <a16:creationId xmlns:a16="http://schemas.microsoft.com/office/drawing/2014/main" id="{7FBB3ADE-2744-6E1D-A9C6-092FDB0A2253}"/>
                </a:ext>
              </a:extLst>
            </p:cNvPr>
            <p:cNvSpPr/>
            <p:nvPr/>
          </p:nvSpPr>
          <p:spPr>
            <a:xfrm>
              <a:off x="10179379"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3" name="Oval 22">
              <a:extLst>
                <a:ext uri="{FF2B5EF4-FFF2-40B4-BE49-F238E27FC236}">
                  <a16:creationId xmlns:a16="http://schemas.microsoft.com/office/drawing/2014/main" id="{0A7B6AE1-8D73-E082-2442-17EF37336AB1}"/>
                </a:ext>
              </a:extLst>
            </p:cNvPr>
            <p:cNvSpPr/>
            <p:nvPr/>
          </p:nvSpPr>
          <p:spPr>
            <a:xfrm>
              <a:off x="10179379"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4" name="Oval 23">
              <a:extLst>
                <a:ext uri="{FF2B5EF4-FFF2-40B4-BE49-F238E27FC236}">
                  <a16:creationId xmlns:a16="http://schemas.microsoft.com/office/drawing/2014/main" id="{A9AF1C41-6978-5C22-8114-41ED59542650}"/>
                </a:ext>
              </a:extLst>
            </p:cNvPr>
            <p:cNvSpPr/>
            <p:nvPr/>
          </p:nvSpPr>
          <p:spPr>
            <a:xfrm>
              <a:off x="10397911"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Oval 24">
              <a:extLst>
                <a:ext uri="{FF2B5EF4-FFF2-40B4-BE49-F238E27FC236}">
                  <a16:creationId xmlns:a16="http://schemas.microsoft.com/office/drawing/2014/main" id="{639DFB0A-A3D8-80FC-EE18-BC6D84032288}"/>
                </a:ext>
              </a:extLst>
            </p:cNvPr>
            <p:cNvSpPr/>
            <p:nvPr/>
          </p:nvSpPr>
          <p:spPr>
            <a:xfrm>
              <a:off x="10397911"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6" name="Oval 25">
              <a:extLst>
                <a:ext uri="{FF2B5EF4-FFF2-40B4-BE49-F238E27FC236}">
                  <a16:creationId xmlns:a16="http://schemas.microsoft.com/office/drawing/2014/main" id="{99342AF2-22E2-0DE0-8BB1-5717143F5D41}"/>
                </a:ext>
              </a:extLst>
            </p:cNvPr>
            <p:cNvSpPr/>
            <p:nvPr/>
          </p:nvSpPr>
          <p:spPr>
            <a:xfrm>
              <a:off x="10397911"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7" name="Oval 26">
              <a:extLst>
                <a:ext uri="{FF2B5EF4-FFF2-40B4-BE49-F238E27FC236}">
                  <a16:creationId xmlns:a16="http://schemas.microsoft.com/office/drawing/2014/main" id="{DD75B7F3-7C6E-DBF4-D4C7-D2AA17634CE3}"/>
                </a:ext>
              </a:extLst>
            </p:cNvPr>
            <p:cNvSpPr/>
            <p:nvPr/>
          </p:nvSpPr>
          <p:spPr>
            <a:xfrm>
              <a:off x="10397911"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8" name="Oval 27">
              <a:extLst>
                <a:ext uri="{FF2B5EF4-FFF2-40B4-BE49-F238E27FC236}">
                  <a16:creationId xmlns:a16="http://schemas.microsoft.com/office/drawing/2014/main" id="{028288E2-4B6D-4E6A-694B-6D3A6AA146AB}"/>
                </a:ext>
              </a:extLst>
            </p:cNvPr>
            <p:cNvSpPr/>
            <p:nvPr/>
          </p:nvSpPr>
          <p:spPr>
            <a:xfrm>
              <a:off x="10397911"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9" name="Oval 28">
              <a:extLst>
                <a:ext uri="{FF2B5EF4-FFF2-40B4-BE49-F238E27FC236}">
                  <a16:creationId xmlns:a16="http://schemas.microsoft.com/office/drawing/2014/main" id="{F702A8BF-3ABF-212D-B8AC-111D71588795}"/>
                </a:ext>
              </a:extLst>
            </p:cNvPr>
            <p:cNvSpPr/>
            <p:nvPr/>
          </p:nvSpPr>
          <p:spPr>
            <a:xfrm>
              <a:off x="10397911"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0" name="Oval 29">
              <a:extLst>
                <a:ext uri="{FF2B5EF4-FFF2-40B4-BE49-F238E27FC236}">
                  <a16:creationId xmlns:a16="http://schemas.microsoft.com/office/drawing/2014/main" id="{4B8DE702-BE04-0F02-E43D-C08332483608}"/>
                </a:ext>
              </a:extLst>
            </p:cNvPr>
            <p:cNvSpPr/>
            <p:nvPr/>
          </p:nvSpPr>
          <p:spPr>
            <a:xfrm>
              <a:off x="10616442"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1" name="Oval 30">
              <a:extLst>
                <a:ext uri="{FF2B5EF4-FFF2-40B4-BE49-F238E27FC236}">
                  <a16:creationId xmlns:a16="http://schemas.microsoft.com/office/drawing/2014/main" id="{A024C77F-9E39-0874-E2CC-CDA931B59CF5}"/>
                </a:ext>
              </a:extLst>
            </p:cNvPr>
            <p:cNvSpPr/>
            <p:nvPr/>
          </p:nvSpPr>
          <p:spPr>
            <a:xfrm>
              <a:off x="10616442"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2" name="Oval 31">
              <a:extLst>
                <a:ext uri="{FF2B5EF4-FFF2-40B4-BE49-F238E27FC236}">
                  <a16:creationId xmlns:a16="http://schemas.microsoft.com/office/drawing/2014/main" id="{1597F533-D529-7AB0-8A45-F810F4ECE1C1}"/>
                </a:ext>
              </a:extLst>
            </p:cNvPr>
            <p:cNvSpPr/>
            <p:nvPr/>
          </p:nvSpPr>
          <p:spPr>
            <a:xfrm>
              <a:off x="10616442"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3" name="Oval 32">
              <a:extLst>
                <a:ext uri="{FF2B5EF4-FFF2-40B4-BE49-F238E27FC236}">
                  <a16:creationId xmlns:a16="http://schemas.microsoft.com/office/drawing/2014/main" id="{F5D6EF0B-2125-85D7-E8F9-4DE25887BF14}"/>
                </a:ext>
              </a:extLst>
            </p:cNvPr>
            <p:cNvSpPr/>
            <p:nvPr/>
          </p:nvSpPr>
          <p:spPr>
            <a:xfrm>
              <a:off x="10616442"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4" name="Oval 33">
              <a:extLst>
                <a:ext uri="{FF2B5EF4-FFF2-40B4-BE49-F238E27FC236}">
                  <a16:creationId xmlns:a16="http://schemas.microsoft.com/office/drawing/2014/main" id="{240AD3FF-2178-78D9-0EB2-760E39FD89EA}"/>
                </a:ext>
              </a:extLst>
            </p:cNvPr>
            <p:cNvSpPr/>
            <p:nvPr/>
          </p:nvSpPr>
          <p:spPr>
            <a:xfrm>
              <a:off x="10616442"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5" name="Oval 34">
              <a:extLst>
                <a:ext uri="{FF2B5EF4-FFF2-40B4-BE49-F238E27FC236}">
                  <a16:creationId xmlns:a16="http://schemas.microsoft.com/office/drawing/2014/main" id="{A4EF5C89-880F-C486-2F48-D0890E661F60}"/>
                </a:ext>
              </a:extLst>
            </p:cNvPr>
            <p:cNvSpPr/>
            <p:nvPr/>
          </p:nvSpPr>
          <p:spPr>
            <a:xfrm>
              <a:off x="10616442"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6" name="Oval 35">
              <a:extLst>
                <a:ext uri="{FF2B5EF4-FFF2-40B4-BE49-F238E27FC236}">
                  <a16:creationId xmlns:a16="http://schemas.microsoft.com/office/drawing/2014/main" id="{993D144F-361E-571C-424C-477044DDDE4C}"/>
                </a:ext>
              </a:extLst>
            </p:cNvPr>
            <p:cNvSpPr/>
            <p:nvPr/>
          </p:nvSpPr>
          <p:spPr>
            <a:xfrm>
              <a:off x="10834974"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7" name="Oval 36">
              <a:extLst>
                <a:ext uri="{FF2B5EF4-FFF2-40B4-BE49-F238E27FC236}">
                  <a16:creationId xmlns:a16="http://schemas.microsoft.com/office/drawing/2014/main" id="{4A092B6B-1229-D819-A493-8985CC6E6DA2}"/>
                </a:ext>
              </a:extLst>
            </p:cNvPr>
            <p:cNvSpPr/>
            <p:nvPr/>
          </p:nvSpPr>
          <p:spPr>
            <a:xfrm>
              <a:off x="10834974"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8" name="Oval 37">
              <a:extLst>
                <a:ext uri="{FF2B5EF4-FFF2-40B4-BE49-F238E27FC236}">
                  <a16:creationId xmlns:a16="http://schemas.microsoft.com/office/drawing/2014/main" id="{6C1E85A1-068F-9BC4-3CE5-981C0DEC0652}"/>
                </a:ext>
              </a:extLst>
            </p:cNvPr>
            <p:cNvSpPr/>
            <p:nvPr/>
          </p:nvSpPr>
          <p:spPr>
            <a:xfrm>
              <a:off x="10834974"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9" name="Oval 38">
              <a:extLst>
                <a:ext uri="{FF2B5EF4-FFF2-40B4-BE49-F238E27FC236}">
                  <a16:creationId xmlns:a16="http://schemas.microsoft.com/office/drawing/2014/main" id="{6070A372-CA7D-0EEA-21D3-9359226F1DA1}"/>
                </a:ext>
              </a:extLst>
            </p:cNvPr>
            <p:cNvSpPr/>
            <p:nvPr/>
          </p:nvSpPr>
          <p:spPr>
            <a:xfrm>
              <a:off x="10834974"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0" name="Oval 39">
              <a:extLst>
                <a:ext uri="{FF2B5EF4-FFF2-40B4-BE49-F238E27FC236}">
                  <a16:creationId xmlns:a16="http://schemas.microsoft.com/office/drawing/2014/main" id="{B2070F5C-2EF0-5A6E-7CD0-A4A097F54709}"/>
                </a:ext>
              </a:extLst>
            </p:cNvPr>
            <p:cNvSpPr/>
            <p:nvPr/>
          </p:nvSpPr>
          <p:spPr>
            <a:xfrm>
              <a:off x="10834974"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1" name="Oval 40">
              <a:extLst>
                <a:ext uri="{FF2B5EF4-FFF2-40B4-BE49-F238E27FC236}">
                  <a16:creationId xmlns:a16="http://schemas.microsoft.com/office/drawing/2014/main" id="{3A7947BF-E992-440F-B2B8-65D0CA4F0812}"/>
                </a:ext>
              </a:extLst>
            </p:cNvPr>
            <p:cNvSpPr/>
            <p:nvPr/>
          </p:nvSpPr>
          <p:spPr>
            <a:xfrm>
              <a:off x="10834974"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2" name="Oval 41">
              <a:extLst>
                <a:ext uri="{FF2B5EF4-FFF2-40B4-BE49-F238E27FC236}">
                  <a16:creationId xmlns:a16="http://schemas.microsoft.com/office/drawing/2014/main" id="{E4A67033-0FBA-9F2F-54AA-7BEE2D024F39}"/>
                </a:ext>
              </a:extLst>
            </p:cNvPr>
            <p:cNvSpPr/>
            <p:nvPr/>
          </p:nvSpPr>
          <p:spPr>
            <a:xfrm>
              <a:off x="1105350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3" name="Oval 42">
              <a:extLst>
                <a:ext uri="{FF2B5EF4-FFF2-40B4-BE49-F238E27FC236}">
                  <a16:creationId xmlns:a16="http://schemas.microsoft.com/office/drawing/2014/main" id="{185729D5-23A0-717E-73A2-349F86859F24}"/>
                </a:ext>
              </a:extLst>
            </p:cNvPr>
            <p:cNvSpPr/>
            <p:nvPr/>
          </p:nvSpPr>
          <p:spPr>
            <a:xfrm>
              <a:off x="1105350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4" name="Oval 43">
              <a:extLst>
                <a:ext uri="{FF2B5EF4-FFF2-40B4-BE49-F238E27FC236}">
                  <a16:creationId xmlns:a16="http://schemas.microsoft.com/office/drawing/2014/main" id="{746A62EF-356C-3AEF-1978-9C44556AEEDE}"/>
                </a:ext>
              </a:extLst>
            </p:cNvPr>
            <p:cNvSpPr/>
            <p:nvPr/>
          </p:nvSpPr>
          <p:spPr>
            <a:xfrm>
              <a:off x="1105350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5" name="Oval 44">
              <a:extLst>
                <a:ext uri="{FF2B5EF4-FFF2-40B4-BE49-F238E27FC236}">
                  <a16:creationId xmlns:a16="http://schemas.microsoft.com/office/drawing/2014/main" id="{2087DE5E-D845-FB8B-39FE-7F0C5F4A15B9}"/>
                </a:ext>
              </a:extLst>
            </p:cNvPr>
            <p:cNvSpPr/>
            <p:nvPr/>
          </p:nvSpPr>
          <p:spPr>
            <a:xfrm>
              <a:off x="1105350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6" name="Oval 45">
              <a:extLst>
                <a:ext uri="{FF2B5EF4-FFF2-40B4-BE49-F238E27FC236}">
                  <a16:creationId xmlns:a16="http://schemas.microsoft.com/office/drawing/2014/main" id="{644EF10A-3EDE-C574-89CB-9D1DC60BFAFB}"/>
                </a:ext>
              </a:extLst>
            </p:cNvPr>
            <p:cNvSpPr/>
            <p:nvPr/>
          </p:nvSpPr>
          <p:spPr>
            <a:xfrm>
              <a:off x="1105350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7" name="Oval 46">
              <a:extLst>
                <a:ext uri="{FF2B5EF4-FFF2-40B4-BE49-F238E27FC236}">
                  <a16:creationId xmlns:a16="http://schemas.microsoft.com/office/drawing/2014/main" id="{0227BE48-3132-4179-930A-DA718091DB82}"/>
                </a:ext>
              </a:extLst>
            </p:cNvPr>
            <p:cNvSpPr/>
            <p:nvPr/>
          </p:nvSpPr>
          <p:spPr>
            <a:xfrm>
              <a:off x="1105350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8" name="Oval 47">
              <a:extLst>
                <a:ext uri="{FF2B5EF4-FFF2-40B4-BE49-F238E27FC236}">
                  <a16:creationId xmlns:a16="http://schemas.microsoft.com/office/drawing/2014/main" id="{EC705AA0-9805-5267-854D-3D0E8C733DE3}"/>
                </a:ext>
              </a:extLst>
            </p:cNvPr>
            <p:cNvSpPr/>
            <p:nvPr/>
          </p:nvSpPr>
          <p:spPr>
            <a:xfrm>
              <a:off x="11272035"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9" name="Oval 48">
              <a:extLst>
                <a:ext uri="{FF2B5EF4-FFF2-40B4-BE49-F238E27FC236}">
                  <a16:creationId xmlns:a16="http://schemas.microsoft.com/office/drawing/2014/main" id="{171B5A5E-FEA1-1A13-1178-5CA8CCDF3701}"/>
                </a:ext>
              </a:extLst>
            </p:cNvPr>
            <p:cNvSpPr/>
            <p:nvPr/>
          </p:nvSpPr>
          <p:spPr>
            <a:xfrm>
              <a:off x="11272035"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0" name="Oval 49">
              <a:extLst>
                <a:ext uri="{FF2B5EF4-FFF2-40B4-BE49-F238E27FC236}">
                  <a16:creationId xmlns:a16="http://schemas.microsoft.com/office/drawing/2014/main" id="{E3AE20E9-B0F6-FD13-E0AF-7BD2614C2035}"/>
                </a:ext>
              </a:extLst>
            </p:cNvPr>
            <p:cNvSpPr/>
            <p:nvPr/>
          </p:nvSpPr>
          <p:spPr>
            <a:xfrm>
              <a:off x="11272035"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1" name="Oval 50">
              <a:extLst>
                <a:ext uri="{FF2B5EF4-FFF2-40B4-BE49-F238E27FC236}">
                  <a16:creationId xmlns:a16="http://schemas.microsoft.com/office/drawing/2014/main" id="{057C99BD-5ECE-EAA6-FBA0-A0CEDC19D14C}"/>
                </a:ext>
              </a:extLst>
            </p:cNvPr>
            <p:cNvSpPr/>
            <p:nvPr/>
          </p:nvSpPr>
          <p:spPr>
            <a:xfrm>
              <a:off x="11272035"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2" name="Oval 51">
              <a:extLst>
                <a:ext uri="{FF2B5EF4-FFF2-40B4-BE49-F238E27FC236}">
                  <a16:creationId xmlns:a16="http://schemas.microsoft.com/office/drawing/2014/main" id="{E2EF631C-9B50-5FF7-53C1-53DA872F40E5}"/>
                </a:ext>
              </a:extLst>
            </p:cNvPr>
            <p:cNvSpPr/>
            <p:nvPr/>
          </p:nvSpPr>
          <p:spPr>
            <a:xfrm>
              <a:off x="11272035"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3" name="Oval 52">
              <a:extLst>
                <a:ext uri="{FF2B5EF4-FFF2-40B4-BE49-F238E27FC236}">
                  <a16:creationId xmlns:a16="http://schemas.microsoft.com/office/drawing/2014/main" id="{76D4F3EB-FB0E-2883-CC35-DD272E9E27E5}"/>
                </a:ext>
              </a:extLst>
            </p:cNvPr>
            <p:cNvSpPr/>
            <p:nvPr/>
          </p:nvSpPr>
          <p:spPr>
            <a:xfrm>
              <a:off x="11272035"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grpSp>
      <p:sp>
        <p:nvSpPr>
          <p:cNvPr id="59" name="Text Placeholder 60">
            <a:extLst>
              <a:ext uri="{FF2B5EF4-FFF2-40B4-BE49-F238E27FC236}">
                <a16:creationId xmlns:a16="http://schemas.microsoft.com/office/drawing/2014/main" id="{A12F0801-B6B2-47A7-21D4-BBECF44855CF}"/>
              </a:ext>
            </a:extLst>
          </p:cNvPr>
          <p:cNvSpPr>
            <a:spLocks noGrp="1"/>
          </p:cNvSpPr>
          <p:nvPr>
            <p:ph type="body" sz="quarter" idx="11" hasCustomPrompt="1"/>
          </p:nvPr>
        </p:nvSpPr>
        <p:spPr>
          <a:xfrm>
            <a:off x="3607740" y="4124261"/>
            <a:ext cx="3228489" cy="1365274"/>
          </a:xfrm>
          <a:prstGeom prst="rect">
            <a:avLst/>
          </a:prstGeom>
        </p:spPr>
        <p:txBody>
          <a:bodyPr/>
          <a:lstStyle>
            <a:lvl1pPr marL="0" indent="0">
              <a:lnSpc>
                <a:spcPct val="100000"/>
              </a:lnSpc>
              <a:spcBef>
                <a:spcPts val="400"/>
              </a:spcBef>
              <a:buClr>
                <a:schemeClr val="accent2"/>
              </a:buClr>
              <a:buFont typeface="Arial" panose="020B0604020202020204" pitchFamily="34" charset="0"/>
              <a:buNone/>
              <a:defRPr sz="1600" b="0">
                <a:solidFill>
                  <a:schemeClr val="accent6"/>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dirty="0"/>
              <a:t>First &amp; Last Name</a:t>
            </a:r>
          </a:p>
          <a:p>
            <a:pPr lvl="0"/>
            <a:r>
              <a:rPr lang="en-US" dirty="0"/>
              <a:t>Title</a:t>
            </a:r>
          </a:p>
          <a:p>
            <a:pPr lvl="0"/>
            <a:r>
              <a:rPr lang="en-US" dirty="0"/>
              <a:t>P xxx-xxx-xxx</a:t>
            </a:r>
          </a:p>
          <a:p>
            <a:pPr lvl="0"/>
            <a:r>
              <a:rPr lang="en-US" dirty="0"/>
              <a:t>E </a:t>
            </a:r>
            <a:r>
              <a:rPr lang="en-US" dirty="0" err="1"/>
              <a:t>xxx@auritas.com</a:t>
            </a:r>
            <a:endParaRPr lang="en-US" dirty="0"/>
          </a:p>
          <a:p>
            <a:pPr lvl="0"/>
            <a:endParaRPr lang="en-US" dirty="0"/>
          </a:p>
        </p:txBody>
      </p:sp>
      <p:grpSp>
        <p:nvGrpSpPr>
          <p:cNvPr id="56" name="Group 55">
            <a:extLst>
              <a:ext uri="{FF2B5EF4-FFF2-40B4-BE49-F238E27FC236}">
                <a16:creationId xmlns:a16="http://schemas.microsoft.com/office/drawing/2014/main" id="{18F893CA-3DD1-7C30-9EEC-B8E02114C2BA}"/>
              </a:ext>
            </a:extLst>
          </p:cNvPr>
          <p:cNvGrpSpPr/>
          <p:nvPr userDrawn="1"/>
        </p:nvGrpSpPr>
        <p:grpSpPr>
          <a:xfrm>
            <a:off x="1173307" y="1555684"/>
            <a:ext cx="5085694" cy="902939"/>
            <a:chOff x="702617" y="4639518"/>
            <a:chExt cx="5085694" cy="902939"/>
          </a:xfrm>
        </p:grpSpPr>
        <p:pic>
          <p:nvPicPr>
            <p:cNvPr id="57" name="Graphic 56">
              <a:extLst>
                <a:ext uri="{FF2B5EF4-FFF2-40B4-BE49-F238E27FC236}">
                  <a16:creationId xmlns:a16="http://schemas.microsoft.com/office/drawing/2014/main" id="{9A4C15E0-6782-8362-5565-7BFCBE13BD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23362" y="5072610"/>
              <a:ext cx="164949" cy="235256"/>
            </a:xfrm>
            <a:prstGeom prst="rect">
              <a:avLst/>
            </a:prstGeom>
          </p:spPr>
        </p:pic>
        <p:sp>
          <p:nvSpPr>
            <p:cNvPr id="58" name="TextBox 57">
              <a:extLst>
                <a:ext uri="{FF2B5EF4-FFF2-40B4-BE49-F238E27FC236}">
                  <a16:creationId xmlns:a16="http://schemas.microsoft.com/office/drawing/2014/main" id="{ABD96FC3-2A4E-2510-CEC2-CB2DA8BCFDCE}"/>
                </a:ext>
              </a:extLst>
            </p:cNvPr>
            <p:cNvSpPr txBox="1"/>
            <p:nvPr userDrawn="1"/>
          </p:nvSpPr>
          <p:spPr>
            <a:xfrm>
              <a:off x="702617" y="4639518"/>
              <a:ext cx="4974283" cy="902939"/>
            </a:xfrm>
            <a:prstGeom prst="rect">
              <a:avLst/>
            </a:prstGeom>
            <a:noFill/>
          </p:spPr>
          <p:txBody>
            <a:bodyPr wrap="square" rtlCol="0">
              <a:spAutoFit/>
            </a:bodyPr>
            <a:lstStyle/>
            <a:p>
              <a:pPr>
                <a:lnSpc>
                  <a:spcPts val="6000"/>
                </a:lnSpc>
              </a:pPr>
              <a:r>
                <a:rPr lang="en-US" sz="8000" b="1" spc="-300" dirty="0">
                  <a:solidFill>
                    <a:srgbClr val="1B1B37"/>
                  </a:solidFill>
                  <a:latin typeface="Helvetica" pitchFamily="2" charset="0"/>
                  <a:cs typeface="Sora" pitchFamily="2" charset="0"/>
                </a:rPr>
                <a:t>Thank you</a:t>
              </a:r>
            </a:p>
          </p:txBody>
        </p:sp>
      </p:grpSp>
      <p:pic>
        <p:nvPicPr>
          <p:cNvPr id="60" name="Graphic 59">
            <a:extLst>
              <a:ext uri="{FF2B5EF4-FFF2-40B4-BE49-F238E27FC236}">
                <a16:creationId xmlns:a16="http://schemas.microsoft.com/office/drawing/2014/main" id="{FE8CAF5D-979E-7939-D8B1-ACB715864FB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729719" y="274562"/>
            <a:ext cx="2031415" cy="437290"/>
          </a:xfrm>
          <a:prstGeom prst="rect">
            <a:avLst/>
          </a:prstGeom>
        </p:spPr>
      </p:pic>
    </p:spTree>
    <p:extLst>
      <p:ext uri="{BB962C8B-B14F-4D97-AF65-F5344CB8AC3E}">
        <p14:creationId xmlns:p14="http://schemas.microsoft.com/office/powerpoint/2010/main" val="128729281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E966E8CA-202D-0A7D-EAD0-759D3A2C89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4504" y="6411096"/>
            <a:ext cx="1289218" cy="277522"/>
          </a:xfrm>
          <a:prstGeom prst="rect">
            <a:avLst/>
          </a:prstGeom>
        </p:spPr>
      </p:pic>
    </p:spTree>
    <p:extLst>
      <p:ext uri="{BB962C8B-B14F-4D97-AF65-F5344CB8AC3E}">
        <p14:creationId xmlns:p14="http://schemas.microsoft.com/office/powerpoint/2010/main" val="233327456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82FCDD-1B0D-B8F4-C148-009B89EF524D}"/>
              </a:ext>
            </a:extLst>
          </p:cNvPr>
          <p:cNvSpPr/>
          <p:nvPr userDrawn="1"/>
        </p:nvSpPr>
        <p:spPr>
          <a:xfrm>
            <a:off x="6561666" y="0"/>
            <a:ext cx="5630333" cy="6858000"/>
          </a:xfrm>
          <a:prstGeom prst="rect">
            <a:avLst/>
          </a:prstGeom>
          <a:solidFill>
            <a:srgbClr val="1C1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 name="TextBox 2">
            <a:extLst>
              <a:ext uri="{FF2B5EF4-FFF2-40B4-BE49-F238E27FC236}">
                <a16:creationId xmlns:a16="http://schemas.microsoft.com/office/drawing/2014/main" id="{2C06FF1E-3398-5B30-8C22-7AD6BFF8E245}"/>
              </a:ext>
            </a:extLst>
          </p:cNvPr>
          <p:cNvSpPr txBox="1"/>
          <p:nvPr userDrawn="1"/>
        </p:nvSpPr>
        <p:spPr>
          <a:xfrm>
            <a:off x="930041" y="694590"/>
            <a:ext cx="2254143" cy="769441"/>
          </a:xfrm>
          <a:prstGeom prst="rect">
            <a:avLst/>
          </a:prstGeom>
          <a:noFill/>
        </p:spPr>
        <p:txBody>
          <a:bodyPr wrap="none" rtlCol="0">
            <a:spAutoFit/>
          </a:bodyPr>
          <a:lstStyle/>
          <a:p>
            <a:r>
              <a:rPr lang="en-US" sz="4400" b="1">
                <a:latin typeface="Helvetica" pitchFamily="2" charset="0"/>
                <a:cs typeface="Sora" pitchFamily="2" charset="0"/>
              </a:rPr>
              <a:t>Agenda</a:t>
            </a:r>
          </a:p>
        </p:txBody>
      </p:sp>
      <p:sp>
        <p:nvSpPr>
          <p:cNvPr id="6" name="Rectangle 5">
            <a:extLst>
              <a:ext uri="{FF2B5EF4-FFF2-40B4-BE49-F238E27FC236}">
                <a16:creationId xmlns:a16="http://schemas.microsoft.com/office/drawing/2014/main" id="{B73EA784-004F-3055-4320-BFEDCF18B956}"/>
              </a:ext>
            </a:extLst>
          </p:cNvPr>
          <p:cNvSpPr/>
          <p:nvPr userDrawn="1"/>
        </p:nvSpPr>
        <p:spPr>
          <a:xfrm>
            <a:off x="8675980" y="1879562"/>
            <a:ext cx="1755057" cy="1676400"/>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Picture Placeholder 11">
            <a:extLst>
              <a:ext uri="{FF2B5EF4-FFF2-40B4-BE49-F238E27FC236}">
                <a16:creationId xmlns:a16="http://schemas.microsoft.com/office/drawing/2014/main" id="{ABEA7740-9D11-0810-9EC3-D2819BB84F60}"/>
              </a:ext>
            </a:extLst>
          </p:cNvPr>
          <p:cNvSpPr>
            <a:spLocks noGrp="1"/>
          </p:cNvSpPr>
          <p:nvPr>
            <p:ph type="pic" sz="quarter" idx="10"/>
          </p:nvPr>
        </p:nvSpPr>
        <p:spPr>
          <a:xfrm>
            <a:off x="6562899" y="2065292"/>
            <a:ext cx="3674534" cy="4795837"/>
          </a:xfrm>
          <a:prstGeom prst="rect">
            <a:avLst/>
          </a:prstGeom>
        </p:spPr>
        <p:txBody>
          <a:bodyPr/>
          <a:lstStyle/>
          <a:p>
            <a:endParaRPr lang="en-US"/>
          </a:p>
        </p:txBody>
      </p:sp>
      <p:sp>
        <p:nvSpPr>
          <p:cNvPr id="13" name="Text Placeholder 60">
            <a:extLst>
              <a:ext uri="{FF2B5EF4-FFF2-40B4-BE49-F238E27FC236}">
                <a16:creationId xmlns:a16="http://schemas.microsoft.com/office/drawing/2014/main" id="{2DE85165-8D42-272D-C2BA-45611E5692F0}"/>
              </a:ext>
            </a:extLst>
          </p:cNvPr>
          <p:cNvSpPr>
            <a:spLocks noGrp="1"/>
          </p:cNvSpPr>
          <p:nvPr>
            <p:ph type="body" sz="quarter" idx="11" hasCustomPrompt="1"/>
          </p:nvPr>
        </p:nvSpPr>
        <p:spPr>
          <a:xfrm>
            <a:off x="916637" y="2217469"/>
            <a:ext cx="4535094" cy="4077005"/>
          </a:xfrm>
          <a:prstGeom prst="rect">
            <a:avLst/>
          </a:prstGeom>
        </p:spPr>
        <p:txBody>
          <a:bodyPr/>
          <a:lstStyle>
            <a:lvl1pPr marL="285750" indent="-285750">
              <a:lnSpc>
                <a:spcPct val="150000"/>
              </a:lnSpc>
              <a:buClr>
                <a:schemeClr val="accent2"/>
              </a:buClr>
              <a:buFont typeface="Arial" panose="020B0604020202020204" pitchFamily="34" charset="0"/>
              <a:buChar char="•"/>
              <a:defRPr sz="18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lvl="0"/>
            <a:endParaRPr lang="en-US"/>
          </a:p>
        </p:txBody>
      </p:sp>
      <p:sp>
        <p:nvSpPr>
          <p:cNvPr id="5" name="Rectangle 4">
            <a:extLst>
              <a:ext uri="{FF2B5EF4-FFF2-40B4-BE49-F238E27FC236}">
                <a16:creationId xmlns:a16="http://schemas.microsoft.com/office/drawing/2014/main" id="{BF603D84-C260-5E07-85E8-6CDF8F65DD05}"/>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7" name="Picture 6" descr="A black background with white text&#10;&#10;AI-generated content may be incorrect.">
            <a:extLst>
              <a:ext uri="{FF2B5EF4-FFF2-40B4-BE49-F238E27FC236}">
                <a16:creationId xmlns:a16="http://schemas.microsoft.com/office/drawing/2014/main" id="{A33B93AE-F507-80D8-99F5-0FDE8D1D63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9736" y="70639"/>
            <a:ext cx="1349268" cy="433186"/>
          </a:xfrm>
          <a:prstGeom prst="rect">
            <a:avLst/>
          </a:prstGeom>
        </p:spPr>
      </p:pic>
    </p:spTree>
    <p:extLst>
      <p:ext uri="{BB962C8B-B14F-4D97-AF65-F5344CB8AC3E}">
        <p14:creationId xmlns:p14="http://schemas.microsoft.com/office/powerpoint/2010/main" val="82776870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Slide">
    <p:spTree>
      <p:nvGrpSpPr>
        <p:cNvPr id="1" name=""/>
        <p:cNvGrpSpPr/>
        <p:nvPr/>
      </p:nvGrpSpPr>
      <p:grpSpPr>
        <a:xfrm>
          <a:off x="0" y="0"/>
          <a:ext cx="0" cy="0"/>
          <a:chOff x="0" y="0"/>
          <a:chExt cx="0" cy="0"/>
        </a:xfrm>
      </p:grpSpPr>
      <p:sp>
        <p:nvSpPr>
          <p:cNvPr id="19" name="Text Placeholder 60">
            <a:extLst>
              <a:ext uri="{FF2B5EF4-FFF2-40B4-BE49-F238E27FC236}">
                <a16:creationId xmlns:a16="http://schemas.microsoft.com/office/drawing/2014/main" id="{876CDDFE-434F-6A26-DB23-E7A842365836}"/>
              </a:ext>
            </a:extLst>
          </p:cNvPr>
          <p:cNvSpPr>
            <a:spLocks noGrp="1"/>
          </p:cNvSpPr>
          <p:nvPr>
            <p:ph type="body" sz="quarter" idx="11" hasCustomPrompt="1"/>
          </p:nvPr>
        </p:nvSpPr>
        <p:spPr>
          <a:xfrm>
            <a:off x="916637" y="2217469"/>
            <a:ext cx="10331934" cy="3776931"/>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dirty="0"/>
              <a:t>Text comes here.</a:t>
            </a:r>
          </a:p>
          <a:p>
            <a:pPr lvl="0"/>
            <a:endParaRPr lang="en-US" dirty="0"/>
          </a:p>
        </p:txBody>
      </p:sp>
      <p:sp>
        <p:nvSpPr>
          <p:cNvPr id="4" name="Text Placeholder 60">
            <a:extLst>
              <a:ext uri="{FF2B5EF4-FFF2-40B4-BE49-F238E27FC236}">
                <a16:creationId xmlns:a16="http://schemas.microsoft.com/office/drawing/2014/main" id="{0E3C9BB4-652E-3DBD-B7E9-747D500FFCE9}"/>
              </a:ext>
            </a:extLst>
          </p:cNvPr>
          <p:cNvSpPr>
            <a:spLocks noGrp="1"/>
          </p:cNvSpPr>
          <p:nvPr>
            <p:ph type="body" sz="quarter" idx="12" hasCustomPrompt="1"/>
          </p:nvPr>
        </p:nvSpPr>
        <p:spPr>
          <a:xfrm>
            <a:off x="889612" y="602428"/>
            <a:ext cx="8965588" cy="913121"/>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3" name="Rectangle 2">
            <a:extLst>
              <a:ext uri="{FF2B5EF4-FFF2-40B4-BE49-F238E27FC236}">
                <a16:creationId xmlns:a16="http://schemas.microsoft.com/office/drawing/2014/main" id="{141E6997-A5EB-ADF8-98B0-A7242126C2F4}"/>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7" name="Picture 4">
            <a:extLst>
              <a:ext uri="{FF2B5EF4-FFF2-40B4-BE49-F238E27FC236}">
                <a16:creationId xmlns:a16="http://schemas.microsoft.com/office/drawing/2014/main" id="{2E3A2459-DFF2-E390-94F1-AAB0A940DFE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26143763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Slide">
    <p:spTree>
      <p:nvGrpSpPr>
        <p:cNvPr id="1" name=""/>
        <p:cNvGrpSpPr/>
        <p:nvPr/>
      </p:nvGrpSpPr>
      <p:grpSpPr>
        <a:xfrm>
          <a:off x="0" y="0"/>
          <a:ext cx="0" cy="0"/>
          <a:chOff x="0" y="0"/>
          <a:chExt cx="0" cy="0"/>
        </a:xfrm>
      </p:grpSpPr>
      <p:sp>
        <p:nvSpPr>
          <p:cNvPr id="4" name="Text Placeholder 60">
            <a:extLst>
              <a:ext uri="{FF2B5EF4-FFF2-40B4-BE49-F238E27FC236}">
                <a16:creationId xmlns:a16="http://schemas.microsoft.com/office/drawing/2014/main" id="{0E3C9BB4-652E-3DBD-B7E9-747D500FFCE9}"/>
              </a:ext>
            </a:extLst>
          </p:cNvPr>
          <p:cNvSpPr>
            <a:spLocks noGrp="1"/>
          </p:cNvSpPr>
          <p:nvPr>
            <p:ph type="body" sz="quarter" idx="12" hasCustomPrompt="1"/>
          </p:nvPr>
        </p:nvSpPr>
        <p:spPr>
          <a:xfrm>
            <a:off x="889612" y="548640"/>
            <a:ext cx="8965588" cy="966909"/>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5" name="Rectangle 4">
            <a:extLst>
              <a:ext uri="{FF2B5EF4-FFF2-40B4-BE49-F238E27FC236}">
                <a16:creationId xmlns:a16="http://schemas.microsoft.com/office/drawing/2014/main" id="{DC5F3193-B37F-9AB6-1009-CE3170B8C931}"/>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3" name="Picture 4">
            <a:extLst>
              <a:ext uri="{FF2B5EF4-FFF2-40B4-BE49-F238E27FC236}">
                <a16:creationId xmlns:a16="http://schemas.microsoft.com/office/drawing/2014/main" id="{4790CC93-49A1-4D61-3216-668E1B17A38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6363240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339273-83A9-BCC6-AB5E-3FDD0E633CAB}"/>
              </a:ext>
            </a:extLst>
          </p:cNvPr>
          <p:cNvSpPr/>
          <p:nvPr userDrawn="1"/>
        </p:nvSpPr>
        <p:spPr>
          <a:xfrm>
            <a:off x="1031132" y="1417342"/>
            <a:ext cx="166297" cy="1054624"/>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6" name="Picture Placeholder 11">
            <a:extLst>
              <a:ext uri="{FF2B5EF4-FFF2-40B4-BE49-F238E27FC236}">
                <a16:creationId xmlns:a16="http://schemas.microsoft.com/office/drawing/2014/main" id="{E6FF7232-FE38-2566-3C86-5B6F71184712}"/>
              </a:ext>
            </a:extLst>
          </p:cNvPr>
          <p:cNvSpPr>
            <a:spLocks noGrp="1"/>
          </p:cNvSpPr>
          <p:nvPr>
            <p:ph type="pic" sz="quarter" idx="10"/>
          </p:nvPr>
        </p:nvSpPr>
        <p:spPr>
          <a:xfrm>
            <a:off x="0" y="3643086"/>
            <a:ext cx="12192000" cy="3214914"/>
          </a:xfrm>
          <a:prstGeom prst="rect">
            <a:avLst/>
          </a:prstGeom>
        </p:spPr>
        <p:txBody>
          <a:bodyPr/>
          <a:lstStyle/>
          <a:p>
            <a:endParaRPr lang="en-US"/>
          </a:p>
        </p:txBody>
      </p:sp>
      <p:sp>
        <p:nvSpPr>
          <p:cNvPr id="7" name="Text Placeholder 60">
            <a:extLst>
              <a:ext uri="{FF2B5EF4-FFF2-40B4-BE49-F238E27FC236}">
                <a16:creationId xmlns:a16="http://schemas.microsoft.com/office/drawing/2014/main" id="{59F923A2-ADBB-5715-9951-21709BA8CB6F}"/>
              </a:ext>
            </a:extLst>
          </p:cNvPr>
          <p:cNvSpPr>
            <a:spLocks noGrp="1"/>
          </p:cNvSpPr>
          <p:nvPr>
            <p:ph type="body" sz="quarter" idx="12" hasCustomPrompt="1"/>
          </p:nvPr>
        </p:nvSpPr>
        <p:spPr>
          <a:xfrm>
            <a:off x="1794241" y="1609560"/>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New Section Title Comes Here</a:t>
            </a:r>
          </a:p>
        </p:txBody>
      </p:sp>
      <p:pic>
        <p:nvPicPr>
          <p:cNvPr id="4" name="Picture 4">
            <a:extLst>
              <a:ext uri="{FF2B5EF4-FFF2-40B4-BE49-F238E27FC236}">
                <a16:creationId xmlns:a16="http://schemas.microsoft.com/office/drawing/2014/main" id="{D68075DA-77D7-74C6-27F9-877002742F5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29291334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Gray Slide">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63061BFB-DAF4-021C-FE75-D4ABAE56A562}"/>
              </a:ext>
            </a:extLst>
          </p:cNvPr>
          <p:cNvSpPr/>
          <p:nvPr userDrawn="1"/>
        </p:nvSpPr>
        <p:spPr>
          <a:xfrm>
            <a:off x="6807200" y="1640115"/>
            <a:ext cx="4833128" cy="4595294"/>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889612" y="653143"/>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9" name="Text Placeholder 60">
            <a:extLst>
              <a:ext uri="{FF2B5EF4-FFF2-40B4-BE49-F238E27FC236}">
                <a16:creationId xmlns:a16="http://schemas.microsoft.com/office/drawing/2014/main" id="{129BBBB5-CF6A-1BDA-944E-6F9601C37377}"/>
              </a:ext>
            </a:extLst>
          </p:cNvPr>
          <p:cNvSpPr>
            <a:spLocks noGrp="1"/>
          </p:cNvSpPr>
          <p:nvPr>
            <p:ph type="body" sz="quarter" idx="14" hasCustomPrompt="1"/>
          </p:nvPr>
        </p:nvSpPr>
        <p:spPr>
          <a:xfrm>
            <a:off x="7199086" y="2032001"/>
            <a:ext cx="4094039" cy="3860800"/>
          </a:xfrm>
          <a:prstGeom prst="rect">
            <a:avLst/>
          </a:prstGeom>
        </p:spPr>
        <p:txBody>
          <a:bodyPr/>
          <a:lstStyle>
            <a:lvl1pPr marL="0" indent="0">
              <a:lnSpc>
                <a:spcPct val="100000"/>
              </a:lnSpc>
              <a:spcBef>
                <a:spcPts val="600"/>
              </a:spcBef>
              <a:buClr>
                <a:schemeClr val="accent2"/>
              </a:buClr>
              <a:buFont typeface="Arial" panose="020B0604020202020204" pitchFamily="34" charset="0"/>
              <a:buNone/>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for highlighted box comes here.</a:t>
            </a:r>
          </a:p>
          <a:p>
            <a:pPr lvl="0"/>
            <a:endParaRPr lang="en-US"/>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916637" y="2032001"/>
            <a:ext cx="5389819" cy="4063999"/>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comes here.</a:t>
            </a:r>
          </a:p>
          <a:p>
            <a:pPr lvl="0"/>
            <a:endParaRPr lang="en-US"/>
          </a:p>
        </p:txBody>
      </p:sp>
      <p:sp>
        <p:nvSpPr>
          <p:cNvPr id="5" name="Rectangle 4">
            <a:extLst>
              <a:ext uri="{FF2B5EF4-FFF2-40B4-BE49-F238E27FC236}">
                <a16:creationId xmlns:a16="http://schemas.microsoft.com/office/drawing/2014/main" id="{69D37B55-2F48-0E42-D8B7-A0F63B0CFF3A}"/>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4" name="Picture 4">
            <a:extLst>
              <a:ext uri="{FF2B5EF4-FFF2-40B4-BE49-F238E27FC236}">
                <a16:creationId xmlns:a16="http://schemas.microsoft.com/office/drawing/2014/main" id="{72BDFDDF-289D-0F1F-3F3B-BE422057B24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274715310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Box Dark Slide">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63061BFB-DAF4-021C-FE75-D4ABAE56A562}"/>
              </a:ext>
            </a:extLst>
          </p:cNvPr>
          <p:cNvSpPr/>
          <p:nvPr userDrawn="1"/>
        </p:nvSpPr>
        <p:spPr>
          <a:xfrm>
            <a:off x="6807200" y="1640115"/>
            <a:ext cx="4833128" cy="4595294"/>
          </a:xfrm>
          <a:prstGeom prst="round1Rect">
            <a:avLst>
              <a:gd name="adj" fmla="val 5579"/>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889612" y="653143"/>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9" name="Text Placeholder 60">
            <a:extLst>
              <a:ext uri="{FF2B5EF4-FFF2-40B4-BE49-F238E27FC236}">
                <a16:creationId xmlns:a16="http://schemas.microsoft.com/office/drawing/2014/main" id="{129BBBB5-CF6A-1BDA-944E-6F9601C37377}"/>
              </a:ext>
            </a:extLst>
          </p:cNvPr>
          <p:cNvSpPr>
            <a:spLocks noGrp="1"/>
          </p:cNvSpPr>
          <p:nvPr>
            <p:ph type="body" sz="quarter" idx="14" hasCustomPrompt="1"/>
          </p:nvPr>
        </p:nvSpPr>
        <p:spPr>
          <a:xfrm>
            <a:off x="7199086" y="2032001"/>
            <a:ext cx="4094039" cy="3860800"/>
          </a:xfrm>
          <a:prstGeom prst="rect">
            <a:avLst/>
          </a:prstGeom>
        </p:spPr>
        <p:txBody>
          <a:bodyPr/>
          <a:lstStyle>
            <a:lvl1pPr marL="285750" indent="-285750">
              <a:lnSpc>
                <a:spcPct val="100000"/>
              </a:lnSpc>
              <a:spcBef>
                <a:spcPts val="600"/>
              </a:spcBef>
              <a:buClr>
                <a:schemeClr val="bg1"/>
              </a:buClr>
              <a:buFont typeface="Arial" panose="020B0604020202020204" pitchFamily="34" charset="0"/>
              <a:buChar char="•"/>
              <a:defRPr sz="1400" b="0">
                <a:solidFill>
                  <a:schemeClr val="accent6"/>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for highlighted box comes here.</a:t>
            </a:r>
          </a:p>
          <a:p>
            <a:pPr lvl="0"/>
            <a:endParaRPr lang="en-US"/>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916637" y="2032001"/>
            <a:ext cx="5389819" cy="4063999"/>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comes here.</a:t>
            </a:r>
          </a:p>
          <a:p>
            <a:pPr lvl="0"/>
            <a:endParaRPr lang="en-US"/>
          </a:p>
        </p:txBody>
      </p:sp>
      <p:sp>
        <p:nvSpPr>
          <p:cNvPr id="5" name="Rectangle 4">
            <a:extLst>
              <a:ext uri="{FF2B5EF4-FFF2-40B4-BE49-F238E27FC236}">
                <a16:creationId xmlns:a16="http://schemas.microsoft.com/office/drawing/2014/main" id="{DF8C9214-F3D9-0CAB-A24D-6838DC4F3548}"/>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4" name="Picture 4">
            <a:extLst>
              <a:ext uri="{FF2B5EF4-FFF2-40B4-BE49-F238E27FC236}">
                <a16:creationId xmlns:a16="http://schemas.microsoft.com/office/drawing/2014/main" id="{3331D0DF-496A-8F3F-49EF-F9E4029E226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37469921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amp; Text Slide">
    <p:spTree>
      <p:nvGrpSpPr>
        <p:cNvPr id="1" name=""/>
        <p:cNvGrpSpPr/>
        <p:nvPr/>
      </p:nvGrpSpPr>
      <p:grpSpPr>
        <a:xfrm>
          <a:off x="0" y="0"/>
          <a:ext cx="0" cy="0"/>
          <a:chOff x="0" y="0"/>
          <a:chExt cx="0" cy="0"/>
        </a:xfrm>
      </p:grpSpPr>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6396522" y="798094"/>
            <a:ext cx="5356077"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6423547" y="1779787"/>
            <a:ext cx="5356077" cy="4593303"/>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dirty="0"/>
              <a:t>Text comes here.</a:t>
            </a:r>
          </a:p>
          <a:p>
            <a:pPr lvl="0"/>
            <a:endParaRPr lang="en-US" dirty="0"/>
          </a:p>
        </p:txBody>
      </p:sp>
      <p:sp>
        <p:nvSpPr>
          <p:cNvPr id="3" name="Rectangle 2">
            <a:extLst>
              <a:ext uri="{FF2B5EF4-FFF2-40B4-BE49-F238E27FC236}">
                <a16:creationId xmlns:a16="http://schemas.microsoft.com/office/drawing/2014/main" id="{7F99B59A-2A58-7BA0-09EC-91DA88BDD7CB}"/>
              </a:ext>
            </a:extLst>
          </p:cNvPr>
          <p:cNvSpPr/>
          <p:nvPr userDrawn="1"/>
        </p:nvSpPr>
        <p:spPr>
          <a:xfrm>
            <a:off x="0" y="0"/>
            <a:ext cx="5818909" cy="6858000"/>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1">
            <a:extLst>
              <a:ext uri="{FF2B5EF4-FFF2-40B4-BE49-F238E27FC236}">
                <a16:creationId xmlns:a16="http://schemas.microsoft.com/office/drawing/2014/main" id="{AC72351E-2C49-812C-FED4-EE67D641FE84}"/>
              </a:ext>
            </a:extLst>
          </p:cNvPr>
          <p:cNvSpPr>
            <a:spLocks noGrp="1"/>
          </p:cNvSpPr>
          <p:nvPr>
            <p:ph type="pic" sz="quarter" idx="10"/>
          </p:nvPr>
        </p:nvSpPr>
        <p:spPr>
          <a:xfrm>
            <a:off x="604639" y="609601"/>
            <a:ext cx="4618524" cy="5763489"/>
          </a:xfrm>
          <a:prstGeom prst="rect">
            <a:avLst/>
          </a:prstGeom>
        </p:spPr>
        <p:txBody>
          <a:bodyPr/>
          <a:lstStyle/>
          <a:p>
            <a:endParaRPr lang="en-US"/>
          </a:p>
        </p:txBody>
      </p:sp>
      <p:sp>
        <p:nvSpPr>
          <p:cNvPr id="24" name="Rectangle 23">
            <a:extLst>
              <a:ext uri="{FF2B5EF4-FFF2-40B4-BE49-F238E27FC236}">
                <a16:creationId xmlns:a16="http://schemas.microsoft.com/office/drawing/2014/main" id="{EAF0BD20-2796-909B-F911-804F1C6509D9}"/>
              </a:ext>
            </a:extLst>
          </p:cNvPr>
          <p:cNvSpPr/>
          <p:nvPr userDrawn="1"/>
        </p:nvSpPr>
        <p:spPr>
          <a:xfrm>
            <a:off x="5583381" y="581891"/>
            <a:ext cx="512619" cy="1054624"/>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6" name="Picture 4">
            <a:extLst>
              <a:ext uri="{FF2B5EF4-FFF2-40B4-BE49-F238E27FC236}">
                <a16:creationId xmlns:a16="http://schemas.microsoft.com/office/drawing/2014/main" id="{F17EF76B-AE5C-40E9-AF64-DCFD884422F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31095605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amp; Text Slide">
    <p:spTree>
      <p:nvGrpSpPr>
        <p:cNvPr id="1" name=""/>
        <p:cNvGrpSpPr/>
        <p:nvPr/>
      </p:nvGrpSpPr>
      <p:grpSpPr>
        <a:xfrm>
          <a:off x="0" y="0"/>
          <a:ext cx="0" cy="0"/>
          <a:chOff x="0" y="0"/>
          <a:chExt cx="0" cy="0"/>
        </a:xfrm>
      </p:grpSpPr>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514184" y="588432"/>
            <a:ext cx="5245544" cy="670188"/>
          </a:xfrm>
          <a:prstGeom prst="rect">
            <a:avLst/>
          </a:prstGeom>
        </p:spPr>
        <p:txBody>
          <a:bodyPr/>
          <a:lstStyle>
            <a:lvl1pPr marL="0" indent="0" algn="l">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527354" y="1570125"/>
            <a:ext cx="5245544" cy="4593303"/>
          </a:xfrm>
          <a:prstGeom prst="rect">
            <a:avLst/>
          </a:prstGeom>
        </p:spPr>
        <p:txBody>
          <a:bodyPr/>
          <a:lstStyle>
            <a:lvl1pPr marL="0" indent="0" algn="l">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comes here.</a:t>
            </a:r>
          </a:p>
          <a:p>
            <a:pPr lvl="0"/>
            <a:endParaRPr lang="en-US"/>
          </a:p>
        </p:txBody>
      </p:sp>
      <p:sp>
        <p:nvSpPr>
          <p:cNvPr id="3" name="Rectangle 2">
            <a:extLst>
              <a:ext uri="{FF2B5EF4-FFF2-40B4-BE49-F238E27FC236}">
                <a16:creationId xmlns:a16="http://schemas.microsoft.com/office/drawing/2014/main" id="{7F99B59A-2A58-7BA0-09EC-91DA88BDD7CB}"/>
              </a:ext>
            </a:extLst>
          </p:cNvPr>
          <p:cNvSpPr/>
          <p:nvPr userDrawn="1"/>
        </p:nvSpPr>
        <p:spPr>
          <a:xfrm>
            <a:off x="6373091" y="0"/>
            <a:ext cx="5818909" cy="6858000"/>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1">
            <a:extLst>
              <a:ext uri="{FF2B5EF4-FFF2-40B4-BE49-F238E27FC236}">
                <a16:creationId xmlns:a16="http://schemas.microsoft.com/office/drawing/2014/main" id="{AC72351E-2C49-812C-FED4-EE67D641FE84}"/>
              </a:ext>
            </a:extLst>
          </p:cNvPr>
          <p:cNvSpPr>
            <a:spLocks noGrp="1"/>
          </p:cNvSpPr>
          <p:nvPr>
            <p:ph type="pic" sz="quarter" idx="10"/>
          </p:nvPr>
        </p:nvSpPr>
        <p:spPr>
          <a:xfrm>
            <a:off x="6973283" y="588432"/>
            <a:ext cx="4618524" cy="5763489"/>
          </a:xfrm>
          <a:prstGeom prst="rect">
            <a:avLst/>
          </a:prstGeom>
        </p:spPr>
        <p:txBody>
          <a:bodyPr/>
          <a:lstStyle/>
          <a:p>
            <a:endParaRPr lang="en-US"/>
          </a:p>
        </p:txBody>
      </p:sp>
      <p:sp>
        <p:nvSpPr>
          <p:cNvPr id="24" name="Rectangle 23">
            <a:extLst>
              <a:ext uri="{FF2B5EF4-FFF2-40B4-BE49-F238E27FC236}">
                <a16:creationId xmlns:a16="http://schemas.microsoft.com/office/drawing/2014/main" id="{EAF0BD20-2796-909B-F911-804F1C6509D9}"/>
              </a:ext>
            </a:extLst>
          </p:cNvPr>
          <p:cNvSpPr/>
          <p:nvPr userDrawn="1"/>
        </p:nvSpPr>
        <p:spPr>
          <a:xfrm>
            <a:off x="6134598" y="515501"/>
            <a:ext cx="512619" cy="1054624"/>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6" name="Picture 4">
            <a:extLst>
              <a:ext uri="{FF2B5EF4-FFF2-40B4-BE49-F238E27FC236}">
                <a16:creationId xmlns:a16="http://schemas.microsoft.com/office/drawing/2014/main" id="{A33F5B86-ED3B-631F-0145-E63479EB486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7410" y="6474933"/>
            <a:ext cx="1149441" cy="247433"/>
          </a:xfrm>
          <a:prstGeom prst="rect">
            <a:avLst/>
          </a:prstGeom>
        </p:spPr>
      </p:pic>
    </p:spTree>
    <p:extLst>
      <p:ext uri="{BB962C8B-B14F-4D97-AF65-F5344CB8AC3E}">
        <p14:creationId xmlns:p14="http://schemas.microsoft.com/office/powerpoint/2010/main" val="66753508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9FA"/>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374349-5971-14CC-B491-5EA13FDA5787}"/>
              </a:ext>
            </a:extLst>
          </p:cNvPr>
          <p:cNvSpPr txBox="1"/>
          <p:nvPr userDrawn="1"/>
        </p:nvSpPr>
        <p:spPr>
          <a:xfrm>
            <a:off x="154512" y="6555184"/>
            <a:ext cx="6151944" cy="184666"/>
          </a:xfrm>
          <a:prstGeom prst="rect">
            <a:avLst/>
          </a:prstGeom>
          <a:noFill/>
        </p:spPr>
        <p:txBody>
          <a:bodyPr wrap="square">
            <a:spAutoFit/>
          </a:bodyPr>
          <a:lstStyle/>
          <a:p>
            <a:pPr algn="l" fontAlgn="auto">
              <a:spcBef>
                <a:spcPts val="0"/>
              </a:spcBef>
              <a:spcAft>
                <a:spcPts val="0"/>
              </a:spcAft>
              <a:defRPr/>
            </a:pPr>
            <a:r>
              <a:rPr lang="en-US" sz="600" b="0">
                <a:solidFill>
                  <a:srgbClr val="7F7F7F"/>
                </a:solidFill>
                <a:latin typeface="Helvetica" pitchFamily="2" charset="0"/>
                <a:cs typeface="Segoe UI" panose="020B0502040204020203" pitchFamily="34" charset="0"/>
              </a:rPr>
              <a:t>© 2025 Auritas LLC.  All rights reserved.</a:t>
            </a:r>
          </a:p>
        </p:txBody>
      </p:sp>
      <p:sp>
        <p:nvSpPr>
          <p:cNvPr id="4" name="Title Placeholder 3">
            <a:extLst>
              <a:ext uri="{FF2B5EF4-FFF2-40B4-BE49-F238E27FC236}">
                <a16:creationId xmlns:a16="http://schemas.microsoft.com/office/drawing/2014/main" id="{77D7AF59-9BCA-B93D-EB39-6F6D3B1BE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8A3F2D51-0203-3B60-1AEC-46B21B0E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126003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Lst>
  <p:txStyles>
    <p:titleStyle>
      <a:lvl1pPr algn="l" defTabSz="914400" rtl="0" eaLnBrk="1" latinLnBrk="0" hangingPunct="1">
        <a:lnSpc>
          <a:spcPct val="100000"/>
        </a:lnSpc>
        <a:spcBef>
          <a:spcPct val="0"/>
        </a:spcBef>
        <a:buNone/>
        <a:defRPr sz="4400" b="1"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44D4AB-D660-8378-FF60-4EA1E0DAEEED}"/>
              </a:ext>
            </a:extLst>
          </p:cNvPr>
          <p:cNvSpPr>
            <a:spLocks noGrp="1"/>
          </p:cNvSpPr>
          <p:nvPr>
            <p:ph type="body" sz="quarter" idx="12"/>
          </p:nvPr>
        </p:nvSpPr>
        <p:spPr/>
        <p:txBody>
          <a:bodyPr/>
          <a:lstStyle/>
          <a:p>
            <a:r>
              <a:rPr lang="en-US" b="1" dirty="0">
                <a:latin typeface="Helvetica" pitchFamily="2" charset="0"/>
              </a:rPr>
              <a:t>Invoice Accrual Automation for SAP Invoice Management</a:t>
            </a:r>
          </a:p>
        </p:txBody>
      </p:sp>
      <p:sp>
        <p:nvSpPr>
          <p:cNvPr id="3" name="Text Placeholder 2">
            <a:extLst>
              <a:ext uri="{FF2B5EF4-FFF2-40B4-BE49-F238E27FC236}">
                <a16:creationId xmlns:a16="http://schemas.microsoft.com/office/drawing/2014/main" id="{93744570-9F65-4B70-9390-719DBCEAD4C5}"/>
              </a:ext>
            </a:extLst>
          </p:cNvPr>
          <p:cNvSpPr>
            <a:spLocks noGrp="1"/>
          </p:cNvSpPr>
          <p:nvPr>
            <p:ph type="body" sz="quarter" idx="11"/>
          </p:nvPr>
        </p:nvSpPr>
        <p:spPr/>
        <p:txBody>
          <a:bodyPr>
            <a:normAutofit fontScale="92500" lnSpcReduction="10000"/>
          </a:bodyPr>
          <a:lstStyle/>
          <a:p>
            <a:r>
              <a:rPr lang="en-US" sz="2000" b="1" dirty="0">
                <a:solidFill>
                  <a:srgbClr val="0D4BD3"/>
                </a:solidFill>
              </a:rPr>
              <a:t>Auritas Intelligent Accrual</a:t>
            </a:r>
          </a:p>
        </p:txBody>
      </p:sp>
    </p:spTree>
    <p:extLst>
      <p:ext uri="{BB962C8B-B14F-4D97-AF65-F5344CB8AC3E}">
        <p14:creationId xmlns:p14="http://schemas.microsoft.com/office/powerpoint/2010/main" val="4029629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F811B-3ADD-38BD-EA96-10B38FCC90F5}"/>
            </a:ext>
          </a:extLst>
        </p:cNvPr>
        <p:cNvGrpSpPr/>
        <p:nvPr/>
      </p:nvGrpSpPr>
      <p:grpSpPr>
        <a:xfrm>
          <a:off x="0" y="0"/>
          <a:ext cx="0" cy="0"/>
          <a:chOff x="0" y="0"/>
          <a:chExt cx="0" cy="0"/>
        </a:xfrm>
      </p:grpSpPr>
      <p:grpSp>
        <p:nvGrpSpPr>
          <p:cNvPr id="83" name="Group 82">
            <a:extLst>
              <a:ext uri="{FF2B5EF4-FFF2-40B4-BE49-F238E27FC236}">
                <a16:creationId xmlns:a16="http://schemas.microsoft.com/office/drawing/2014/main" id="{81770ACF-A280-2ADE-39D8-70ED4A2E2DF1}"/>
              </a:ext>
            </a:extLst>
          </p:cNvPr>
          <p:cNvGrpSpPr/>
          <p:nvPr/>
        </p:nvGrpSpPr>
        <p:grpSpPr>
          <a:xfrm>
            <a:off x="127857" y="1907285"/>
            <a:ext cx="9385404" cy="4011549"/>
            <a:chOff x="529375" y="1573228"/>
            <a:chExt cx="8899711" cy="3803952"/>
          </a:xfrm>
        </p:grpSpPr>
        <p:sp>
          <p:nvSpPr>
            <p:cNvPr id="4" name="Rectangle: Rounded Corners 3">
              <a:extLst>
                <a:ext uri="{FF2B5EF4-FFF2-40B4-BE49-F238E27FC236}">
                  <a16:creationId xmlns:a16="http://schemas.microsoft.com/office/drawing/2014/main" id="{32EA487D-787E-E8CC-3B1F-80175C7CAF83}"/>
                </a:ext>
              </a:extLst>
            </p:cNvPr>
            <p:cNvSpPr/>
            <p:nvPr/>
          </p:nvSpPr>
          <p:spPr>
            <a:xfrm>
              <a:off x="677333" y="1573228"/>
              <a:ext cx="1402927" cy="3803952"/>
            </a:xfrm>
            <a:prstGeom prst="roundRect">
              <a:avLst>
                <a:gd name="adj" fmla="val 307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5" name="Rectangle: Rounded Corners 4">
              <a:extLst>
                <a:ext uri="{FF2B5EF4-FFF2-40B4-BE49-F238E27FC236}">
                  <a16:creationId xmlns:a16="http://schemas.microsoft.com/office/drawing/2014/main" id="{D5DF4AAD-8CB8-8C00-38CB-D247227E58DE}"/>
                </a:ext>
              </a:extLst>
            </p:cNvPr>
            <p:cNvSpPr/>
            <p:nvPr/>
          </p:nvSpPr>
          <p:spPr>
            <a:xfrm>
              <a:off x="2147832" y="1573228"/>
              <a:ext cx="1402927" cy="3803952"/>
            </a:xfrm>
            <a:prstGeom prst="roundRect">
              <a:avLst>
                <a:gd name="adj" fmla="val 3077"/>
              </a:avLst>
            </a:prstGeom>
            <a:solidFill>
              <a:srgbClr val="DED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6" name="Rectangle: Rounded Corners 5">
              <a:extLst>
                <a:ext uri="{FF2B5EF4-FFF2-40B4-BE49-F238E27FC236}">
                  <a16:creationId xmlns:a16="http://schemas.microsoft.com/office/drawing/2014/main" id="{F6562429-B18C-EA3F-8881-4DE0B1C9D342}"/>
                </a:ext>
              </a:extLst>
            </p:cNvPr>
            <p:cNvSpPr/>
            <p:nvPr/>
          </p:nvSpPr>
          <p:spPr>
            <a:xfrm>
              <a:off x="8026158" y="1573228"/>
              <a:ext cx="1402927" cy="3803952"/>
            </a:xfrm>
            <a:prstGeom prst="roundRect">
              <a:avLst>
                <a:gd name="adj" fmla="val 307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9" name="Rectangle: Rounded Corners 8">
              <a:extLst>
                <a:ext uri="{FF2B5EF4-FFF2-40B4-BE49-F238E27FC236}">
                  <a16:creationId xmlns:a16="http://schemas.microsoft.com/office/drawing/2014/main" id="{8C5E7134-88B3-0AE5-1F98-F3198CD1EEE8}"/>
                </a:ext>
              </a:extLst>
            </p:cNvPr>
            <p:cNvSpPr/>
            <p:nvPr/>
          </p:nvSpPr>
          <p:spPr>
            <a:xfrm>
              <a:off x="3618331" y="1573228"/>
              <a:ext cx="4340256" cy="3803952"/>
            </a:xfrm>
            <a:prstGeom prst="roundRect">
              <a:avLst>
                <a:gd name="adj" fmla="val 125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0" name="Oval 29">
              <a:extLst>
                <a:ext uri="{FF2B5EF4-FFF2-40B4-BE49-F238E27FC236}">
                  <a16:creationId xmlns:a16="http://schemas.microsoft.com/office/drawing/2014/main" id="{0A9FB747-72D4-2A16-86FF-575A92492F1B}"/>
                </a:ext>
              </a:extLst>
            </p:cNvPr>
            <p:cNvSpPr/>
            <p:nvPr/>
          </p:nvSpPr>
          <p:spPr>
            <a:xfrm>
              <a:off x="108161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1" name="Oval 30">
              <a:extLst>
                <a:ext uri="{FF2B5EF4-FFF2-40B4-BE49-F238E27FC236}">
                  <a16:creationId xmlns:a16="http://schemas.microsoft.com/office/drawing/2014/main" id="{76DE7F07-DF64-C60F-BE9A-3064E33D485F}"/>
                </a:ext>
              </a:extLst>
            </p:cNvPr>
            <p:cNvSpPr/>
            <p:nvPr/>
          </p:nvSpPr>
          <p:spPr>
            <a:xfrm>
              <a:off x="2547752"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3" name="Oval 32">
              <a:extLst>
                <a:ext uri="{FF2B5EF4-FFF2-40B4-BE49-F238E27FC236}">
                  <a16:creationId xmlns:a16="http://schemas.microsoft.com/office/drawing/2014/main" id="{61D95E6B-9072-7BC9-C4E4-9F0F5CCE43D9}"/>
                </a:ext>
              </a:extLst>
            </p:cNvPr>
            <p:cNvSpPr/>
            <p:nvPr/>
          </p:nvSpPr>
          <p:spPr>
            <a:xfrm>
              <a:off x="4012340"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4" name="Oval 33">
              <a:extLst>
                <a:ext uri="{FF2B5EF4-FFF2-40B4-BE49-F238E27FC236}">
                  <a16:creationId xmlns:a16="http://schemas.microsoft.com/office/drawing/2014/main" id="{70270535-9862-59F2-7326-76600FDF4630}"/>
                </a:ext>
              </a:extLst>
            </p:cNvPr>
            <p:cNvSpPr/>
            <p:nvPr/>
          </p:nvSpPr>
          <p:spPr>
            <a:xfrm>
              <a:off x="547847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5" name="Oval 34">
              <a:extLst>
                <a:ext uri="{FF2B5EF4-FFF2-40B4-BE49-F238E27FC236}">
                  <a16:creationId xmlns:a16="http://schemas.microsoft.com/office/drawing/2014/main" id="{24A4ED6F-17A6-70A9-C2C6-DBAD84CCB0D9}"/>
                </a:ext>
              </a:extLst>
            </p:cNvPr>
            <p:cNvSpPr/>
            <p:nvPr/>
          </p:nvSpPr>
          <p:spPr>
            <a:xfrm>
              <a:off x="6933480"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6" name="Oval 35">
              <a:extLst>
                <a:ext uri="{FF2B5EF4-FFF2-40B4-BE49-F238E27FC236}">
                  <a16:creationId xmlns:a16="http://schemas.microsoft.com/office/drawing/2014/main" id="{3F643E3A-4337-8AEA-B36E-840E82D402C7}"/>
                </a:ext>
              </a:extLst>
            </p:cNvPr>
            <p:cNvSpPr/>
            <p:nvPr/>
          </p:nvSpPr>
          <p:spPr>
            <a:xfrm>
              <a:off x="839961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cxnSp>
          <p:nvCxnSpPr>
            <p:cNvPr id="39" name="Straight Connector 38">
              <a:extLst>
                <a:ext uri="{FF2B5EF4-FFF2-40B4-BE49-F238E27FC236}">
                  <a16:creationId xmlns:a16="http://schemas.microsoft.com/office/drawing/2014/main" id="{79D5BBE1-A3BE-6B3E-C5E4-16687C96263D}"/>
                </a:ext>
              </a:extLst>
            </p:cNvPr>
            <p:cNvCxnSpPr>
              <a:cxnSpLocks/>
            </p:cNvCxnSpPr>
            <p:nvPr/>
          </p:nvCxnSpPr>
          <p:spPr>
            <a:xfrm>
              <a:off x="610665" y="3331464"/>
              <a:ext cx="7646367" cy="0"/>
            </a:xfrm>
            <a:prstGeom prst="line">
              <a:avLst/>
            </a:prstGeom>
            <a:ln w="28575">
              <a:solidFill>
                <a:srgbClr val="325BA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76E2D68-114A-888B-7430-E2FA6464C747}"/>
                </a:ext>
              </a:extLst>
            </p:cNvPr>
            <p:cNvSpPr/>
            <p:nvPr/>
          </p:nvSpPr>
          <p:spPr>
            <a:xfrm>
              <a:off x="885190"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PREPARE</a:t>
              </a:r>
            </a:p>
          </p:txBody>
        </p:sp>
        <p:sp>
          <p:nvSpPr>
            <p:cNvPr id="41" name="Rectangle: Rounded Corners 40">
              <a:extLst>
                <a:ext uri="{FF2B5EF4-FFF2-40B4-BE49-F238E27FC236}">
                  <a16:creationId xmlns:a16="http://schemas.microsoft.com/office/drawing/2014/main" id="{F71E9EBE-3544-4FA0-AB73-3B03D7025E9F}"/>
                </a:ext>
              </a:extLst>
            </p:cNvPr>
            <p:cNvSpPr/>
            <p:nvPr/>
          </p:nvSpPr>
          <p:spPr>
            <a:xfrm>
              <a:off x="2356620"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TRANSFORM</a:t>
              </a:r>
            </a:p>
          </p:txBody>
        </p:sp>
        <p:sp>
          <p:nvSpPr>
            <p:cNvPr id="42" name="Rectangle: Rounded Corners 41">
              <a:extLst>
                <a:ext uri="{FF2B5EF4-FFF2-40B4-BE49-F238E27FC236}">
                  <a16:creationId xmlns:a16="http://schemas.microsoft.com/office/drawing/2014/main" id="{3D9D428D-C153-883B-72C6-57C4BE33D013}"/>
                </a:ext>
              </a:extLst>
            </p:cNvPr>
            <p:cNvSpPr/>
            <p:nvPr/>
          </p:nvSpPr>
          <p:spPr>
            <a:xfrm>
              <a:off x="3806838"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VERIFY &amp; COMPLETE</a:t>
              </a:r>
            </a:p>
          </p:txBody>
        </p:sp>
        <p:sp>
          <p:nvSpPr>
            <p:cNvPr id="43" name="Rectangle: Rounded Corners 42">
              <a:extLst>
                <a:ext uri="{FF2B5EF4-FFF2-40B4-BE49-F238E27FC236}">
                  <a16:creationId xmlns:a16="http://schemas.microsoft.com/office/drawing/2014/main" id="{9FCD44E5-A156-1AC6-B455-FFDE7B4BB41E}"/>
                </a:ext>
              </a:extLst>
            </p:cNvPr>
            <p:cNvSpPr/>
            <p:nvPr/>
          </p:nvSpPr>
          <p:spPr>
            <a:xfrm>
              <a:off x="5278268"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EXCEPTION HANDLING</a:t>
              </a:r>
            </a:p>
          </p:txBody>
        </p:sp>
        <p:sp>
          <p:nvSpPr>
            <p:cNvPr id="44" name="Rectangle: Rounded Corners 43">
              <a:extLst>
                <a:ext uri="{FF2B5EF4-FFF2-40B4-BE49-F238E27FC236}">
                  <a16:creationId xmlns:a16="http://schemas.microsoft.com/office/drawing/2014/main" id="{9900AF96-5B09-A2EB-A61B-0B24BA62ECC8}"/>
                </a:ext>
              </a:extLst>
            </p:cNvPr>
            <p:cNvSpPr/>
            <p:nvPr/>
          </p:nvSpPr>
          <p:spPr>
            <a:xfrm>
              <a:off x="6744633" y="3105658"/>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APPROVE</a:t>
              </a:r>
            </a:p>
          </p:txBody>
        </p:sp>
        <p:sp>
          <p:nvSpPr>
            <p:cNvPr id="46" name="Oval 45">
              <a:extLst>
                <a:ext uri="{FF2B5EF4-FFF2-40B4-BE49-F238E27FC236}">
                  <a16:creationId xmlns:a16="http://schemas.microsoft.com/office/drawing/2014/main" id="{BCC07503-7C9B-6D67-F9D9-23D8A8EB44D5}"/>
                </a:ext>
              </a:extLst>
            </p:cNvPr>
            <p:cNvSpPr/>
            <p:nvPr/>
          </p:nvSpPr>
          <p:spPr>
            <a:xfrm>
              <a:off x="529375" y="3296920"/>
              <a:ext cx="69088" cy="69088"/>
            </a:xfrm>
            <a:prstGeom prst="ellipse">
              <a:avLst/>
            </a:prstGeom>
            <a:no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47" name="Rectangle: Rounded Corners 46">
              <a:extLst>
                <a:ext uri="{FF2B5EF4-FFF2-40B4-BE49-F238E27FC236}">
                  <a16:creationId xmlns:a16="http://schemas.microsoft.com/office/drawing/2014/main" id="{6DD71A78-3797-E565-734D-BB1EB677E4F6}"/>
                </a:ext>
              </a:extLst>
            </p:cNvPr>
            <p:cNvSpPr/>
            <p:nvPr/>
          </p:nvSpPr>
          <p:spPr>
            <a:xfrm>
              <a:off x="8382840" y="3105658"/>
              <a:ext cx="658290"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PAY</a:t>
              </a:r>
            </a:p>
          </p:txBody>
        </p:sp>
        <p:sp>
          <p:nvSpPr>
            <p:cNvPr id="48" name="Rectangle: Rounded Corners 47">
              <a:extLst>
                <a:ext uri="{FF2B5EF4-FFF2-40B4-BE49-F238E27FC236}">
                  <a16:creationId xmlns:a16="http://schemas.microsoft.com/office/drawing/2014/main" id="{5A1D97CC-ACC6-DBB1-B800-838501EA131F}"/>
                </a:ext>
              </a:extLst>
            </p:cNvPr>
            <p:cNvSpPr/>
            <p:nvPr/>
          </p:nvSpPr>
          <p:spPr>
            <a:xfrm>
              <a:off x="885190" y="3651250"/>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SCANNING</a:t>
              </a:r>
            </a:p>
          </p:txBody>
        </p:sp>
        <p:sp>
          <p:nvSpPr>
            <p:cNvPr id="49" name="Rectangle: Rounded Corners 48">
              <a:extLst>
                <a:ext uri="{FF2B5EF4-FFF2-40B4-BE49-F238E27FC236}">
                  <a16:creationId xmlns:a16="http://schemas.microsoft.com/office/drawing/2014/main" id="{BCB690EF-216B-89E4-4968-521BC137B5CA}"/>
                </a:ext>
              </a:extLst>
            </p:cNvPr>
            <p:cNvSpPr/>
            <p:nvPr/>
          </p:nvSpPr>
          <p:spPr>
            <a:xfrm>
              <a:off x="885190" y="3963865"/>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ARCHIVING</a:t>
              </a:r>
            </a:p>
          </p:txBody>
        </p:sp>
        <p:sp>
          <p:nvSpPr>
            <p:cNvPr id="50" name="Rectangle: Rounded Corners 49">
              <a:extLst>
                <a:ext uri="{FF2B5EF4-FFF2-40B4-BE49-F238E27FC236}">
                  <a16:creationId xmlns:a16="http://schemas.microsoft.com/office/drawing/2014/main" id="{02F619B0-1E70-7755-35EF-B9223C23660F}"/>
                </a:ext>
              </a:extLst>
            </p:cNvPr>
            <p:cNvSpPr/>
            <p:nvPr/>
          </p:nvSpPr>
          <p:spPr>
            <a:xfrm>
              <a:off x="2356620" y="3651250"/>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INTEGRATION</a:t>
              </a:r>
            </a:p>
          </p:txBody>
        </p:sp>
        <p:sp>
          <p:nvSpPr>
            <p:cNvPr id="51" name="Rectangle: Rounded Corners 50">
              <a:extLst>
                <a:ext uri="{FF2B5EF4-FFF2-40B4-BE49-F238E27FC236}">
                  <a16:creationId xmlns:a16="http://schemas.microsoft.com/office/drawing/2014/main" id="{2E253527-0608-3B12-5ECD-3DCF5A306E41}"/>
                </a:ext>
              </a:extLst>
            </p:cNvPr>
            <p:cNvSpPr/>
            <p:nvPr/>
          </p:nvSpPr>
          <p:spPr>
            <a:xfrm>
              <a:off x="2356620" y="3963865"/>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VALIDATION</a:t>
              </a:r>
            </a:p>
          </p:txBody>
        </p:sp>
        <p:sp>
          <p:nvSpPr>
            <p:cNvPr id="52" name="Rectangle: Rounded Corners 51">
              <a:extLst>
                <a:ext uri="{FF2B5EF4-FFF2-40B4-BE49-F238E27FC236}">
                  <a16:creationId xmlns:a16="http://schemas.microsoft.com/office/drawing/2014/main" id="{6BD39CA1-7F2B-A6F3-95AC-F0DEAE4D7C28}"/>
                </a:ext>
              </a:extLst>
            </p:cNvPr>
            <p:cNvSpPr/>
            <p:nvPr/>
          </p:nvSpPr>
          <p:spPr>
            <a:xfrm>
              <a:off x="3835323" y="3651249"/>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VALIDATE DATA</a:t>
              </a:r>
            </a:p>
          </p:txBody>
        </p:sp>
        <p:sp>
          <p:nvSpPr>
            <p:cNvPr id="53" name="Rectangle: Rounded Corners 52">
              <a:extLst>
                <a:ext uri="{FF2B5EF4-FFF2-40B4-BE49-F238E27FC236}">
                  <a16:creationId xmlns:a16="http://schemas.microsoft.com/office/drawing/2014/main" id="{2D5E01D1-8D21-704A-531E-F3196C23172E}"/>
                </a:ext>
              </a:extLst>
            </p:cNvPr>
            <p:cNvSpPr/>
            <p:nvPr/>
          </p:nvSpPr>
          <p:spPr>
            <a:xfrm>
              <a:off x="5300459" y="3651248"/>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COMMENT</a:t>
              </a:r>
            </a:p>
          </p:txBody>
        </p:sp>
        <p:sp>
          <p:nvSpPr>
            <p:cNvPr id="54" name="Rectangle: Rounded Corners 53">
              <a:extLst>
                <a:ext uri="{FF2B5EF4-FFF2-40B4-BE49-F238E27FC236}">
                  <a16:creationId xmlns:a16="http://schemas.microsoft.com/office/drawing/2014/main" id="{1A10A3CD-0084-D3C1-80A6-40E79BF09F64}"/>
                </a:ext>
              </a:extLst>
            </p:cNvPr>
            <p:cNvSpPr/>
            <p:nvPr/>
          </p:nvSpPr>
          <p:spPr>
            <a:xfrm>
              <a:off x="6735586" y="3651247"/>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POST INVOICES</a:t>
              </a:r>
            </a:p>
          </p:txBody>
        </p:sp>
        <p:sp>
          <p:nvSpPr>
            <p:cNvPr id="14" name="Text Placeholder 1">
              <a:extLst>
                <a:ext uri="{FF2B5EF4-FFF2-40B4-BE49-F238E27FC236}">
                  <a16:creationId xmlns:a16="http://schemas.microsoft.com/office/drawing/2014/main" id="{FC5F1329-2C6B-7A70-EC84-A0A6A2D52C28}"/>
                </a:ext>
              </a:extLst>
            </p:cNvPr>
            <p:cNvSpPr txBox="1">
              <a:spLocks/>
            </p:cNvSpPr>
            <p:nvPr/>
          </p:nvSpPr>
          <p:spPr>
            <a:xfrm>
              <a:off x="677333" y="1693333"/>
              <a:ext cx="1402927"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INTAKE</a:t>
              </a:r>
              <a:endParaRPr lang="en-US" sz="1200" dirty="0">
                <a:solidFill>
                  <a:schemeClr val="tx1">
                    <a:lumMod val="75000"/>
                    <a:lumOff val="25000"/>
                  </a:schemeClr>
                </a:solidFill>
                <a:latin typeface="Helvetica" pitchFamily="2" charset="0"/>
              </a:endParaRPr>
            </a:p>
            <a:p>
              <a:pPr algn="ctr">
                <a:spcBef>
                  <a:spcPts val="0"/>
                </a:spcBef>
              </a:pPr>
              <a:r>
                <a:rPr lang="en-US" sz="900" dirty="0">
                  <a:solidFill>
                    <a:schemeClr val="tx1">
                      <a:lumMod val="75000"/>
                      <a:lumOff val="25000"/>
                    </a:schemeClr>
                  </a:solidFill>
                  <a:latin typeface="Helvetica" pitchFamily="2" charset="0"/>
                </a:rPr>
                <a:t>(Mail/Fax/</a:t>
              </a:r>
            </a:p>
            <a:p>
              <a:pPr algn="ctr">
                <a:spcBef>
                  <a:spcPts val="0"/>
                </a:spcBef>
              </a:pPr>
              <a:r>
                <a:rPr lang="en-US" sz="900" dirty="0">
                  <a:solidFill>
                    <a:schemeClr val="tx1">
                      <a:lumMod val="75000"/>
                      <a:lumOff val="25000"/>
                    </a:schemeClr>
                  </a:solidFill>
                  <a:latin typeface="Helvetica" pitchFamily="2" charset="0"/>
                </a:rPr>
                <a:t>EDI/Entry)</a:t>
              </a:r>
            </a:p>
          </p:txBody>
        </p:sp>
        <p:sp>
          <p:nvSpPr>
            <p:cNvPr id="16" name="Text Placeholder 1">
              <a:extLst>
                <a:ext uri="{FF2B5EF4-FFF2-40B4-BE49-F238E27FC236}">
                  <a16:creationId xmlns:a16="http://schemas.microsoft.com/office/drawing/2014/main" id="{77CE8B99-16E5-768B-263F-D32CB00886DD}"/>
                </a:ext>
              </a:extLst>
            </p:cNvPr>
            <p:cNvSpPr txBox="1">
              <a:spLocks/>
            </p:cNvSpPr>
            <p:nvPr/>
          </p:nvSpPr>
          <p:spPr>
            <a:xfrm>
              <a:off x="2147831"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RECOGNITION</a:t>
              </a:r>
            </a:p>
          </p:txBody>
        </p:sp>
        <p:sp>
          <p:nvSpPr>
            <p:cNvPr id="19" name="Text Placeholder 1">
              <a:extLst>
                <a:ext uri="{FF2B5EF4-FFF2-40B4-BE49-F238E27FC236}">
                  <a16:creationId xmlns:a16="http://schemas.microsoft.com/office/drawing/2014/main" id="{81CE97B4-C061-11D2-31C0-39C0696D16A9}"/>
                </a:ext>
              </a:extLst>
            </p:cNvPr>
            <p:cNvSpPr txBox="1">
              <a:spLocks/>
            </p:cNvSpPr>
            <p:nvPr/>
          </p:nvSpPr>
          <p:spPr>
            <a:xfrm>
              <a:off x="3635255"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VERIFICATION</a:t>
              </a:r>
            </a:p>
          </p:txBody>
        </p:sp>
        <p:sp>
          <p:nvSpPr>
            <p:cNvPr id="20" name="Text Placeholder 1">
              <a:extLst>
                <a:ext uri="{FF2B5EF4-FFF2-40B4-BE49-F238E27FC236}">
                  <a16:creationId xmlns:a16="http://schemas.microsoft.com/office/drawing/2014/main" id="{9F69E27A-0DAC-3B2F-AEEC-77EA5DECC786}"/>
                </a:ext>
              </a:extLst>
            </p:cNvPr>
            <p:cNvSpPr txBox="1">
              <a:spLocks/>
            </p:cNvSpPr>
            <p:nvPr/>
          </p:nvSpPr>
          <p:spPr>
            <a:xfrm>
              <a:off x="5093046" y="1693333"/>
              <a:ext cx="1402929"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COLLABORATION &amp; MONITORING</a:t>
              </a:r>
            </a:p>
          </p:txBody>
        </p:sp>
        <p:sp>
          <p:nvSpPr>
            <p:cNvPr id="21" name="Text Placeholder 1">
              <a:extLst>
                <a:ext uri="{FF2B5EF4-FFF2-40B4-BE49-F238E27FC236}">
                  <a16:creationId xmlns:a16="http://schemas.microsoft.com/office/drawing/2014/main" id="{B15C9B26-B310-78DA-F74B-4B5F933DA890}"/>
                </a:ext>
              </a:extLst>
            </p:cNvPr>
            <p:cNvSpPr txBox="1">
              <a:spLocks/>
            </p:cNvSpPr>
            <p:nvPr/>
          </p:nvSpPr>
          <p:spPr>
            <a:xfrm>
              <a:off x="6537371"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COMPLETION</a:t>
              </a:r>
            </a:p>
          </p:txBody>
        </p:sp>
        <p:sp>
          <p:nvSpPr>
            <p:cNvPr id="23" name="Text Placeholder 1">
              <a:extLst>
                <a:ext uri="{FF2B5EF4-FFF2-40B4-BE49-F238E27FC236}">
                  <a16:creationId xmlns:a16="http://schemas.microsoft.com/office/drawing/2014/main" id="{B5DB49DD-A13F-DC9C-E056-B65794F2A9B7}"/>
                </a:ext>
              </a:extLst>
            </p:cNvPr>
            <p:cNvSpPr txBox="1">
              <a:spLocks/>
            </p:cNvSpPr>
            <p:nvPr/>
          </p:nvSpPr>
          <p:spPr>
            <a:xfrm>
              <a:off x="8026158"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PAYMENT</a:t>
              </a:r>
            </a:p>
          </p:txBody>
        </p:sp>
        <p:cxnSp>
          <p:nvCxnSpPr>
            <p:cNvPr id="25" name="Straight Connector 24">
              <a:extLst>
                <a:ext uri="{FF2B5EF4-FFF2-40B4-BE49-F238E27FC236}">
                  <a16:creationId xmlns:a16="http://schemas.microsoft.com/office/drawing/2014/main" id="{72015C4E-B2A2-F2B7-694A-DA995AA911B2}"/>
                </a:ext>
              </a:extLst>
            </p:cNvPr>
            <p:cNvCxnSpPr>
              <a:cxnSpLocks/>
            </p:cNvCxnSpPr>
            <p:nvPr/>
          </p:nvCxnSpPr>
          <p:spPr>
            <a:xfrm>
              <a:off x="5051650" y="1755648"/>
              <a:ext cx="0" cy="31821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102298-5AC1-C0A5-89DC-979C930F7C66}"/>
                </a:ext>
              </a:extLst>
            </p:cNvPr>
            <p:cNvCxnSpPr>
              <a:cxnSpLocks/>
            </p:cNvCxnSpPr>
            <p:nvPr/>
          </p:nvCxnSpPr>
          <p:spPr>
            <a:xfrm>
              <a:off x="6515377" y="1755648"/>
              <a:ext cx="0" cy="31821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28D8438-3F0D-0FC7-7FAF-6CE7134EC9B4}"/>
                </a:ext>
              </a:extLst>
            </p:cNvPr>
            <p:cNvSpPr txBox="1"/>
            <p:nvPr/>
          </p:nvSpPr>
          <p:spPr>
            <a:xfrm>
              <a:off x="986310" y="4272915"/>
              <a:ext cx="796810" cy="182405"/>
            </a:xfrm>
            <a:prstGeom prst="rect">
              <a:avLst/>
            </a:prstGeom>
            <a:noFill/>
          </p:spPr>
          <p:txBody>
            <a:bodyPr wrap="none" rtlCol="0">
              <a:spAutoFit/>
            </a:bodyPr>
            <a:lstStyle/>
            <a:p>
              <a:pPr algn="ctr"/>
              <a:r>
                <a:rPr lang="en-US" sz="650" dirty="0">
                  <a:solidFill>
                    <a:schemeClr val="bg2">
                      <a:lumMod val="50000"/>
                    </a:schemeClr>
                  </a:solidFill>
                  <a:latin typeface="Helvetica" pitchFamily="2" charset="0"/>
                </a:rPr>
                <a:t>SAP ARCHIVING</a:t>
              </a:r>
            </a:p>
          </p:txBody>
        </p:sp>
        <p:sp>
          <p:nvSpPr>
            <p:cNvPr id="56" name="TextBox 55">
              <a:extLst>
                <a:ext uri="{FF2B5EF4-FFF2-40B4-BE49-F238E27FC236}">
                  <a16:creationId xmlns:a16="http://schemas.microsoft.com/office/drawing/2014/main" id="{719489D2-8478-A981-AE27-421A7D504CB1}"/>
                </a:ext>
              </a:extLst>
            </p:cNvPr>
            <p:cNvSpPr txBox="1"/>
            <p:nvPr/>
          </p:nvSpPr>
          <p:spPr>
            <a:xfrm>
              <a:off x="2217420" y="4252864"/>
              <a:ext cx="1238323" cy="277257"/>
            </a:xfrm>
            <a:prstGeom prst="rect">
              <a:avLst/>
            </a:prstGeom>
            <a:noFill/>
          </p:spPr>
          <p:txBody>
            <a:bodyPr wrap="square" rtlCol="0">
              <a:spAutoFit/>
            </a:bodyPr>
            <a:lstStyle/>
            <a:p>
              <a:pPr algn="ctr"/>
              <a:r>
                <a:rPr lang="en-US" sz="650" dirty="0">
                  <a:solidFill>
                    <a:schemeClr val="bg2">
                      <a:lumMod val="50000"/>
                    </a:schemeClr>
                  </a:solidFill>
                  <a:latin typeface="Helvetica" pitchFamily="2" charset="0"/>
                </a:rPr>
                <a:t>OCR OPTION FOR SAP INVOICE MANAGEMENT</a:t>
              </a:r>
            </a:p>
          </p:txBody>
        </p:sp>
        <p:cxnSp>
          <p:nvCxnSpPr>
            <p:cNvPr id="58" name="Straight Connector 57">
              <a:extLst>
                <a:ext uri="{FF2B5EF4-FFF2-40B4-BE49-F238E27FC236}">
                  <a16:creationId xmlns:a16="http://schemas.microsoft.com/office/drawing/2014/main" id="{16275FF2-6E44-EBC0-70A6-F9B597D75698}"/>
                </a:ext>
              </a:extLst>
            </p:cNvPr>
            <p:cNvCxnSpPr/>
            <p:nvPr/>
          </p:nvCxnSpPr>
          <p:spPr>
            <a:xfrm>
              <a:off x="836990" y="5157410"/>
              <a:ext cx="8427962" cy="0"/>
            </a:xfrm>
            <a:prstGeom prst="line">
              <a:avLst/>
            </a:prstGeom>
            <a:ln w="19050">
              <a:solidFill>
                <a:srgbClr val="325BA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2A426FE-7245-C83B-2C4C-4586145BFBC1}"/>
                </a:ext>
              </a:extLst>
            </p:cNvPr>
            <p:cNvSpPr txBox="1"/>
            <p:nvPr/>
          </p:nvSpPr>
          <p:spPr>
            <a:xfrm>
              <a:off x="1603951" y="4958997"/>
              <a:ext cx="1035458"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BUSINESS CENTER (BC)</a:t>
              </a:r>
            </a:p>
          </p:txBody>
        </p:sp>
        <p:sp>
          <p:nvSpPr>
            <p:cNvPr id="60" name="TextBox 59">
              <a:extLst>
                <a:ext uri="{FF2B5EF4-FFF2-40B4-BE49-F238E27FC236}">
                  <a16:creationId xmlns:a16="http://schemas.microsoft.com/office/drawing/2014/main" id="{8862B4B5-D00E-3EDA-9E57-81F153AB258C}"/>
                </a:ext>
              </a:extLst>
            </p:cNvPr>
            <p:cNvSpPr txBox="1"/>
            <p:nvPr/>
          </p:nvSpPr>
          <p:spPr>
            <a:xfrm>
              <a:off x="5197360" y="4958997"/>
              <a:ext cx="1182901"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SAP INVOICE MANAGEMENT</a:t>
              </a:r>
            </a:p>
          </p:txBody>
        </p:sp>
        <p:sp>
          <p:nvSpPr>
            <p:cNvPr id="61" name="TextBox 60">
              <a:extLst>
                <a:ext uri="{FF2B5EF4-FFF2-40B4-BE49-F238E27FC236}">
                  <a16:creationId xmlns:a16="http://schemas.microsoft.com/office/drawing/2014/main" id="{FBF5B4FC-EDDD-40EA-5789-704CF746091B}"/>
                </a:ext>
              </a:extLst>
            </p:cNvPr>
            <p:cNvSpPr txBox="1"/>
            <p:nvPr/>
          </p:nvSpPr>
          <p:spPr>
            <a:xfrm>
              <a:off x="8414854" y="4958997"/>
              <a:ext cx="579442"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ERP (FI/AR)</a:t>
              </a:r>
            </a:p>
          </p:txBody>
        </p:sp>
        <p:sp>
          <p:nvSpPr>
            <p:cNvPr id="62" name="Arrow: Right 61">
              <a:extLst>
                <a:ext uri="{FF2B5EF4-FFF2-40B4-BE49-F238E27FC236}">
                  <a16:creationId xmlns:a16="http://schemas.microsoft.com/office/drawing/2014/main" id="{F0D4141E-BF48-B099-FEE2-709B7F3C9F01}"/>
                </a:ext>
              </a:extLst>
            </p:cNvPr>
            <p:cNvSpPr/>
            <p:nvPr/>
          </p:nvSpPr>
          <p:spPr>
            <a:xfrm>
              <a:off x="3893739" y="4108069"/>
              <a:ext cx="3825239" cy="524053"/>
            </a:xfrm>
            <a:prstGeom prst="rightArrow">
              <a:avLst>
                <a:gd name="adj1" fmla="val 68805"/>
                <a:gd name="adj2" fmla="val 81967"/>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AUTOMATE RECONCILLIATION AND POSTING</a:t>
              </a:r>
            </a:p>
          </p:txBody>
        </p:sp>
        <p:sp>
          <p:nvSpPr>
            <p:cNvPr id="63" name="Oval 62">
              <a:extLst>
                <a:ext uri="{FF2B5EF4-FFF2-40B4-BE49-F238E27FC236}">
                  <a16:creationId xmlns:a16="http://schemas.microsoft.com/office/drawing/2014/main" id="{7D266725-3FAF-86C5-79DD-D5429C90685B}"/>
                </a:ext>
              </a:extLst>
            </p:cNvPr>
            <p:cNvSpPr/>
            <p:nvPr/>
          </p:nvSpPr>
          <p:spPr>
            <a:xfrm>
              <a:off x="770442" y="5120326"/>
              <a:ext cx="69088" cy="69088"/>
            </a:xfrm>
            <a:prstGeom prst="ellipse">
              <a:avLst/>
            </a:prstGeom>
            <a:no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pic>
          <p:nvPicPr>
            <p:cNvPr id="66" name="Graphic 65" descr="Payroll with solid fill">
              <a:extLst>
                <a:ext uri="{FF2B5EF4-FFF2-40B4-BE49-F238E27FC236}">
                  <a16:creationId xmlns:a16="http://schemas.microsoft.com/office/drawing/2014/main" id="{375188AC-9E31-EFA3-554C-96C01F28A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8939" y="2435914"/>
              <a:ext cx="338472" cy="338472"/>
            </a:xfrm>
            <a:prstGeom prst="rect">
              <a:avLst/>
            </a:prstGeom>
          </p:spPr>
        </p:pic>
        <p:pic>
          <p:nvPicPr>
            <p:cNvPr id="70" name="Graphic 69" descr="Document with solid fill">
              <a:extLst>
                <a:ext uri="{FF2B5EF4-FFF2-40B4-BE49-F238E27FC236}">
                  <a16:creationId xmlns:a16="http://schemas.microsoft.com/office/drawing/2014/main" id="{96986710-B423-CBDF-61AC-83BED0604A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8780" y="2453568"/>
              <a:ext cx="338472" cy="338472"/>
            </a:xfrm>
            <a:prstGeom prst="rect">
              <a:avLst/>
            </a:prstGeom>
          </p:spPr>
        </p:pic>
        <p:pic>
          <p:nvPicPr>
            <p:cNvPr id="72" name="Graphic 71" descr="Group of people with solid fill">
              <a:extLst>
                <a:ext uri="{FF2B5EF4-FFF2-40B4-BE49-F238E27FC236}">
                  <a16:creationId xmlns:a16="http://schemas.microsoft.com/office/drawing/2014/main" id="{59AE2B23-8FDE-173E-087E-E28BB713A7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4278" y="2461869"/>
              <a:ext cx="338472" cy="338472"/>
            </a:xfrm>
            <a:prstGeom prst="rect">
              <a:avLst/>
            </a:prstGeom>
          </p:spPr>
        </p:pic>
        <p:pic>
          <p:nvPicPr>
            <p:cNvPr id="74" name="Graphic 73" descr="Laptop with solid fill">
              <a:extLst>
                <a:ext uri="{FF2B5EF4-FFF2-40B4-BE49-F238E27FC236}">
                  <a16:creationId xmlns:a16="http://schemas.microsoft.com/office/drawing/2014/main" id="{C491B091-B84F-6843-260E-9BC19771FE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46027" y="2443699"/>
              <a:ext cx="338472" cy="338472"/>
            </a:xfrm>
            <a:prstGeom prst="rect">
              <a:avLst/>
            </a:prstGeom>
          </p:spPr>
        </p:pic>
        <p:pic>
          <p:nvPicPr>
            <p:cNvPr id="76" name="Graphic 75" descr="Envelope with solid fill">
              <a:extLst>
                <a:ext uri="{FF2B5EF4-FFF2-40B4-BE49-F238E27FC236}">
                  <a16:creationId xmlns:a16="http://schemas.microsoft.com/office/drawing/2014/main" id="{73FCEF11-D2A6-4927-4B42-353070D4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8684" y="2459769"/>
              <a:ext cx="338472" cy="338472"/>
            </a:xfrm>
            <a:prstGeom prst="rect">
              <a:avLst/>
            </a:prstGeom>
          </p:spPr>
        </p:pic>
        <p:pic>
          <p:nvPicPr>
            <p:cNvPr id="78" name="Graphic 77" descr="Open folder outline">
              <a:extLst>
                <a:ext uri="{FF2B5EF4-FFF2-40B4-BE49-F238E27FC236}">
                  <a16:creationId xmlns:a16="http://schemas.microsoft.com/office/drawing/2014/main" id="{3EC0F5E2-064F-59C8-EE12-3C68F4BFF8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40071" y="2423552"/>
              <a:ext cx="411916" cy="411916"/>
            </a:xfrm>
            <a:prstGeom prst="rect">
              <a:avLst/>
            </a:prstGeom>
          </p:spPr>
        </p:pic>
      </p:grpSp>
      <p:sp>
        <p:nvSpPr>
          <p:cNvPr id="80" name="Title 3">
            <a:extLst>
              <a:ext uri="{FF2B5EF4-FFF2-40B4-BE49-F238E27FC236}">
                <a16:creationId xmlns:a16="http://schemas.microsoft.com/office/drawing/2014/main" id="{AEAC95BA-7BCF-F8BB-94E0-FA12FFF64F23}"/>
              </a:ext>
            </a:extLst>
          </p:cNvPr>
          <p:cNvSpPr txBox="1">
            <a:spLocks/>
          </p:cNvSpPr>
          <p:nvPr/>
        </p:nvSpPr>
        <p:spPr>
          <a:xfrm>
            <a:off x="655692" y="647560"/>
            <a:ext cx="8789802" cy="475488"/>
          </a:xfrm>
          <a:prstGeom prst="rect">
            <a:avLst/>
          </a:prstGeom>
        </p:spPr>
        <p:txBody>
          <a:bodyPr/>
          <a:lstStyle>
            <a:lvl1pPr algn="l" defTabSz="914446" rtl="0" eaLnBrk="1" latinLnBrk="0" hangingPunct="1">
              <a:lnSpc>
                <a:spcPct val="90000"/>
              </a:lnSpc>
              <a:spcBef>
                <a:spcPct val="0"/>
              </a:spcBef>
              <a:buNone/>
              <a:defRPr sz="2800" b="1" kern="1200">
                <a:solidFill>
                  <a:schemeClr val="tx1"/>
                </a:solidFill>
                <a:latin typeface="Montserrat" panose="02000505000000020004" pitchFamily="2" charset="0"/>
                <a:ea typeface="+mj-ea"/>
                <a:cs typeface="Segoe UI" panose="020B0502040204020203" pitchFamily="34" charset="0"/>
              </a:defRPr>
            </a:lvl1pPr>
          </a:lstStyle>
          <a:p>
            <a:r>
              <a:rPr lang="en-US" dirty="0">
                <a:solidFill>
                  <a:srgbClr val="1B1D3A"/>
                </a:solidFill>
                <a:latin typeface="Helvetica" pitchFamily="2" charset="0"/>
              </a:rPr>
              <a:t>Invoice Accrual Process with AI Accrual </a:t>
            </a:r>
          </a:p>
        </p:txBody>
      </p:sp>
      <p:cxnSp>
        <p:nvCxnSpPr>
          <p:cNvPr id="13" name="Straight Connector 12">
            <a:extLst>
              <a:ext uri="{FF2B5EF4-FFF2-40B4-BE49-F238E27FC236}">
                <a16:creationId xmlns:a16="http://schemas.microsoft.com/office/drawing/2014/main" id="{74AA48B3-7B71-365F-26AE-F8897E4AD9C5}"/>
              </a:ext>
            </a:extLst>
          </p:cNvPr>
          <p:cNvCxnSpPr>
            <a:cxnSpLocks/>
          </p:cNvCxnSpPr>
          <p:nvPr/>
        </p:nvCxnSpPr>
        <p:spPr>
          <a:xfrm>
            <a:off x="5372853" y="1294797"/>
            <a:ext cx="0" cy="612482"/>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FD2BD1-6981-D46E-4CE0-2D79AEF7A18C}"/>
              </a:ext>
            </a:extLst>
          </p:cNvPr>
          <p:cNvCxnSpPr>
            <a:cxnSpLocks/>
          </p:cNvCxnSpPr>
          <p:nvPr/>
        </p:nvCxnSpPr>
        <p:spPr>
          <a:xfrm>
            <a:off x="1065926" y="1422432"/>
            <a:ext cx="0" cy="440690"/>
          </a:xfrm>
          <a:prstGeom prst="line">
            <a:avLst/>
          </a:prstGeom>
          <a:ln w="19050">
            <a:solidFill>
              <a:srgbClr val="0D4BD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D511223-A5DA-8106-3F95-E4CB19BD160B}"/>
              </a:ext>
            </a:extLst>
          </p:cNvPr>
          <p:cNvSpPr/>
          <p:nvPr/>
        </p:nvSpPr>
        <p:spPr>
          <a:xfrm>
            <a:off x="10098999" y="1500785"/>
            <a:ext cx="1883736" cy="4611082"/>
          </a:xfrm>
          <a:prstGeom prst="rect">
            <a:avLst/>
          </a:prstGeom>
          <a:solidFill>
            <a:schemeClr val="accent2">
              <a:lumMod val="20000"/>
              <a:lumOff val="80000"/>
            </a:schemeClr>
          </a:solidFill>
          <a:ln w="38100">
            <a:solidFill>
              <a:srgbClr val="0D4BD3"/>
            </a:solidFill>
          </a:ln>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latin typeface="Helvetica" pitchFamily="2" charset="0"/>
            </a:endParaRPr>
          </a:p>
        </p:txBody>
      </p:sp>
      <p:sp>
        <p:nvSpPr>
          <p:cNvPr id="18" name="Rectangle 17">
            <a:extLst>
              <a:ext uri="{FF2B5EF4-FFF2-40B4-BE49-F238E27FC236}">
                <a16:creationId xmlns:a16="http://schemas.microsoft.com/office/drawing/2014/main" id="{68FE547B-FC36-A400-A0EF-ECACEA4D24CF}"/>
              </a:ext>
            </a:extLst>
          </p:cNvPr>
          <p:cNvSpPr/>
          <p:nvPr/>
        </p:nvSpPr>
        <p:spPr>
          <a:xfrm>
            <a:off x="10315652" y="2252626"/>
            <a:ext cx="1501999" cy="1168855"/>
          </a:xfrm>
          <a:prstGeom prst="rect">
            <a:avLst/>
          </a:prstGeom>
          <a:solidFill>
            <a:schemeClr val="accent2">
              <a:lumMod val="40000"/>
              <a:lumOff val="60000"/>
            </a:schemeClr>
          </a:solidFill>
          <a:ln>
            <a:solidFill>
              <a:schemeClr val="accent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t" anchorCtr="0"/>
          <a:lstStyle/>
          <a:p>
            <a:r>
              <a:rPr lang="en-US" sz="1100" dirty="0">
                <a:latin typeface="Helvetica" pitchFamily="2" charset="0"/>
              </a:rPr>
              <a:t>Auto Accrual Rules</a:t>
            </a:r>
          </a:p>
          <a:p>
            <a:r>
              <a:rPr lang="en-US" sz="1100" dirty="0">
                <a:latin typeface="Helvetica" pitchFamily="2" charset="0"/>
              </a:rPr>
              <a:t>- PO Based Invoices</a:t>
            </a:r>
          </a:p>
          <a:p>
            <a:r>
              <a:rPr lang="en-US" sz="1100" dirty="0">
                <a:latin typeface="Helvetica" pitchFamily="2" charset="0"/>
              </a:rPr>
              <a:t>-  Services</a:t>
            </a:r>
          </a:p>
          <a:p>
            <a:r>
              <a:rPr lang="en-US" sz="1100" dirty="0">
                <a:latin typeface="Helvetica" pitchFamily="2" charset="0"/>
              </a:rPr>
              <a:t>- 2 Way Match</a:t>
            </a:r>
          </a:p>
          <a:p>
            <a:r>
              <a:rPr lang="en-US" sz="1100" dirty="0">
                <a:latin typeface="Helvetica" pitchFamily="2" charset="0"/>
              </a:rPr>
              <a:t>- Asset</a:t>
            </a:r>
          </a:p>
          <a:p>
            <a:r>
              <a:rPr lang="en-US" sz="1100" dirty="0">
                <a:latin typeface="Helvetica" pitchFamily="2" charset="0"/>
              </a:rPr>
              <a:t>- Non-PO Invoices</a:t>
            </a:r>
          </a:p>
          <a:p>
            <a:pPr algn="ctr"/>
            <a:endParaRPr lang="en-US" sz="1100" dirty="0">
              <a:latin typeface="Helvetica" pitchFamily="2" charset="0"/>
            </a:endParaRPr>
          </a:p>
        </p:txBody>
      </p:sp>
      <p:sp>
        <p:nvSpPr>
          <p:cNvPr id="22" name="Flowchart: Document 10">
            <a:extLst>
              <a:ext uri="{FF2B5EF4-FFF2-40B4-BE49-F238E27FC236}">
                <a16:creationId xmlns:a16="http://schemas.microsoft.com/office/drawing/2014/main" id="{863D87FB-E69D-CE18-D313-25E3438A1047}"/>
              </a:ext>
            </a:extLst>
          </p:cNvPr>
          <p:cNvSpPr/>
          <p:nvPr/>
        </p:nvSpPr>
        <p:spPr>
          <a:xfrm>
            <a:off x="10315652" y="3815170"/>
            <a:ext cx="1501999" cy="661891"/>
          </a:xfrm>
          <a:prstGeom prst="flowChartDocument">
            <a:avLst/>
          </a:prstGeom>
          <a:solidFill>
            <a:schemeClr val="accent2">
              <a:lumMod val="40000"/>
              <a:lumOff val="60000"/>
            </a:schemeClr>
          </a:solidFill>
          <a:ln>
            <a:solidFill>
              <a:schemeClr val="accent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t" anchorCtr="0"/>
          <a:lstStyle/>
          <a:p>
            <a:r>
              <a:rPr lang="en-US" sz="1100" dirty="0">
                <a:latin typeface="Helvetica" pitchFamily="2" charset="0"/>
              </a:rPr>
              <a:t>Auto Accrual Journals for Period End</a:t>
            </a:r>
          </a:p>
        </p:txBody>
      </p:sp>
      <p:sp>
        <p:nvSpPr>
          <p:cNvPr id="24" name="Flowchart: Document 11">
            <a:extLst>
              <a:ext uri="{FF2B5EF4-FFF2-40B4-BE49-F238E27FC236}">
                <a16:creationId xmlns:a16="http://schemas.microsoft.com/office/drawing/2014/main" id="{5D5277B8-D5CF-A6AE-8810-6E2EE618DB45}"/>
              </a:ext>
            </a:extLst>
          </p:cNvPr>
          <p:cNvSpPr/>
          <p:nvPr/>
        </p:nvSpPr>
        <p:spPr>
          <a:xfrm>
            <a:off x="10315652" y="5321048"/>
            <a:ext cx="1501999" cy="612998"/>
          </a:xfrm>
          <a:prstGeom prst="flowChartDocument">
            <a:avLst/>
          </a:prstGeom>
          <a:solidFill>
            <a:schemeClr val="accent2">
              <a:lumMod val="40000"/>
              <a:lumOff val="60000"/>
            </a:schemeClr>
          </a:solidFill>
          <a:ln>
            <a:solidFill>
              <a:schemeClr val="accent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t" anchorCtr="0"/>
          <a:lstStyle/>
          <a:p>
            <a:r>
              <a:rPr lang="en-US" sz="1100" dirty="0">
                <a:latin typeface="Helvetica" pitchFamily="2" charset="0"/>
              </a:rPr>
              <a:t>Reversal Journals after the Period End</a:t>
            </a:r>
          </a:p>
        </p:txBody>
      </p:sp>
      <p:cxnSp>
        <p:nvCxnSpPr>
          <p:cNvPr id="26" name="Straight Arrow Connector 25">
            <a:extLst>
              <a:ext uri="{FF2B5EF4-FFF2-40B4-BE49-F238E27FC236}">
                <a16:creationId xmlns:a16="http://schemas.microsoft.com/office/drawing/2014/main" id="{94E09774-18BD-9CCB-CB30-C401B9616B6D}"/>
              </a:ext>
            </a:extLst>
          </p:cNvPr>
          <p:cNvCxnSpPr>
            <a:cxnSpLocks/>
            <a:stCxn id="18" idx="2"/>
            <a:endCxn id="22" idx="0"/>
          </p:cNvCxnSpPr>
          <p:nvPr/>
        </p:nvCxnSpPr>
        <p:spPr>
          <a:xfrm>
            <a:off x="11066652" y="3421481"/>
            <a:ext cx="0" cy="393689"/>
          </a:xfrm>
          <a:prstGeom prst="straightConnector1">
            <a:avLst/>
          </a:prstGeom>
          <a:ln w="19050">
            <a:solidFill>
              <a:srgbClr val="0D4BD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63FEB43-BDF8-2148-2578-B3A34D462F5A}"/>
              </a:ext>
            </a:extLst>
          </p:cNvPr>
          <p:cNvCxnSpPr>
            <a:cxnSpLocks/>
            <a:stCxn id="22" idx="2"/>
            <a:endCxn id="24" idx="0"/>
          </p:cNvCxnSpPr>
          <p:nvPr/>
        </p:nvCxnSpPr>
        <p:spPr>
          <a:xfrm>
            <a:off x="11066652" y="4433303"/>
            <a:ext cx="0" cy="887745"/>
          </a:xfrm>
          <a:prstGeom prst="straightConnector1">
            <a:avLst/>
          </a:prstGeom>
          <a:ln w="19050">
            <a:solidFill>
              <a:srgbClr val="0D4BD3"/>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97D532C-5C5F-85CE-2AC4-9EF726C74A9D}"/>
              </a:ext>
            </a:extLst>
          </p:cNvPr>
          <p:cNvSpPr txBox="1"/>
          <p:nvPr/>
        </p:nvSpPr>
        <p:spPr>
          <a:xfrm>
            <a:off x="10187944" y="1656954"/>
            <a:ext cx="1662023" cy="523220"/>
          </a:xfrm>
          <a:prstGeom prst="rect">
            <a:avLst/>
          </a:prstGeom>
          <a:noFill/>
        </p:spPr>
        <p:txBody>
          <a:bodyPr wrap="square" rtlCol="0">
            <a:spAutoFit/>
          </a:bodyPr>
          <a:lstStyle/>
          <a:p>
            <a:pPr algn="ctr"/>
            <a:r>
              <a:rPr lang="en-US" sz="1400" dirty="0">
                <a:solidFill>
                  <a:schemeClr val="bg2">
                    <a:lumMod val="10000"/>
                  </a:schemeClr>
                </a:solidFill>
                <a:latin typeface="Helvetica" pitchFamily="2" charset="0"/>
              </a:rPr>
              <a:t>Auritas Accrual Automation</a:t>
            </a:r>
          </a:p>
        </p:txBody>
      </p:sp>
      <p:sp>
        <p:nvSpPr>
          <p:cNvPr id="32" name="Rectangle 31">
            <a:extLst>
              <a:ext uri="{FF2B5EF4-FFF2-40B4-BE49-F238E27FC236}">
                <a16:creationId xmlns:a16="http://schemas.microsoft.com/office/drawing/2014/main" id="{00F57372-AD55-D8A2-FE2D-74A21477736B}"/>
              </a:ext>
            </a:extLst>
          </p:cNvPr>
          <p:cNvSpPr/>
          <p:nvPr/>
        </p:nvSpPr>
        <p:spPr>
          <a:xfrm>
            <a:off x="10496459" y="4678015"/>
            <a:ext cx="1183768" cy="389963"/>
          </a:xfrm>
          <a:prstGeom prst="rect">
            <a:avLst/>
          </a:prstGeom>
          <a:ln w="190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accent2">
                    <a:lumMod val="75000"/>
                  </a:schemeClr>
                </a:solidFill>
                <a:latin typeface="Helvetica" pitchFamily="2" charset="0"/>
              </a:rPr>
              <a:t>Period End</a:t>
            </a:r>
          </a:p>
        </p:txBody>
      </p:sp>
      <p:cxnSp>
        <p:nvCxnSpPr>
          <p:cNvPr id="37" name="Straight Connector 36">
            <a:extLst>
              <a:ext uri="{FF2B5EF4-FFF2-40B4-BE49-F238E27FC236}">
                <a16:creationId xmlns:a16="http://schemas.microsoft.com/office/drawing/2014/main" id="{D99EF0A7-5660-00D0-57A3-95997D1EF079}"/>
              </a:ext>
            </a:extLst>
          </p:cNvPr>
          <p:cNvCxnSpPr>
            <a:cxnSpLocks/>
          </p:cNvCxnSpPr>
          <p:nvPr/>
        </p:nvCxnSpPr>
        <p:spPr>
          <a:xfrm>
            <a:off x="5372853" y="1290674"/>
            <a:ext cx="5699007" cy="0"/>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2621CF-4EDD-6251-66DD-3788330F5BAC}"/>
              </a:ext>
            </a:extLst>
          </p:cNvPr>
          <p:cNvCxnSpPr>
            <a:cxnSpLocks/>
          </p:cNvCxnSpPr>
          <p:nvPr/>
        </p:nvCxnSpPr>
        <p:spPr>
          <a:xfrm>
            <a:off x="11062763" y="6121697"/>
            <a:ext cx="0" cy="127860"/>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64C65C5-DD19-399B-2BA8-A5DEC2A60AE3}"/>
              </a:ext>
            </a:extLst>
          </p:cNvPr>
          <p:cNvCxnSpPr>
            <a:cxnSpLocks/>
          </p:cNvCxnSpPr>
          <p:nvPr/>
        </p:nvCxnSpPr>
        <p:spPr>
          <a:xfrm>
            <a:off x="9849504" y="6252272"/>
            <a:ext cx="1213259" cy="0"/>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99F2D8-6CBE-B631-1A49-C2C1FE34BAF5}"/>
              </a:ext>
            </a:extLst>
          </p:cNvPr>
          <p:cNvCxnSpPr>
            <a:cxnSpLocks/>
          </p:cNvCxnSpPr>
          <p:nvPr/>
        </p:nvCxnSpPr>
        <p:spPr>
          <a:xfrm>
            <a:off x="9849504" y="1422432"/>
            <a:ext cx="0" cy="4837460"/>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F71290A-C18B-7602-9509-AF25BAEB9ACD}"/>
              </a:ext>
            </a:extLst>
          </p:cNvPr>
          <p:cNvCxnSpPr>
            <a:cxnSpLocks/>
          </p:cNvCxnSpPr>
          <p:nvPr/>
        </p:nvCxnSpPr>
        <p:spPr>
          <a:xfrm>
            <a:off x="1065926" y="1422432"/>
            <a:ext cx="8793919" cy="0"/>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61BA983-ECC6-E2C5-86CF-AFE18E83A8E3}"/>
              </a:ext>
            </a:extLst>
          </p:cNvPr>
          <p:cNvCxnSpPr>
            <a:cxnSpLocks/>
          </p:cNvCxnSpPr>
          <p:nvPr/>
        </p:nvCxnSpPr>
        <p:spPr>
          <a:xfrm>
            <a:off x="11065484" y="1294797"/>
            <a:ext cx="0" cy="189027"/>
          </a:xfrm>
          <a:prstGeom prst="line">
            <a:avLst/>
          </a:prstGeom>
          <a:ln w="19050">
            <a:solidFill>
              <a:srgbClr val="0D4BD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4A11EA78-D134-2C30-5530-53F30BE7C924}"/>
              </a:ext>
            </a:extLst>
          </p:cNvPr>
          <p:cNvSpPr/>
          <p:nvPr/>
        </p:nvSpPr>
        <p:spPr>
          <a:xfrm>
            <a:off x="4892907" y="1907279"/>
            <a:ext cx="1536715" cy="4011549"/>
          </a:xfrm>
          <a:prstGeom prst="rect">
            <a:avLst/>
          </a:prstGeom>
          <a:noFill/>
          <a:ln w="76200">
            <a:solidFill>
              <a:srgbClr val="0D4B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Tree>
    <p:extLst>
      <p:ext uri="{BB962C8B-B14F-4D97-AF65-F5344CB8AC3E}">
        <p14:creationId xmlns:p14="http://schemas.microsoft.com/office/powerpoint/2010/main" val="1910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3EEC5-E64E-1EA5-809E-200FF17F474F}"/>
            </a:ext>
          </a:extLst>
        </p:cNvPr>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FE2C8646-7F88-D483-48C6-FC4ACAE552D2}"/>
              </a:ext>
            </a:extLst>
          </p:cNvPr>
          <p:cNvSpPr/>
          <p:nvPr/>
        </p:nvSpPr>
        <p:spPr>
          <a:xfrm>
            <a:off x="4304775" y="1873570"/>
            <a:ext cx="3582450" cy="211969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4" name="Round Single Corner Rectangle 3">
            <a:extLst>
              <a:ext uri="{FF2B5EF4-FFF2-40B4-BE49-F238E27FC236}">
                <a16:creationId xmlns:a16="http://schemas.microsoft.com/office/drawing/2014/main" id="{65C4E100-D476-2052-D821-7D9B0D369E46}"/>
              </a:ext>
            </a:extLst>
          </p:cNvPr>
          <p:cNvSpPr/>
          <p:nvPr/>
        </p:nvSpPr>
        <p:spPr>
          <a:xfrm>
            <a:off x="8166704" y="1873570"/>
            <a:ext cx="3582450" cy="211969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2" name="Round Single Corner Rectangle 1">
            <a:extLst>
              <a:ext uri="{FF2B5EF4-FFF2-40B4-BE49-F238E27FC236}">
                <a16:creationId xmlns:a16="http://schemas.microsoft.com/office/drawing/2014/main" id="{125DDFB8-FF9A-2832-132F-98F93B403B95}"/>
              </a:ext>
            </a:extLst>
          </p:cNvPr>
          <p:cNvSpPr/>
          <p:nvPr/>
        </p:nvSpPr>
        <p:spPr>
          <a:xfrm>
            <a:off x="442846" y="1873569"/>
            <a:ext cx="3582450" cy="2119695"/>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9" name="Text Placeholder 8">
            <a:extLst>
              <a:ext uri="{FF2B5EF4-FFF2-40B4-BE49-F238E27FC236}">
                <a16:creationId xmlns:a16="http://schemas.microsoft.com/office/drawing/2014/main" id="{D48DE002-6323-1E4D-3883-7CBDA1AC07A2}"/>
              </a:ext>
            </a:extLst>
          </p:cNvPr>
          <p:cNvSpPr>
            <a:spLocks noGrp="1"/>
          </p:cNvSpPr>
          <p:nvPr>
            <p:ph type="body" sz="quarter" idx="12"/>
          </p:nvPr>
        </p:nvSpPr>
        <p:spPr>
          <a:prstGeom prst="rect">
            <a:avLst/>
          </a:prstGeom>
        </p:spPr>
        <p:txBody>
          <a:bodyPr/>
          <a:lstStyle/>
          <a:p>
            <a:pPr marL="0" indent="0">
              <a:lnSpc>
                <a:spcPct val="100000"/>
              </a:lnSpc>
              <a:spcBef>
                <a:spcPts val="600"/>
              </a:spcBef>
              <a:buNone/>
            </a:pPr>
            <a:r>
              <a:rPr lang="en-US" sz="3200" dirty="0">
                <a:solidFill>
                  <a:srgbClr val="1B1D3A"/>
                </a:solidFill>
              </a:rPr>
              <a:t>Auritas Invoice Engine – Key Features </a:t>
            </a:r>
          </a:p>
        </p:txBody>
      </p:sp>
      <p:sp>
        <p:nvSpPr>
          <p:cNvPr id="7" name="Rectangle 6">
            <a:extLst>
              <a:ext uri="{FF2B5EF4-FFF2-40B4-BE49-F238E27FC236}">
                <a16:creationId xmlns:a16="http://schemas.microsoft.com/office/drawing/2014/main" id="{A3DF659F-43FE-81CB-2F12-70B1AA695936}"/>
              </a:ext>
            </a:extLst>
          </p:cNvPr>
          <p:cNvSpPr/>
          <p:nvPr/>
        </p:nvSpPr>
        <p:spPr>
          <a:xfrm>
            <a:off x="721329" y="2052935"/>
            <a:ext cx="3284675"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Automate financial close process </a:t>
            </a:r>
          </a:p>
          <a:p>
            <a:r>
              <a:rPr lang="en-US" sz="1400" b="1" dirty="0">
                <a:solidFill>
                  <a:srgbClr val="1B1D3A"/>
                </a:solidFill>
                <a:effectLst/>
                <a:latin typeface="Helvetica" pitchFamily="2" charset="0"/>
              </a:rPr>
              <a:t>for inflight invoices within VIM</a:t>
            </a:r>
            <a:endParaRPr lang="en-US" sz="1400" b="1" dirty="0">
              <a:solidFill>
                <a:srgbClr val="1B1D3A"/>
              </a:solidFill>
              <a:latin typeface="Helvetica" pitchFamily="2" charset="0"/>
            </a:endParaRPr>
          </a:p>
        </p:txBody>
      </p:sp>
      <p:sp>
        <p:nvSpPr>
          <p:cNvPr id="10" name="Rectangle 9">
            <a:extLst>
              <a:ext uri="{FF2B5EF4-FFF2-40B4-BE49-F238E27FC236}">
                <a16:creationId xmlns:a16="http://schemas.microsoft.com/office/drawing/2014/main" id="{6EEE7044-2175-A50A-7725-08A3CD9DA3D2}"/>
              </a:ext>
            </a:extLst>
          </p:cNvPr>
          <p:cNvSpPr/>
          <p:nvPr/>
        </p:nvSpPr>
        <p:spPr>
          <a:xfrm>
            <a:off x="721329" y="2723124"/>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rgbClr val="1B1D3A"/>
                </a:solidFill>
                <a:latin typeface="Helvetica" pitchFamily="2" charset="0"/>
              </a:rPr>
              <a:t>Provides automation of the financial closing process for invoices that are still in progress or inflight within OpenText Vendor Invoice Management (VIM). It ensures a seamless and efficient closure of financial activities related to these invoices.</a:t>
            </a:r>
          </a:p>
        </p:txBody>
      </p:sp>
      <p:sp>
        <p:nvSpPr>
          <p:cNvPr id="11" name="Rectangle 10">
            <a:extLst>
              <a:ext uri="{FF2B5EF4-FFF2-40B4-BE49-F238E27FC236}">
                <a16:creationId xmlns:a16="http://schemas.microsoft.com/office/drawing/2014/main" id="{FC7B4E2D-052D-87F5-0E6A-C201651D11A1}"/>
              </a:ext>
            </a:extLst>
          </p:cNvPr>
          <p:cNvSpPr/>
          <p:nvPr/>
        </p:nvSpPr>
        <p:spPr>
          <a:xfrm>
            <a:off x="4580986" y="2052935"/>
            <a:ext cx="3284675"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Cater to global, local and industry specific accounting rules</a:t>
            </a:r>
            <a:endParaRPr lang="en-US" sz="1400" b="1" dirty="0">
              <a:solidFill>
                <a:srgbClr val="1B1D3A"/>
              </a:solidFill>
              <a:latin typeface="Helvetica" pitchFamily="2" charset="0"/>
            </a:endParaRPr>
          </a:p>
        </p:txBody>
      </p:sp>
      <p:sp>
        <p:nvSpPr>
          <p:cNvPr id="12" name="Rectangle 11">
            <a:extLst>
              <a:ext uri="{FF2B5EF4-FFF2-40B4-BE49-F238E27FC236}">
                <a16:creationId xmlns:a16="http://schemas.microsoft.com/office/drawing/2014/main" id="{7595C261-1D7F-2468-EC7C-15AA74FDDB71}"/>
              </a:ext>
            </a:extLst>
          </p:cNvPr>
          <p:cNvSpPr/>
          <p:nvPr/>
        </p:nvSpPr>
        <p:spPr>
          <a:xfrm>
            <a:off x="4580986" y="2723124"/>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kern="0" dirty="0">
                <a:solidFill>
                  <a:srgbClr val="1B1D3A"/>
                </a:solidFill>
                <a:latin typeface="Helvetica" pitchFamily="2" charset="0"/>
                <a:ea typeface="Open Sans" panose="020B0606030504020204" pitchFamily="34" charset="0"/>
                <a:cs typeface="Open Sans" panose="020B0606030504020204" pitchFamily="34" charset="0"/>
              </a:rPr>
              <a:t>A</a:t>
            </a:r>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ccommodates and addresses various rules associated with accruals. This capability allows organizations to </a:t>
            </a:r>
            <a:r>
              <a:rPr lang="en-US" sz="1050" kern="0" dirty="0">
                <a:solidFill>
                  <a:srgbClr val="1B1D3A"/>
                </a:solidFill>
                <a:effectLst/>
                <a:latin typeface="Helvetica" pitchFamily="2" charset="0"/>
                <a:ea typeface="Open Sans" panose="020B0606030504020204" pitchFamily="34" charset="0"/>
                <a:cs typeface="Open Sans" panose="020B0606030504020204" pitchFamily="34" charset="0"/>
              </a:rPr>
              <a:t>apply</a:t>
            </a:r>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 different rules as needed, ensuring flexibility and adaptability in managing accrual processes according to specific requirements.</a:t>
            </a:r>
            <a:endParaRPr lang="en-US" sz="1100" kern="100" dirty="0">
              <a:solidFill>
                <a:srgbClr val="1B1D3A"/>
              </a:solidFill>
              <a:effectLst/>
              <a:latin typeface="Helvetica" pitchFamily="2"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21D4E335-31C7-6265-9E40-71A5D96A9222}"/>
              </a:ext>
            </a:extLst>
          </p:cNvPr>
          <p:cNvSpPr/>
          <p:nvPr/>
        </p:nvSpPr>
        <p:spPr>
          <a:xfrm>
            <a:off x="8431999" y="2052935"/>
            <a:ext cx="3284675"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Accrual account determination by category (expenses, tax, freight)</a:t>
            </a:r>
            <a:endParaRPr lang="en-US" sz="1400" b="1" dirty="0">
              <a:solidFill>
                <a:srgbClr val="1B1D3A"/>
              </a:solidFill>
              <a:latin typeface="Helvetica" pitchFamily="2" charset="0"/>
            </a:endParaRPr>
          </a:p>
        </p:txBody>
      </p:sp>
      <p:sp>
        <p:nvSpPr>
          <p:cNvPr id="25" name="Rectangle 24">
            <a:extLst>
              <a:ext uri="{FF2B5EF4-FFF2-40B4-BE49-F238E27FC236}">
                <a16:creationId xmlns:a16="http://schemas.microsoft.com/office/drawing/2014/main" id="{A401EDBD-7FD1-D162-99D2-D2654EEB917F}"/>
              </a:ext>
            </a:extLst>
          </p:cNvPr>
          <p:cNvSpPr/>
          <p:nvPr/>
        </p:nvSpPr>
        <p:spPr>
          <a:xfrm>
            <a:off x="8431999" y="2723124"/>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Enables the determination of the appropriate accrual accounts for different financial elements, including expenses, tax, and freight. It ensures accurate categorization and allocation of costs within the accrual process.</a:t>
            </a:r>
            <a:endParaRPr lang="en-US" sz="1100" kern="100" dirty="0">
              <a:solidFill>
                <a:srgbClr val="1B1D3A"/>
              </a:solidFill>
              <a:effectLst/>
              <a:latin typeface="Helvetica" pitchFamily="2" charset="0"/>
              <a:ea typeface="Open Sans" panose="020B0606030504020204" pitchFamily="34" charset="0"/>
              <a:cs typeface="Open Sans" panose="020B0606030504020204" pitchFamily="34" charset="0"/>
            </a:endParaRPr>
          </a:p>
        </p:txBody>
      </p:sp>
      <p:sp>
        <p:nvSpPr>
          <p:cNvPr id="26" name="Round Single Corner Rectangle 25">
            <a:extLst>
              <a:ext uri="{FF2B5EF4-FFF2-40B4-BE49-F238E27FC236}">
                <a16:creationId xmlns:a16="http://schemas.microsoft.com/office/drawing/2014/main" id="{0DEC8421-2E63-E923-9713-761438C62EF7}"/>
              </a:ext>
            </a:extLst>
          </p:cNvPr>
          <p:cNvSpPr/>
          <p:nvPr/>
        </p:nvSpPr>
        <p:spPr>
          <a:xfrm>
            <a:off x="4304775" y="4126330"/>
            <a:ext cx="3582450" cy="211969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27" name="Round Single Corner Rectangle 26">
            <a:extLst>
              <a:ext uri="{FF2B5EF4-FFF2-40B4-BE49-F238E27FC236}">
                <a16:creationId xmlns:a16="http://schemas.microsoft.com/office/drawing/2014/main" id="{80D7A15D-BE80-6EF8-9D0B-90EC7C6A1AF0}"/>
              </a:ext>
            </a:extLst>
          </p:cNvPr>
          <p:cNvSpPr/>
          <p:nvPr/>
        </p:nvSpPr>
        <p:spPr>
          <a:xfrm>
            <a:off x="8166704" y="4126330"/>
            <a:ext cx="3582450" cy="211969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28" name="Round Single Corner Rectangle 27">
            <a:extLst>
              <a:ext uri="{FF2B5EF4-FFF2-40B4-BE49-F238E27FC236}">
                <a16:creationId xmlns:a16="http://schemas.microsoft.com/office/drawing/2014/main" id="{3EC8E8E7-69A3-5935-BFF3-3F9B45D59CAF}"/>
              </a:ext>
            </a:extLst>
          </p:cNvPr>
          <p:cNvSpPr/>
          <p:nvPr/>
        </p:nvSpPr>
        <p:spPr>
          <a:xfrm>
            <a:off x="442846" y="4126329"/>
            <a:ext cx="3582450" cy="2119695"/>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29" name="Rectangle 28">
            <a:extLst>
              <a:ext uri="{FF2B5EF4-FFF2-40B4-BE49-F238E27FC236}">
                <a16:creationId xmlns:a16="http://schemas.microsoft.com/office/drawing/2014/main" id="{DA0F89B8-2612-D405-2CAE-01D6F01DEEA0}"/>
              </a:ext>
            </a:extLst>
          </p:cNvPr>
          <p:cNvSpPr/>
          <p:nvPr/>
        </p:nvSpPr>
        <p:spPr>
          <a:xfrm>
            <a:off x="721329" y="4305695"/>
            <a:ext cx="3284675"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Flexibility &amp; scalability in </a:t>
            </a:r>
          </a:p>
          <a:p>
            <a:r>
              <a:rPr lang="en-US" sz="1400" b="1" dirty="0">
                <a:solidFill>
                  <a:srgbClr val="1B1D3A"/>
                </a:solidFill>
                <a:effectLst/>
                <a:latin typeface="Helvetica" pitchFamily="2" charset="0"/>
              </a:rPr>
              <a:t>accrual postings</a:t>
            </a:r>
            <a:endParaRPr lang="en-US" sz="1400" b="1" dirty="0">
              <a:solidFill>
                <a:srgbClr val="1B1D3A"/>
              </a:solidFill>
              <a:latin typeface="Helvetica" pitchFamily="2" charset="0"/>
            </a:endParaRPr>
          </a:p>
        </p:txBody>
      </p:sp>
      <p:sp>
        <p:nvSpPr>
          <p:cNvPr id="30" name="Rectangle 29">
            <a:extLst>
              <a:ext uri="{FF2B5EF4-FFF2-40B4-BE49-F238E27FC236}">
                <a16:creationId xmlns:a16="http://schemas.microsoft.com/office/drawing/2014/main" id="{5FEFC626-974A-1B65-7757-88C7AE0A0CA1}"/>
              </a:ext>
            </a:extLst>
          </p:cNvPr>
          <p:cNvSpPr/>
          <p:nvPr/>
        </p:nvSpPr>
        <p:spPr>
          <a:xfrm>
            <a:off x="721329" y="4975884"/>
            <a:ext cx="3121467"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Provides the flexibility to consolidate or split accrual postings based on organizational needs. This feature allows for a more tailored approach to managing accruals, ensuring that postings align with the specific requirements of the business.</a:t>
            </a:r>
            <a:endParaRPr lang="en-US" sz="1100" kern="100" dirty="0">
              <a:solidFill>
                <a:srgbClr val="1B1D3A"/>
              </a:solidFill>
              <a:effectLst/>
              <a:latin typeface="Helvetica" pitchFamily="2" charset="0"/>
              <a:ea typeface="Open Sans" panose="020B0606030504020204" pitchFamily="34" charset="0"/>
              <a:cs typeface="Open Sans" panose="020B0606030504020204" pitchFamily="34" charset="0"/>
            </a:endParaRPr>
          </a:p>
        </p:txBody>
      </p:sp>
      <p:sp>
        <p:nvSpPr>
          <p:cNvPr id="31" name="Rectangle 30">
            <a:extLst>
              <a:ext uri="{FF2B5EF4-FFF2-40B4-BE49-F238E27FC236}">
                <a16:creationId xmlns:a16="http://schemas.microsoft.com/office/drawing/2014/main" id="{E307C152-F491-82DD-1986-F65262F13DE7}"/>
              </a:ext>
            </a:extLst>
          </p:cNvPr>
          <p:cNvSpPr/>
          <p:nvPr/>
        </p:nvSpPr>
        <p:spPr>
          <a:xfrm>
            <a:off x="4580986" y="4305695"/>
            <a:ext cx="3284675"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Accrual posting procedures and accrual reporting </a:t>
            </a:r>
            <a:endParaRPr lang="en-US" sz="1400" b="1" dirty="0">
              <a:solidFill>
                <a:srgbClr val="1B1D3A"/>
              </a:solidFill>
              <a:latin typeface="Helvetica" pitchFamily="2" charset="0"/>
            </a:endParaRPr>
          </a:p>
        </p:txBody>
      </p:sp>
      <p:sp>
        <p:nvSpPr>
          <p:cNvPr id="32" name="Rectangle 31">
            <a:extLst>
              <a:ext uri="{FF2B5EF4-FFF2-40B4-BE49-F238E27FC236}">
                <a16:creationId xmlns:a16="http://schemas.microsoft.com/office/drawing/2014/main" id="{7F1815FE-37FF-1234-A7AD-BF2389D0CBBD}"/>
              </a:ext>
            </a:extLst>
          </p:cNvPr>
          <p:cNvSpPr/>
          <p:nvPr/>
        </p:nvSpPr>
        <p:spPr>
          <a:xfrm>
            <a:off x="4580986" y="4975884"/>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kern="0" dirty="0">
                <a:solidFill>
                  <a:srgbClr val="1B1D3A"/>
                </a:solidFill>
                <a:latin typeface="Helvetica" pitchFamily="2" charset="0"/>
                <a:ea typeface="Open Sans" panose="020B0606030504020204" pitchFamily="34" charset="0"/>
                <a:cs typeface="Open Sans" panose="020B0606030504020204" pitchFamily="34" charset="0"/>
              </a:rPr>
              <a:t>A</a:t>
            </a:r>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dopts the posting rules and procedures in your SAP-VIM system. It also provides a comprehensive reporting solution to identify, address, and report any inclusions/omissions during the accruals process.</a:t>
            </a:r>
            <a:endParaRPr lang="en-US" sz="1100" kern="100" dirty="0">
              <a:solidFill>
                <a:srgbClr val="1B1D3A"/>
              </a:solidFill>
              <a:effectLst/>
              <a:latin typeface="Helvetica" pitchFamily="2"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975A379A-68A8-B2B1-CEB8-88A6859A8D58}"/>
              </a:ext>
            </a:extLst>
          </p:cNvPr>
          <p:cNvSpPr/>
          <p:nvPr/>
        </p:nvSpPr>
        <p:spPr>
          <a:xfrm>
            <a:off x="8431999" y="4305695"/>
            <a:ext cx="3177571"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Auto accrual and reversals based on accrual calendars</a:t>
            </a:r>
            <a:endParaRPr lang="en-US" sz="1400" b="1" dirty="0">
              <a:solidFill>
                <a:srgbClr val="1B1D3A"/>
              </a:solidFill>
              <a:latin typeface="Helvetica" pitchFamily="2" charset="0"/>
            </a:endParaRPr>
          </a:p>
        </p:txBody>
      </p:sp>
      <p:sp>
        <p:nvSpPr>
          <p:cNvPr id="34" name="Rectangle 33">
            <a:extLst>
              <a:ext uri="{FF2B5EF4-FFF2-40B4-BE49-F238E27FC236}">
                <a16:creationId xmlns:a16="http://schemas.microsoft.com/office/drawing/2014/main" id="{AAF64404-9DE7-6151-1E8C-F38A7F469036}"/>
              </a:ext>
            </a:extLst>
          </p:cNvPr>
          <p:cNvSpPr/>
          <p:nvPr/>
        </p:nvSpPr>
        <p:spPr>
          <a:xfrm>
            <a:off x="8432000" y="4975884"/>
            <a:ext cx="3038672"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Allows companies the flexibility to define accrual calendars by aligning it to company code relevant period closing. This ensures that reversals occur at the appropriate time, enhancing accuracy and compliance with accounting standards.</a:t>
            </a:r>
            <a:endParaRPr lang="en-US" sz="1100" kern="100" dirty="0">
              <a:solidFill>
                <a:srgbClr val="1B1D3A"/>
              </a:solidFill>
              <a:effectLst/>
              <a:latin typeface="Helvetica" pitchFamily="2" charset="0"/>
              <a:ea typeface="Open Sans" panose="020B0606030504020204" pitchFamily="34" charset="0"/>
              <a:cs typeface="Open Sans" panose="020B0606030504020204" pitchFamily="34" charset="0"/>
            </a:endParaRPr>
          </a:p>
        </p:txBody>
      </p:sp>
      <p:sp>
        <p:nvSpPr>
          <p:cNvPr id="35" name="Rectangle 34">
            <a:extLst>
              <a:ext uri="{FF2B5EF4-FFF2-40B4-BE49-F238E27FC236}">
                <a16:creationId xmlns:a16="http://schemas.microsoft.com/office/drawing/2014/main" id="{644159DB-C864-2AE4-85D0-B2004DD85B5F}"/>
              </a:ext>
            </a:extLst>
          </p:cNvPr>
          <p:cNvSpPr/>
          <p:nvPr/>
        </p:nvSpPr>
        <p:spPr>
          <a:xfrm>
            <a:off x="441850" y="1873568"/>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6" name="Rectangle 35">
            <a:extLst>
              <a:ext uri="{FF2B5EF4-FFF2-40B4-BE49-F238E27FC236}">
                <a16:creationId xmlns:a16="http://schemas.microsoft.com/office/drawing/2014/main" id="{D55FB8E7-D84B-8949-070A-2CE4CF230E17}"/>
              </a:ext>
            </a:extLst>
          </p:cNvPr>
          <p:cNvSpPr/>
          <p:nvPr/>
        </p:nvSpPr>
        <p:spPr>
          <a:xfrm>
            <a:off x="441850" y="4126331"/>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9" name="Rectangle 38">
            <a:extLst>
              <a:ext uri="{FF2B5EF4-FFF2-40B4-BE49-F238E27FC236}">
                <a16:creationId xmlns:a16="http://schemas.microsoft.com/office/drawing/2014/main" id="{2F058416-9B69-9183-490A-E137CCA6AD21}"/>
              </a:ext>
            </a:extLst>
          </p:cNvPr>
          <p:cNvSpPr/>
          <p:nvPr/>
        </p:nvSpPr>
        <p:spPr>
          <a:xfrm>
            <a:off x="4306074" y="1877212"/>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40" name="Rectangle 39">
            <a:extLst>
              <a:ext uri="{FF2B5EF4-FFF2-40B4-BE49-F238E27FC236}">
                <a16:creationId xmlns:a16="http://schemas.microsoft.com/office/drawing/2014/main" id="{ED452C84-8866-C050-A23C-74644CD8B65E}"/>
              </a:ext>
            </a:extLst>
          </p:cNvPr>
          <p:cNvSpPr/>
          <p:nvPr/>
        </p:nvSpPr>
        <p:spPr>
          <a:xfrm>
            <a:off x="4306074" y="4129975"/>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41" name="Rectangle 40">
            <a:extLst>
              <a:ext uri="{FF2B5EF4-FFF2-40B4-BE49-F238E27FC236}">
                <a16:creationId xmlns:a16="http://schemas.microsoft.com/office/drawing/2014/main" id="{A6EFEA2D-E4C4-94CC-A718-CA8BB04F8616}"/>
              </a:ext>
            </a:extLst>
          </p:cNvPr>
          <p:cNvSpPr/>
          <p:nvPr/>
        </p:nvSpPr>
        <p:spPr>
          <a:xfrm>
            <a:off x="8184820" y="1873568"/>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42" name="Rectangle 41">
            <a:extLst>
              <a:ext uri="{FF2B5EF4-FFF2-40B4-BE49-F238E27FC236}">
                <a16:creationId xmlns:a16="http://schemas.microsoft.com/office/drawing/2014/main" id="{8A518BC4-751B-42F3-6999-17BC4CF21392}"/>
              </a:ext>
            </a:extLst>
          </p:cNvPr>
          <p:cNvSpPr/>
          <p:nvPr/>
        </p:nvSpPr>
        <p:spPr>
          <a:xfrm>
            <a:off x="8184820" y="4126331"/>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Tree>
    <p:extLst>
      <p:ext uri="{BB962C8B-B14F-4D97-AF65-F5344CB8AC3E}">
        <p14:creationId xmlns:p14="http://schemas.microsoft.com/office/powerpoint/2010/main" val="193850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6" descr="A close-up of several servers&#10;&#10;Description automatically generated">
            <a:extLst>
              <a:ext uri="{FF2B5EF4-FFF2-40B4-BE49-F238E27FC236}">
                <a16:creationId xmlns:a16="http://schemas.microsoft.com/office/drawing/2014/main" id="{13228539-1057-F520-7662-4B246112B66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587" b="26587"/>
          <a:stretch/>
        </p:blipFill>
        <p:spPr/>
      </p:pic>
      <p:sp>
        <p:nvSpPr>
          <p:cNvPr id="3" name="Text Placeholder 2">
            <a:extLst>
              <a:ext uri="{FF2B5EF4-FFF2-40B4-BE49-F238E27FC236}">
                <a16:creationId xmlns:a16="http://schemas.microsoft.com/office/drawing/2014/main" id="{2E0A1467-38EA-F622-4665-E3B9564D6D4D}"/>
              </a:ext>
            </a:extLst>
          </p:cNvPr>
          <p:cNvSpPr>
            <a:spLocks noGrp="1"/>
          </p:cNvSpPr>
          <p:nvPr>
            <p:ph type="body" sz="quarter" idx="12"/>
          </p:nvPr>
        </p:nvSpPr>
        <p:spPr/>
        <p:txBody>
          <a:bodyPr/>
          <a:lstStyle/>
          <a:p>
            <a:r>
              <a:rPr lang="en-US" sz="3600" dirty="0">
                <a:solidFill>
                  <a:srgbClr val="1B1D3A"/>
                </a:solidFill>
              </a:rPr>
              <a:t>Demo </a:t>
            </a:r>
            <a:endParaRPr lang="en-US" dirty="0">
              <a:solidFill>
                <a:srgbClr val="1B1D3A"/>
              </a:solidFill>
            </a:endParaRPr>
          </a:p>
        </p:txBody>
      </p:sp>
    </p:spTree>
    <p:extLst>
      <p:ext uri="{BB962C8B-B14F-4D97-AF65-F5344CB8AC3E}">
        <p14:creationId xmlns:p14="http://schemas.microsoft.com/office/powerpoint/2010/main" val="183540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usinesswoman with laptop talking in meeting">
            <a:extLst>
              <a:ext uri="{FF2B5EF4-FFF2-40B4-BE49-F238E27FC236}">
                <a16:creationId xmlns:a16="http://schemas.microsoft.com/office/drawing/2014/main" id="{13228539-1057-F520-7662-4B246112B66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0205" b="30205"/>
          <a:stretch/>
        </p:blipFill>
        <p:spPr/>
      </p:pic>
      <p:sp>
        <p:nvSpPr>
          <p:cNvPr id="5" name="Text Placeholder 4">
            <a:extLst>
              <a:ext uri="{FF2B5EF4-FFF2-40B4-BE49-F238E27FC236}">
                <a16:creationId xmlns:a16="http://schemas.microsoft.com/office/drawing/2014/main" id="{8E7CDB9D-D7F7-40EA-7B39-D0DB05F5E19F}"/>
              </a:ext>
            </a:extLst>
          </p:cNvPr>
          <p:cNvSpPr>
            <a:spLocks noGrp="1"/>
          </p:cNvSpPr>
          <p:nvPr>
            <p:ph type="body" sz="quarter" idx="12"/>
          </p:nvPr>
        </p:nvSpPr>
        <p:spPr/>
        <p:txBody>
          <a:bodyPr/>
          <a:lstStyle/>
          <a:p>
            <a:r>
              <a:rPr lang="en-US" dirty="0"/>
              <a:t>The Benefits</a:t>
            </a:r>
          </a:p>
        </p:txBody>
      </p:sp>
    </p:spTree>
    <p:extLst>
      <p:ext uri="{BB962C8B-B14F-4D97-AF65-F5344CB8AC3E}">
        <p14:creationId xmlns:p14="http://schemas.microsoft.com/office/powerpoint/2010/main" val="285992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CD6B-EC6D-BD15-1BAF-599EE6CC9D98}"/>
            </a:ext>
          </a:extLst>
        </p:cNvPr>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F2ABF6BD-926B-26BD-1039-E7F491AD9CBC}"/>
              </a:ext>
            </a:extLst>
          </p:cNvPr>
          <p:cNvSpPr/>
          <p:nvPr/>
        </p:nvSpPr>
        <p:spPr>
          <a:xfrm>
            <a:off x="4304775" y="1966167"/>
            <a:ext cx="3582450" cy="2006144"/>
          </a:xfrm>
          <a:prstGeom prst="round1Rect">
            <a:avLst>
              <a:gd name="adj" fmla="val 9169"/>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4" name="Round Single Corner Rectangle 3">
            <a:extLst>
              <a:ext uri="{FF2B5EF4-FFF2-40B4-BE49-F238E27FC236}">
                <a16:creationId xmlns:a16="http://schemas.microsoft.com/office/drawing/2014/main" id="{C651EC28-6D19-E65D-E4BC-789503B38A90}"/>
              </a:ext>
            </a:extLst>
          </p:cNvPr>
          <p:cNvSpPr/>
          <p:nvPr/>
        </p:nvSpPr>
        <p:spPr>
          <a:xfrm>
            <a:off x="8166704" y="1966167"/>
            <a:ext cx="3582450" cy="2006144"/>
          </a:xfrm>
          <a:prstGeom prst="round1Rect">
            <a:avLst>
              <a:gd name="adj" fmla="val 9169"/>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6" name="Round Single Corner Rectangle 5">
            <a:extLst>
              <a:ext uri="{FF2B5EF4-FFF2-40B4-BE49-F238E27FC236}">
                <a16:creationId xmlns:a16="http://schemas.microsoft.com/office/drawing/2014/main" id="{5D7D18E1-424D-DB63-53D1-844946C10A2E}"/>
              </a:ext>
            </a:extLst>
          </p:cNvPr>
          <p:cNvSpPr/>
          <p:nvPr/>
        </p:nvSpPr>
        <p:spPr>
          <a:xfrm>
            <a:off x="1640749" y="4199132"/>
            <a:ext cx="4300173" cy="1955576"/>
          </a:xfrm>
          <a:prstGeom prst="round1Rect">
            <a:avLst>
              <a:gd name="adj" fmla="val 9169"/>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7" name="Round Single Corner Rectangle 6">
            <a:extLst>
              <a:ext uri="{FF2B5EF4-FFF2-40B4-BE49-F238E27FC236}">
                <a16:creationId xmlns:a16="http://schemas.microsoft.com/office/drawing/2014/main" id="{0749F442-1606-02D7-BA42-AC5E1F10686F}"/>
              </a:ext>
            </a:extLst>
          </p:cNvPr>
          <p:cNvSpPr/>
          <p:nvPr/>
        </p:nvSpPr>
        <p:spPr>
          <a:xfrm>
            <a:off x="6143886" y="4199132"/>
            <a:ext cx="4300173" cy="1955576"/>
          </a:xfrm>
          <a:prstGeom prst="round1Rect">
            <a:avLst>
              <a:gd name="adj" fmla="val 9169"/>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2" name="Round Single Corner Rectangle 1">
            <a:extLst>
              <a:ext uri="{FF2B5EF4-FFF2-40B4-BE49-F238E27FC236}">
                <a16:creationId xmlns:a16="http://schemas.microsoft.com/office/drawing/2014/main" id="{DCCDE503-0CAF-3539-C17F-82BDFB8C6610}"/>
              </a:ext>
            </a:extLst>
          </p:cNvPr>
          <p:cNvSpPr/>
          <p:nvPr/>
        </p:nvSpPr>
        <p:spPr>
          <a:xfrm>
            <a:off x="442846" y="1966167"/>
            <a:ext cx="3582450" cy="2006144"/>
          </a:xfrm>
          <a:prstGeom prst="round1Rect">
            <a:avLst>
              <a:gd name="adj" fmla="val 9169"/>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9" name="Text Placeholder 8">
            <a:extLst>
              <a:ext uri="{FF2B5EF4-FFF2-40B4-BE49-F238E27FC236}">
                <a16:creationId xmlns:a16="http://schemas.microsoft.com/office/drawing/2014/main" id="{566ED8BC-D7B1-D0FC-B4DB-0DED734DFBD6}"/>
              </a:ext>
            </a:extLst>
          </p:cNvPr>
          <p:cNvSpPr>
            <a:spLocks noGrp="1"/>
          </p:cNvSpPr>
          <p:nvPr>
            <p:ph type="body" sz="quarter" idx="12"/>
          </p:nvPr>
        </p:nvSpPr>
        <p:spPr>
          <a:prstGeom prst="rect">
            <a:avLst/>
          </a:prstGeom>
        </p:spPr>
        <p:txBody>
          <a:bodyPr/>
          <a:lstStyle/>
          <a:p>
            <a:pPr marL="0" marR="0" indent="0">
              <a:spcBef>
                <a:spcPts val="0"/>
              </a:spcBef>
              <a:buNone/>
            </a:pPr>
            <a:r>
              <a:rPr lang="en-US" sz="3200" b="1" dirty="0">
                <a:solidFill>
                  <a:srgbClr val="1C1D3B"/>
                </a:solidFill>
                <a:latin typeface="Helvetica" pitchFamily="2" charset="0"/>
                <a:ea typeface="Verdana" panose="020B0604030504040204" pitchFamily="34" charset="0"/>
                <a:cs typeface="Verdana" panose="020B0604030504040204" pitchFamily="34" charset="0"/>
              </a:rPr>
              <a:t>The Benefits</a:t>
            </a:r>
            <a:endParaRPr lang="en-US" sz="3200" b="1" dirty="0">
              <a:solidFill>
                <a:srgbClr val="1C1D3B"/>
              </a:solidFill>
              <a:effectLst/>
              <a:latin typeface="Helvetica" pitchFamily="2" charset="0"/>
              <a:ea typeface="Verdana" panose="020B0604030504040204" pitchFamily="34" charset="0"/>
              <a:cs typeface="Verdana" panose="020B0604030504040204" pitchFamily="34" charset="0"/>
            </a:endParaRPr>
          </a:p>
        </p:txBody>
      </p:sp>
      <p:pic>
        <p:nvPicPr>
          <p:cNvPr id="29" name="Graphic 28" descr="Touchscreen with solid fill">
            <a:extLst>
              <a:ext uri="{FF2B5EF4-FFF2-40B4-BE49-F238E27FC236}">
                <a16:creationId xmlns:a16="http://schemas.microsoft.com/office/drawing/2014/main" id="{F798A7F4-2644-B963-254F-624EA1ACFC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2245" y="4431510"/>
            <a:ext cx="659895" cy="659895"/>
          </a:xfrm>
          <a:prstGeom prst="rect">
            <a:avLst/>
          </a:prstGeom>
        </p:spPr>
      </p:pic>
      <p:pic>
        <p:nvPicPr>
          <p:cNvPr id="31" name="Graphic 30" descr="Gavel with solid fill">
            <a:extLst>
              <a:ext uri="{FF2B5EF4-FFF2-40B4-BE49-F238E27FC236}">
                <a16:creationId xmlns:a16="http://schemas.microsoft.com/office/drawing/2014/main" id="{301EABF5-9B38-9F7B-C29C-BADD21D2E5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02697" y="2192988"/>
            <a:ext cx="659895" cy="659895"/>
          </a:xfrm>
          <a:prstGeom prst="rect">
            <a:avLst/>
          </a:prstGeom>
        </p:spPr>
      </p:pic>
      <p:sp>
        <p:nvSpPr>
          <p:cNvPr id="5" name="TextBox 4">
            <a:extLst>
              <a:ext uri="{FF2B5EF4-FFF2-40B4-BE49-F238E27FC236}">
                <a16:creationId xmlns:a16="http://schemas.microsoft.com/office/drawing/2014/main" id="{5CFDF628-A2B6-04DC-5B3D-C4AB2FB8B99F}"/>
              </a:ext>
            </a:extLst>
          </p:cNvPr>
          <p:cNvSpPr txBox="1"/>
          <p:nvPr/>
        </p:nvSpPr>
        <p:spPr>
          <a:xfrm>
            <a:off x="752630" y="3038124"/>
            <a:ext cx="2754499" cy="460024"/>
          </a:xfrm>
          <a:prstGeom prst="rect">
            <a:avLst/>
          </a:prstGeom>
          <a:noFill/>
        </p:spPr>
        <p:txBody>
          <a:bodyPr wrap="square" lIns="0" tIns="0" rIns="0" bIns="0" rtlCol="0" anchor="t">
            <a:noAutofit/>
          </a:bodyPr>
          <a:lstStyle/>
          <a:p>
            <a:r>
              <a:rPr lang="en-US" sz="1400" dirty="0">
                <a:solidFill>
                  <a:schemeClr val="bg1"/>
                </a:solidFill>
                <a:effectLst/>
                <a:latin typeface="Helvetica" pitchFamily="2" charset="0"/>
              </a:rPr>
              <a:t>Flexibility: </a:t>
            </a:r>
            <a:r>
              <a:rPr lang="en-US" sz="1400" dirty="0">
                <a:solidFill>
                  <a:schemeClr val="bg1"/>
                </a:solidFill>
                <a:latin typeface="Helvetica" pitchFamily="2" charset="0"/>
              </a:rPr>
              <a:t>Caters to multiple rules of accrual. Can be configured to customer fit</a:t>
            </a:r>
          </a:p>
        </p:txBody>
      </p:sp>
      <p:sp>
        <p:nvSpPr>
          <p:cNvPr id="13" name="TextBox 12">
            <a:extLst>
              <a:ext uri="{FF2B5EF4-FFF2-40B4-BE49-F238E27FC236}">
                <a16:creationId xmlns:a16="http://schemas.microsoft.com/office/drawing/2014/main" id="{439FB5C7-7B24-1403-9F9E-C96E1F257FF7}"/>
              </a:ext>
            </a:extLst>
          </p:cNvPr>
          <p:cNvSpPr txBox="1"/>
          <p:nvPr/>
        </p:nvSpPr>
        <p:spPr>
          <a:xfrm>
            <a:off x="1976399" y="5228867"/>
            <a:ext cx="3628872" cy="644806"/>
          </a:xfrm>
          <a:prstGeom prst="rect">
            <a:avLst/>
          </a:prstGeom>
          <a:noFill/>
        </p:spPr>
        <p:txBody>
          <a:bodyPr wrap="square" lIns="0" tIns="0" rIns="0" bIns="0" rtlCol="0" anchor="t">
            <a:noAutofit/>
          </a:bodyPr>
          <a:lstStyle/>
          <a:p>
            <a:r>
              <a:rPr lang="en-US" sz="1400" dirty="0">
                <a:solidFill>
                  <a:schemeClr val="bg1"/>
                </a:solidFill>
                <a:effectLst/>
                <a:latin typeface="Helvetica" pitchFamily="2" charset="0"/>
              </a:rPr>
              <a:t>Accuracy: No errors due to manual processing. In case of data issues, ability to reverse and re-run accruals</a:t>
            </a:r>
            <a:endParaRPr lang="en-US" sz="1400" kern="0" dirty="0">
              <a:solidFill>
                <a:schemeClr val="bg1"/>
              </a:solidFill>
              <a:latin typeface="Helvetica" pitchFamily="2" charset="0"/>
              <a:cs typeface="Open Sans" panose="020B0606030504020204" pitchFamily="34" charset="0"/>
            </a:endParaRPr>
          </a:p>
        </p:txBody>
      </p:sp>
      <p:sp>
        <p:nvSpPr>
          <p:cNvPr id="14" name="TextBox 13">
            <a:extLst>
              <a:ext uri="{FF2B5EF4-FFF2-40B4-BE49-F238E27FC236}">
                <a16:creationId xmlns:a16="http://schemas.microsoft.com/office/drawing/2014/main" id="{87F2EC88-9D59-F478-9132-5AF2D6E70490}"/>
              </a:ext>
            </a:extLst>
          </p:cNvPr>
          <p:cNvSpPr txBox="1"/>
          <p:nvPr/>
        </p:nvSpPr>
        <p:spPr>
          <a:xfrm>
            <a:off x="4573796" y="3038124"/>
            <a:ext cx="3204391" cy="658630"/>
          </a:xfrm>
          <a:prstGeom prst="rect">
            <a:avLst/>
          </a:prstGeom>
          <a:noFill/>
        </p:spPr>
        <p:txBody>
          <a:bodyPr wrap="square" lIns="0" tIns="0" rIns="0" bIns="0" rtlCol="0" anchor="t">
            <a:noAutofit/>
          </a:bodyPr>
          <a:lstStyle/>
          <a:p>
            <a:r>
              <a:rPr lang="en-US" sz="1400" dirty="0">
                <a:solidFill>
                  <a:schemeClr val="bg1"/>
                </a:solidFill>
                <a:latin typeface="Helvetica" pitchFamily="2" charset="0"/>
              </a:rPr>
              <a:t>Compliance: Compliant with GAAP and your books reflect the correct liability – SOX Compliant / Audit Compliant </a:t>
            </a:r>
          </a:p>
        </p:txBody>
      </p:sp>
      <p:sp>
        <p:nvSpPr>
          <p:cNvPr id="15" name="TextBox 14">
            <a:extLst>
              <a:ext uri="{FF2B5EF4-FFF2-40B4-BE49-F238E27FC236}">
                <a16:creationId xmlns:a16="http://schemas.microsoft.com/office/drawing/2014/main" id="{D34D7882-1B71-3958-73E2-376141212843}"/>
              </a:ext>
            </a:extLst>
          </p:cNvPr>
          <p:cNvSpPr txBox="1"/>
          <p:nvPr/>
        </p:nvSpPr>
        <p:spPr>
          <a:xfrm>
            <a:off x="8424714" y="3069528"/>
            <a:ext cx="3115245" cy="665126"/>
          </a:xfrm>
          <a:prstGeom prst="rect">
            <a:avLst/>
          </a:prstGeom>
          <a:noFill/>
        </p:spPr>
        <p:txBody>
          <a:bodyPr wrap="square" lIns="0" tIns="0" rIns="0" bIns="0" rtlCol="0" anchor="t">
            <a:noAutofit/>
          </a:bodyPr>
          <a:lstStyle/>
          <a:p>
            <a:r>
              <a:rPr lang="en-US" sz="1400" dirty="0">
                <a:solidFill>
                  <a:schemeClr val="bg1"/>
                </a:solidFill>
                <a:effectLst/>
                <a:latin typeface="Helvetica" pitchFamily="2" charset="0"/>
              </a:rPr>
              <a:t>Visibility: </a:t>
            </a:r>
            <a:r>
              <a:rPr lang="en-US" sz="1400" dirty="0">
                <a:solidFill>
                  <a:schemeClr val="bg1"/>
                </a:solidFill>
                <a:latin typeface="Helvetica" pitchFamily="2" charset="0"/>
              </a:rPr>
              <a:t>Accounting has greater visibility – Accruals and Liability Report</a:t>
            </a:r>
          </a:p>
        </p:txBody>
      </p:sp>
      <p:sp>
        <p:nvSpPr>
          <p:cNvPr id="16" name="TextBox 15">
            <a:extLst>
              <a:ext uri="{FF2B5EF4-FFF2-40B4-BE49-F238E27FC236}">
                <a16:creationId xmlns:a16="http://schemas.microsoft.com/office/drawing/2014/main" id="{0A5B6116-DFD9-E09B-7673-834D6D4ABB02}"/>
              </a:ext>
            </a:extLst>
          </p:cNvPr>
          <p:cNvSpPr txBox="1"/>
          <p:nvPr/>
        </p:nvSpPr>
        <p:spPr>
          <a:xfrm>
            <a:off x="6479536" y="5228867"/>
            <a:ext cx="3628872" cy="677321"/>
          </a:xfrm>
          <a:prstGeom prst="rect">
            <a:avLst/>
          </a:prstGeom>
          <a:noFill/>
        </p:spPr>
        <p:txBody>
          <a:bodyPr wrap="square" lIns="0" tIns="0" rIns="0" bIns="0" rtlCol="0" anchor="t">
            <a:noAutofit/>
          </a:bodyPr>
          <a:lstStyle/>
          <a:p>
            <a:r>
              <a:rPr lang="en-US" sz="1400" dirty="0">
                <a:solidFill>
                  <a:schemeClr val="bg1"/>
                </a:solidFill>
                <a:effectLst/>
                <a:latin typeface="Helvetica" pitchFamily="2" charset="0"/>
              </a:rPr>
              <a:t>Resource Optimization: Significant reduction in effort, can lead to optimizing their finance team's resources during close </a:t>
            </a:r>
            <a:endParaRPr lang="en-US" sz="1400" kern="0" dirty="0">
              <a:solidFill>
                <a:schemeClr val="bg1"/>
              </a:solidFill>
              <a:latin typeface="Helvetica" pitchFamily="2" charset="0"/>
              <a:cs typeface="Open Sans" panose="020B0606030504020204" pitchFamily="34" charset="0"/>
            </a:endParaRPr>
          </a:p>
        </p:txBody>
      </p:sp>
      <p:pic>
        <p:nvPicPr>
          <p:cNvPr id="19" name="Graphic 18" descr="Badge Tick1 with solid fill">
            <a:extLst>
              <a:ext uri="{FF2B5EF4-FFF2-40B4-BE49-F238E27FC236}">
                <a16:creationId xmlns:a16="http://schemas.microsoft.com/office/drawing/2014/main" id="{BC9053C9-36E3-FECA-0C8F-98C393C133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49103" y="4424759"/>
            <a:ext cx="693942" cy="693942"/>
          </a:xfrm>
          <a:prstGeom prst="rect">
            <a:avLst/>
          </a:prstGeom>
        </p:spPr>
      </p:pic>
      <p:pic>
        <p:nvPicPr>
          <p:cNvPr id="21" name="Graphic 20" descr="Eye with solid fill">
            <a:extLst>
              <a:ext uri="{FF2B5EF4-FFF2-40B4-BE49-F238E27FC236}">
                <a16:creationId xmlns:a16="http://schemas.microsoft.com/office/drawing/2014/main" id="{3869C6AB-9A7E-0B94-6A4B-383F25C8A5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91857" y="2198871"/>
            <a:ext cx="775899" cy="775899"/>
          </a:xfrm>
          <a:prstGeom prst="rect">
            <a:avLst/>
          </a:prstGeom>
        </p:spPr>
      </p:pic>
      <p:pic>
        <p:nvPicPr>
          <p:cNvPr id="23" name="Graphic 22" descr="Target Audience with solid fill">
            <a:extLst>
              <a:ext uri="{FF2B5EF4-FFF2-40B4-BE49-F238E27FC236}">
                <a16:creationId xmlns:a16="http://schemas.microsoft.com/office/drawing/2014/main" id="{F58B7AEA-1ABF-DBDB-F281-0713A3B3E1D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7465" y="2197726"/>
            <a:ext cx="775899" cy="775899"/>
          </a:xfrm>
          <a:prstGeom prst="rect">
            <a:avLst/>
          </a:prstGeom>
        </p:spPr>
      </p:pic>
    </p:spTree>
    <p:extLst>
      <p:ext uri="{BB962C8B-B14F-4D97-AF65-F5344CB8AC3E}">
        <p14:creationId xmlns:p14="http://schemas.microsoft.com/office/powerpoint/2010/main" val="14849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EEB1E12-7719-2176-FE2D-9B572F337F67}"/>
            </a:ext>
          </a:extLst>
        </p:cNvPr>
        <p:cNvGrpSpPr/>
        <p:nvPr/>
      </p:nvGrpSpPr>
      <p:grpSpPr>
        <a:xfrm>
          <a:off x="0" y="0"/>
          <a:ext cx="0" cy="0"/>
          <a:chOff x="0" y="0"/>
          <a:chExt cx="0" cy="0"/>
        </a:xfrm>
      </p:grpSpPr>
      <p:graphicFrame>
        <p:nvGraphicFramePr>
          <p:cNvPr id="1039" name="Table 5">
            <a:extLst>
              <a:ext uri="{FF2B5EF4-FFF2-40B4-BE49-F238E27FC236}">
                <a16:creationId xmlns:a16="http://schemas.microsoft.com/office/drawing/2014/main" id="{61EF59B8-4F72-3B01-CD43-DE5E1A79EB54}"/>
              </a:ext>
            </a:extLst>
          </p:cNvPr>
          <p:cNvGraphicFramePr>
            <a:graphicFrameLocks noGrp="1"/>
          </p:cNvGraphicFramePr>
          <p:nvPr>
            <p:extLst>
              <p:ext uri="{D42A27DB-BD31-4B8C-83A1-F6EECF244321}">
                <p14:modId xmlns:p14="http://schemas.microsoft.com/office/powerpoint/2010/main" val="266579951"/>
              </p:ext>
            </p:extLst>
          </p:nvPr>
        </p:nvGraphicFramePr>
        <p:xfrm>
          <a:off x="0" y="1662531"/>
          <a:ext cx="8413114" cy="4564650"/>
        </p:xfrm>
        <a:graphic>
          <a:graphicData uri="http://schemas.openxmlformats.org/drawingml/2006/table">
            <a:tbl>
              <a:tblPr firstRow="1" bandRow="1">
                <a:tableStyleId>{5C22544A-7EE6-4342-B048-85BDC9FD1C3A}</a:tableStyleId>
              </a:tblPr>
              <a:tblGrid>
                <a:gridCol w="4206557">
                  <a:extLst>
                    <a:ext uri="{9D8B030D-6E8A-4147-A177-3AD203B41FA5}">
                      <a16:colId xmlns:a16="http://schemas.microsoft.com/office/drawing/2014/main" val="791480000"/>
                    </a:ext>
                  </a:extLst>
                </a:gridCol>
                <a:gridCol w="4206557">
                  <a:extLst>
                    <a:ext uri="{9D8B030D-6E8A-4147-A177-3AD203B41FA5}">
                      <a16:colId xmlns:a16="http://schemas.microsoft.com/office/drawing/2014/main" val="4124542219"/>
                    </a:ext>
                  </a:extLst>
                </a:gridCol>
              </a:tblGrid>
              <a:tr h="483806">
                <a:tc>
                  <a:txBody>
                    <a:bodyPr/>
                    <a:lstStyle/>
                    <a:p>
                      <a:pPr algn="ctr"/>
                      <a:r>
                        <a:rPr lang="en-US" sz="1200" b="1" i="0" dirty="0">
                          <a:latin typeface="Helvetica" pitchFamily="2" charset="0"/>
                        </a:rPr>
                        <a:t>Finance Excellence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4BD3"/>
                    </a:solidFill>
                  </a:tcPr>
                </a:tc>
                <a:tc>
                  <a:txBody>
                    <a:bodyPr/>
                    <a:lstStyle/>
                    <a:p>
                      <a:pPr algn="ctr"/>
                      <a:r>
                        <a:rPr lang="en-US" sz="1200" b="1" i="0" dirty="0">
                          <a:latin typeface="Helvetica" pitchFamily="2" charset="0"/>
                        </a:rPr>
                        <a:t>Our Differentiators</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D4BD3"/>
                    </a:solidFill>
                  </a:tcPr>
                </a:tc>
                <a:extLst>
                  <a:ext uri="{0D108BD9-81ED-4DB2-BD59-A6C34878D82A}">
                    <a16:rowId xmlns:a16="http://schemas.microsoft.com/office/drawing/2014/main" val="3015630092"/>
                  </a:ext>
                </a:extLst>
              </a:tr>
              <a:tr h="2076450">
                <a:tc>
                  <a:txBody>
                    <a:bodyPr/>
                    <a:lstStyle/>
                    <a:p>
                      <a:pPr marL="445770" marR="0" lvl="1"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0" i="0" kern="1200" dirty="0">
                          <a:solidFill>
                            <a:schemeClr val="dk1"/>
                          </a:solidFill>
                          <a:latin typeface="Helvetica" pitchFamily="2" charset="0"/>
                          <a:ea typeface="+mn-ea"/>
                          <a:cs typeface="+mn-cs"/>
                        </a:rPr>
                        <a:t>Intelligent Finance Automation </a:t>
                      </a:r>
                    </a:p>
                    <a:p>
                      <a:pPr marL="445770" marR="0" lvl="1"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0" i="0" kern="1200" dirty="0">
                          <a:solidFill>
                            <a:schemeClr val="dk1"/>
                          </a:solidFill>
                          <a:latin typeface="Helvetica" pitchFamily="2" charset="0"/>
                          <a:ea typeface="+mn-ea"/>
                          <a:cs typeface="+mn-cs"/>
                        </a:rPr>
                        <a:t>Strong impact on Financial Close</a:t>
                      </a:r>
                    </a:p>
                    <a:p>
                      <a:pPr marL="445770" marR="0" lvl="1"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0" i="0" kern="1200" dirty="0">
                          <a:solidFill>
                            <a:schemeClr val="dk1"/>
                          </a:solidFill>
                          <a:latin typeface="Helvetica" pitchFamily="2" charset="0"/>
                          <a:ea typeface="+mn-ea"/>
                          <a:cs typeface="+mn-cs"/>
                        </a:rPr>
                        <a:t>High productivity gain</a:t>
                      </a:r>
                    </a:p>
                    <a:p>
                      <a:pPr marL="445770" marR="0" lvl="1"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0" i="0" kern="1200" dirty="0">
                          <a:solidFill>
                            <a:schemeClr val="dk1"/>
                          </a:solidFill>
                          <a:latin typeface="Helvetica" pitchFamily="2" charset="0"/>
                          <a:ea typeface="+mn-ea"/>
                          <a:cs typeface="+mn-cs"/>
                        </a:rPr>
                        <a:t>Compliance &amp; Accuracy</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pPr marL="731543" lvl="1" indent="-285750">
                        <a:lnSpc>
                          <a:spcPct val="100000"/>
                        </a:lnSpc>
                        <a:spcBef>
                          <a:spcPts val="600"/>
                        </a:spcBef>
                        <a:spcAft>
                          <a:spcPts val="600"/>
                        </a:spcAft>
                        <a:buClr>
                          <a:schemeClr val="tx2"/>
                        </a:buClr>
                        <a:buFont typeface="Wingdings" pitchFamily="2" charset="2"/>
                        <a:buChar char="ü"/>
                      </a:pPr>
                      <a:r>
                        <a:rPr lang="en-US" sz="1200" b="0" i="0" kern="1200" dirty="0">
                          <a:solidFill>
                            <a:schemeClr val="dk1"/>
                          </a:solidFill>
                          <a:effectLst/>
                          <a:latin typeface="Helvetica" pitchFamily="2" charset="0"/>
                          <a:ea typeface="+mn-ea"/>
                          <a:cs typeface="+mn-cs"/>
                        </a:rPr>
                        <a:t>Unique solution to address whitespace</a:t>
                      </a:r>
                    </a:p>
                    <a:p>
                      <a:pPr marL="731543" marR="0" lvl="1" indent="-285750" algn="l" defTabSz="914400" rtl="0" eaLnBrk="1" fontAlgn="auto" latinLnBrk="0" hangingPunct="1">
                        <a:lnSpc>
                          <a:spcPct val="100000"/>
                        </a:lnSpc>
                        <a:spcBef>
                          <a:spcPts val="600"/>
                        </a:spcBef>
                        <a:spcAft>
                          <a:spcPts val="600"/>
                        </a:spcAft>
                        <a:buClr>
                          <a:schemeClr val="tx2"/>
                        </a:buClr>
                        <a:buSzTx/>
                        <a:buFont typeface="Wingdings" pitchFamily="2" charset="2"/>
                        <a:buChar char="ü"/>
                        <a:tabLst/>
                        <a:defRPr/>
                      </a:pPr>
                      <a:r>
                        <a:rPr lang="en-US" sz="1200" b="0" i="0" kern="1200" dirty="0">
                          <a:solidFill>
                            <a:schemeClr val="dk1"/>
                          </a:solidFill>
                          <a:latin typeface="Helvetica" pitchFamily="2" charset="0"/>
                          <a:ea typeface="+mn-ea"/>
                          <a:cs typeface="+mn-cs"/>
                        </a:rPr>
                        <a:t>Extended value for VIM investment</a:t>
                      </a:r>
                    </a:p>
                    <a:p>
                      <a:pPr marL="731543" marR="0" lvl="1" indent="-285750" algn="l" defTabSz="914400" rtl="0" eaLnBrk="1" fontAlgn="auto" latinLnBrk="0" hangingPunct="1">
                        <a:lnSpc>
                          <a:spcPct val="100000"/>
                        </a:lnSpc>
                        <a:spcBef>
                          <a:spcPts val="600"/>
                        </a:spcBef>
                        <a:spcAft>
                          <a:spcPts val="600"/>
                        </a:spcAft>
                        <a:buClr>
                          <a:schemeClr val="tx2"/>
                        </a:buClr>
                        <a:buSzTx/>
                        <a:buFont typeface="Wingdings" pitchFamily="2" charset="2"/>
                        <a:buChar char="ü"/>
                        <a:tabLst/>
                        <a:defRPr/>
                      </a:pPr>
                      <a:r>
                        <a:rPr lang="en-US" sz="1200" b="0" i="0" kern="1200" dirty="0">
                          <a:solidFill>
                            <a:schemeClr val="dk1"/>
                          </a:solidFill>
                          <a:latin typeface="Helvetica" pitchFamily="2" charset="0"/>
                          <a:ea typeface="+mn-ea"/>
                          <a:cs typeface="+mn-cs"/>
                        </a:rPr>
                        <a:t>Easy install </a:t>
                      </a:r>
                      <a:endParaRPr lang="en-US" sz="1200" b="0" i="0" kern="1200" dirty="0">
                        <a:solidFill>
                          <a:schemeClr val="dk1"/>
                        </a:solidFill>
                        <a:effectLst/>
                        <a:latin typeface="Helvetica" pitchFamily="2" charset="0"/>
                        <a:ea typeface="+mn-ea"/>
                        <a:cs typeface="+mn-cs"/>
                      </a:endParaRPr>
                    </a:p>
                    <a:p>
                      <a:pPr marL="731543" lvl="1" indent="-285750">
                        <a:lnSpc>
                          <a:spcPct val="100000"/>
                        </a:lnSpc>
                        <a:spcBef>
                          <a:spcPts val="600"/>
                        </a:spcBef>
                        <a:spcAft>
                          <a:spcPts val="600"/>
                        </a:spcAft>
                        <a:buFont typeface="Wingdings" pitchFamily="2" charset="2"/>
                        <a:buChar char="ü"/>
                      </a:pPr>
                      <a:r>
                        <a:rPr lang="en-US" sz="1200" b="0" i="0" kern="1200" dirty="0">
                          <a:solidFill>
                            <a:schemeClr val="dk1"/>
                          </a:solidFill>
                          <a:effectLst/>
                          <a:latin typeface="Helvetica" pitchFamily="2" charset="0"/>
                          <a:ea typeface="+mn-ea"/>
                          <a:cs typeface="+mn-cs"/>
                        </a:rPr>
                        <a:t>Can fit varying customer needs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41193302"/>
                  </a:ext>
                </a:extLst>
              </a:tr>
              <a:tr h="544010">
                <a:tc gridSpan="2">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i="0" dirty="0">
                          <a:solidFill>
                            <a:schemeClr val="bg1"/>
                          </a:solidFill>
                          <a:latin typeface="Helvetica" pitchFamily="2" charset="0"/>
                          <a:cs typeface="Open Sans" panose="020B0606030504020204" pitchFamily="34" charset="0"/>
                        </a:rPr>
                        <a:t>References &amp; Implementation</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D4BD3"/>
                    </a:solidFill>
                  </a:tcPr>
                </a:tc>
                <a:tc hMerge="1">
                  <a:txBody>
                    <a:bodyPr/>
                    <a:lstStyle/>
                    <a:p>
                      <a:pPr marL="285750" indent="-285750">
                        <a:buFont typeface="Arial" panose="020B0604020202020204" pitchFamily="34" charset="0"/>
                        <a:buChar char="•"/>
                      </a:pPr>
                      <a:endParaRPr lang="en-US" sz="1200" b="1">
                        <a:latin typeface="+mn-lt"/>
                      </a:endParaRPr>
                    </a:p>
                  </a:txBody>
                  <a:tcPr>
                    <a:lnL w="12700" cap="flat" cmpd="sng" algn="ctr">
                      <a:solidFill>
                        <a:schemeClr val="tx1"/>
                      </a:solidFill>
                      <a:prstDash val="solid"/>
                      <a:round/>
                      <a:headEnd type="none" w="med" len="med"/>
                      <a:tailEnd type="none" w="med" len="med"/>
                    </a:lnL>
                    <a:solidFill>
                      <a:srgbClr val="F2F2F2"/>
                    </a:solidFill>
                  </a:tcPr>
                </a:tc>
                <a:extLst>
                  <a:ext uri="{0D108BD9-81ED-4DB2-BD59-A6C34878D82A}">
                    <a16:rowId xmlns:a16="http://schemas.microsoft.com/office/drawing/2014/main" val="1798742823"/>
                  </a:ext>
                </a:extLst>
              </a:tr>
              <a:tr h="1460384">
                <a:tc gridSpan="2">
                  <a:txBody>
                    <a:bodyPr/>
                    <a:lstStyle/>
                    <a:p>
                      <a:pPr marL="811530" marR="0" lvl="1" indent="-457200" algn="l" defTabSz="914400" rtl="0" eaLnBrk="1" fontAlgn="auto" latinLnBrk="0" hangingPunct="1">
                        <a:lnSpc>
                          <a:spcPct val="150000"/>
                        </a:lnSpc>
                        <a:spcBef>
                          <a:spcPts val="0"/>
                        </a:spcBef>
                        <a:spcAft>
                          <a:spcPts val="0"/>
                        </a:spcAft>
                        <a:buClrTx/>
                        <a:buSzTx/>
                        <a:buFont typeface="+mj-lt"/>
                        <a:buAutoNum type="arabicPeriod"/>
                        <a:tabLst/>
                        <a:defRPr/>
                      </a:pPr>
                      <a:r>
                        <a:rPr lang="en-US" sz="1300" b="0" i="0" dirty="0">
                          <a:latin typeface="Helvetica" pitchFamily="2" charset="0"/>
                          <a:cs typeface="Open Sans" panose="020B0606030504020204" pitchFamily="34" charset="0"/>
                        </a:rPr>
                        <a:t>Trusted by and globally deployed by </a:t>
                      </a:r>
                      <a:r>
                        <a:rPr lang="en-US" sz="1300" b="0" i="0" dirty="0" err="1">
                          <a:latin typeface="Helvetica" pitchFamily="2" charset="0"/>
                          <a:cs typeface="Open Sans" panose="020B0606030504020204" pitchFamily="34" charset="0"/>
                        </a:rPr>
                        <a:t>nVIDIA</a:t>
                      </a:r>
                      <a:endParaRPr lang="en-US" sz="1300" b="0" i="0" dirty="0">
                        <a:latin typeface="Helvetica" pitchFamily="2" charset="0"/>
                        <a:cs typeface="Open Sans" panose="020B0606030504020204" pitchFamily="34" charset="0"/>
                      </a:endParaRPr>
                    </a:p>
                    <a:p>
                      <a:pPr marL="811530" marR="0" lvl="1" indent="-457200" algn="l" defTabSz="914400" rtl="0" eaLnBrk="1" fontAlgn="auto" latinLnBrk="0" hangingPunct="1">
                        <a:lnSpc>
                          <a:spcPct val="150000"/>
                        </a:lnSpc>
                        <a:spcBef>
                          <a:spcPts val="0"/>
                        </a:spcBef>
                        <a:spcAft>
                          <a:spcPts val="0"/>
                        </a:spcAft>
                        <a:buClrTx/>
                        <a:buSzTx/>
                        <a:buFont typeface="+mj-lt"/>
                        <a:buAutoNum type="arabicPeriod"/>
                        <a:tabLst/>
                        <a:defRPr/>
                      </a:pPr>
                      <a:r>
                        <a:rPr lang="en-US" sz="1300" b="0" i="0" dirty="0">
                          <a:latin typeface="Helvetica" pitchFamily="2" charset="0"/>
                          <a:cs typeface="Open Sans" panose="020B0606030504020204" pitchFamily="34" charset="0"/>
                        </a:rPr>
                        <a:t>SAP Certified</a:t>
                      </a:r>
                    </a:p>
                    <a:p>
                      <a:pPr marL="811530" marR="0" lvl="1" indent="-457200" algn="l" defTabSz="914400" rtl="0" eaLnBrk="1" fontAlgn="auto" latinLnBrk="0" hangingPunct="1">
                        <a:lnSpc>
                          <a:spcPct val="150000"/>
                        </a:lnSpc>
                        <a:spcBef>
                          <a:spcPts val="0"/>
                        </a:spcBef>
                        <a:spcAft>
                          <a:spcPts val="0"/>
                        </a:spcAft>
                        <a:buClrTx/>
                        <a:buSzTx/>
                        <a:buFont typeface="+mj-lt"/>
                        <a:buAutoNum type="arabicPeriod"/>
                        <a:tabLst/>
                        <a:defRPr/>
                      </a:pPr>
                      <a:r>
                        <a:rPr lang="en-US" sz="1300" b="0" i="0" dirty="0">
                          <a:latin typeface="Helvetica" pitchFamily="2" charset="0"/>
                          <a:cs typeface="Open Sans" panose="020B0606030504020204" pitchFamily="34" charset="0"/>
                        </a:rPr>
                        <a:t>Implementation time (4-6 weeks). For non Auritas VIM implementations, could take longer</a:t>
                      </a:r>
                      <a:endParaRPr lang="en-US" sz="1300" b="0" i="0" dirty="0">
                        <a:highlight>
                          <a:srgbClr val="FFFF00"/>
                        </a:highlight>
                        <a:latin typeface="Helvetica" pitchFamily="2" charset="0"/>
                        <a:cs typeface="Open Sans" panose="020B0606030504020204" pitchFamily="34"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hMerge="1">
                  <a:txBody>
                    <a:bodyPr/>
                    <a:lstStyle/>
                    <a:p>
                      <a:endParaRPr lang="en-US"/>
                    </a:p>
                  </a:txBody>
                  <a:tcPr/>
                </a:tc>
                <a:extLst>
                  <a:ext uri="{0D108BD9-81ED-4DB2-BD59-A6C34878D82A}">
                    <a16:rowId xmlns:a16="http://schemas.microsoft.com/office/drawing/2014/main" val="521583066"/>
                  </a:ext>
                </a:extLst>
              </a:tr>
            </a:tbl>
          </a:graphicData>
        </a:graphic>
      </p:graphicFrame>
      <p:sp>
        <p:nvSpPr>
          <p:cNvPr id="18" name="Freeform 28">
            <a:extLst>
              <a:ext uri="{FF2B5EF4-FFF2-40B4-BE49-F238E27FC236}">
                <a16:creationId xmlns:a16="http://schemas.microsoft.com/office/drawing/2014/main" id="{0C3A8156-1B44-9102-827C-4C7CC49F3629}"/>
              </a:ext>
            </a:extLst>
          </p:cNvPr>
          <p:cNvSpPr/>
          <p:nvPr/>
        </p:nvSpPr>
        <p:spPr>
          <a:xfrm>
            <a:off x="8342814" y="0"/>
            <a:ext cx="3857736" cy="6227181"/>
          </a:xfrm>
          <a:custGeom>
            <a:avLst/>
            <a:gdLst/>
            <a:ahLst/>
            <a:cxnLst/>
            <a:rect l="l" t="t" r="r" b="b"/>
            <a:pathLst>
              <a:path w="1323249" h="1549710">
                <a:moveTo>
                  <a:pt x="0" y="0"/>
                </a:moveTo>
                <a:lnTo>
                  <a:pt x="1323249" y="0"/>
                </a:lnTo>
                <a:lnTo>
                  <a:pt x="1323249" y="1549710"/>
                </a:lnTo>
                <a:lnTo>
                  <a:pt x="0" y="1549710"/>
                </a:lnTo>
                <a:close/>
              </a:path>
            </a:pathLst>
          </a:custGeom>
          <a:solidFill>
            <a:srgbClr val="1B1D3A"/>
          </a:solidFill>
        </p:spPr>
        <p:txBody>
          <a:bodyPr/>
          <a:lstStyle/>
          <a:p>
            <a:pPr defTabSz="609630"/>
            <a:endParaRPr lang="en-US" sz="1200" dirty="0">
              <a:solidFill>
                <a:prstClr val="black"/>
              </a:solidFill>
              <a:latin typeface="Helvetica" pitchFamily="2" charset="0"/>
            </a:endParaRPr>
          </a:p>
        </p:txBody>
      </p:sp>
      <p:sp>
        <p:nvSpPr>
          <p:cNvPr id="56" name="Freeform 28">
            <a:extLst>
              <a:ext uri="{FF2B5EF4-FFF2-40B4-BE49-F238E27FC236}">
                <a16:creationId xmlns:a16="http://schemas.microsoft.com/office/drawing/2014/main" id="{11C4DC1C-1C27-3F7F-ADB6-84CF8BF96488}"/>
              </a:ext>
            </a:extLst>
          </p:cNvPr>
          <p:cNvSpPr/>
          <p:nvPr/>
        </p:nvSpPr>
        <p:spPr>
          <a:xfrm>
            <a:off x="8582215" y="227507"/>
            <a:ext cx="3355785" cy="2926931"/>
          </a:xfrm>
          <a:custGeom>
            <a:avLst/>
            <a:gdLst/>
            <a:ahLst/>
            <a:cxnLst/>
            <a:rect l="l" t="t" r="r" b="b"/>
            <a:pathLst>
              <a:path w="1323249" h="1549710">
                <a:moveTo>
                  <a:pt x="0" y="0"/>
                </a:moveTo>
                <a:lnTo>
                  <a:pt x="1323249" y="0"/>
                </a:lnTo>
                <a:lnTo>
                  <a:pt x="1323249" y="1549710"/>
                </a:lnTo>
                <a:lnTo>
                  <a:pt x="0" y="1549710"/>
                </a:lnTo>
                <a:close/>
              </a:path>
            </a:pathLst>
          </a:custGeom>
          <a:solidFill>
            <a:schemeClr val="bg1">
              <a:lumMod val="95000"/>
            </a:schemeClr>
          </a:solidFill>
          <a:ln>
            <a:noFill/>
          </a:ln>
        </p:spPr>
        <p:txBody>
          <a:bodyPr/>
          <a:lstStyle/>
          <a:p>
            <a:pPr defTabSz="609630"/>
            <a:endParaRPr lang="en-US" sz="1200" dirty="0">
              <a:solidFill>
                <a:prstClr val="black"/>
              </a:solidFill>
              <a:latin typeface="Helvetica" pitchFamily="2" charset="0"/>
            </a:endParaRPr>
          </a:p>
        </p:txBody>
      </p:sp>
      <p:sp>
        <p:nvSpPr>
          <p:cNvPr id="55" name="Freeform 28">
            <a:extLst>
              <a:ext uri="{FF2B5EF4-FFF2-40B4-BE49-F238E27FC236}">
                <a16:creationId xmlns:a16="http://schemas.microsoft.com/office/drawing/2014/main" id="{2FEF169F-E3F7-6A6A-76C7-A3B4217CB505}"/>
              </a:ext>
            </a:extLst>
          </p:cNvPr>
          <p:cNvSpPr/>
          <p:nvPr/>
        </p:nvSpPr>
        <p:spPr>
          <a:xfrm>
            <a:off x="8582215" y="3326611"/>
            <a:ext cx="3355785" cy="1235717"/>
          </a:xfrm>
          <a:custGeom>
            <a:avLst/>
            <a:gdLst/>
            <a:ahLst/>
            <a:cxnLst/>
            <a:rect l="l" t="t" r="r" b="b"/>
            <a:pathLst>
              <a:path w="1323249" h="1549710">
                <a:moveTo>
                  <a:pt x="0" y="0"/>
                </a:moveTo>
                <a:lnTo>
                  <a:pt x="1323249" y="0"/>
                </a:lnTo>
                <a:lnTo>
                  <a:pt x="1323249" y="1549710"/>
                </a:lnTo>
                <a:lnTo>
                  <a:pt x="0" y="1549710"/>
                </a:lnTo>
                <a:close/>
              </a:path>
            </a:pathLst>
          </a:custGeom>
          <a:solidFill>
            <a:schemeClr val="bg1">
              <a:lumMod val="95000"/>
            </a:schemeClr>
          </a:solidFill>
          <a:ln>
            <a:noFill/>
          </a:ln>
        </p:spPr>
        <p:txBody>
          <a:bodyPr/>
          <a:lstStyle/>
          <a:p>
            <a:pPr defTabSz="609630"/>
            <a:endParaRPr lang="en-US" sz="1200" dirty="0">
              <a:solidFill>
                <a:prstClr val="black"/>
              </a:solidFill>
              <a:latin typeface="Helvetica" pitchFamily="2" charset="0"/>
            </a:endParaRPr>
          </a:p>
        </p:txBody>
      </p:sp>
      <p:sp>
        <p:nvSpPr>
          <p:cNvPr id="57" name="TextBox 56">
            <a:extLst>
              <a:ext uri="{FF2B5EF4-FFF2-40B4-BE49-F238E27FC236}">
                <a16:creationId xmlns:a16="http://schemas.microsoft.com/office/drawing/2014/main" id="{D78D14E1-4AC8-B5FD-368D-C904FBBDDD21}"/>
              </a:ext>
            </a:extLst>
          </p:cNvPr>
          <p:cNvSpPr txBox="1"/>
          <p:nvPr/>
        </p:nvSpPr>
        <p:spPr>
          <a:xfrm>
            <a:off x="8810501" y="446144"/>
            <a:ext cx="3086542" cy="2585323"/>
          </a:xfrm>
          <a:prstGeom prst="rect">
            <a:avLst/>
          </a:prstGeom>
          <a:noFill/>
        </p:spPr>
        <p:txBody>
          <a:bodyPr wrap="square">
            <a:spAutoFit/>
          </a:bodyPr>
          <a:lstStyle/>
          <a:p>
            <a:pPr defTabSz="914446">
              <a:spcBef>
                <a:spcPts val="600"/>
              </a:spcBef>
              <a:buClr>
                <a:srgbClr val="F0AB00"/>
              </a:buClr>
              <a:defRPr/>
            </a:pPr>
            <a:r>
              <a:rPr lang="en-GB" sz="1400" b="1" dirty="0">
                <a:solidFill>
                  <a:srgbClr val="1B1D3A"/>
                </a:solidFill>
                <a:latin typeface="Helvetica" pitchFamily="2" charset="0"/>
              </a:rPr>
              <a:t>Market Opportunity</a:t>
            </a:r>
            <a:endParaRPr lang="en-GB" sz="1200" b="1" dirty="0">
              <a:solidFill>
                <a:srgbClr val="1B1D3A"/>
              </a:solidFill>
              <a:latin typeface="Helvetica" pitchFamily="2" charset="0"/>
            </a:endParaRPr>
          </a:p>
          <a:p>
            <a:pPr defTabSz="914446">
              <a:spcBef>
                <a:spcPts val="600"/>
              </a:spcBef>
              <a:buClr>
                <a:srgbClr val="F0AB00"/>
              </a:buClr>
              <a:defRPr/>
            </a:pPr>
            <a:r>
              <a:rPr lang="en-GB" sz="1200" dirty="0">
                <a:solidFill>
                  <a:srgbClr val="1B1D3A"/>
                </a:solidFill>
                <a:latin typeface="Helvetica" pitchFamily="2" charset="0"/>
              </a:rPr>
              <a:t>Business Potential</a:t>
            </a:r>
          </a:p>
          <a:p>
            <a:pPr marL="228611" indent="-228611" defTabSz="914446">
              <a:spcBef>
                <a:spcPts val="600"/>
              </a:spcBef>
              <a:buClr>
                <a:srgbClr val="0D4BD3"/>
              </a:buClr>
              <a:buFont typeface="Arial" panose="020B0604020202020204" pitchFamily="34" charset="0"/>
              <a:buChar char="•"/>
              <a:defRPr/>
            </a:pPr>
            <a:r>
              <a:rPr lang="en-GB" sz="1200" dirty="0">
                <a:solidFill>
                  <a:srgbClr val="1B1D3A"/>
                </a:solidFill>
                <a:latin typeface="Helvetica" pitchFamily="2" charset="0"/>
              </a:rPr>
              <a:t>Average Deal Size: $105K TCV</a:t>
            </a:r>
          </a:p>
          <a:p>
            <a:pPr marL="228611" indent="-228611" defTabSz="914446">
              <a:spcBef>
                <a:spcPts val="600"/>
              </a:spcBef>
              <a:buClr>
                <a:srgbClr val="0D4BD3"/>
              </a:buClr>
              <a:buFont typeface="Arial" panose="020B0604020202020204" pitchFamily="34" charset="0"/>
              <a:buChar char="•"/>
              <a:defRPr/>
            </a:pPr>
            <a:r>
              <a:rPr lang="en-GB" sz="1200" dirty="0">
                <a:solidFill>
                  <a:srgbClr val="1B1D3A"/>
                </a:solidFill>
                <a:latin typeface="Helvetica" pitchFamily="2" charset="0"/>
              </a:rPr>
              <a:t>Typical sales duration: TBD</a:t>
            </a:r>
          </a:p>
          <a:p>
            <a:pPr defTabSz="914446">
              <a:spcBef>
                <a:spcPts val="600"/>
              </a:spcBef>
              <a:buClr>
                <a:srgbClr val="F0AB00"/>
              </a:buClr>
              <a:defRPr/>
            </a:pPr>
            <a:r>
              <a:rPr lang="en-GB" sz="1200" dirty="0">
                <a:solidFill>
                  <a:srgbClr val="1B1D3A"/>
                </a:solidFill>
                <a:latin typeface="Helvetica" pitchFamily="2" charset="0"/>
              </a:rPr>
              <a:t>Industries</a:t>
            </a:r>
          </a:p>
          <a:p>
            <a:pPr marL="171450" indent="-171450" defTabSz="914446">
              <a:spcBef>
                <a:spcPts val="600"/>
              </a:spcBef>
              <a:buClr>
                <a:srgbClr val="0C57F9"/>
              </a:buClr>
              <a:buFont typeface="Arial" panose="020B0604020202020204" pitchFamily="34" charset="0"/>
              <a:buChar char="•"/>
              <a:defRPr/>
            </a:pPr>
            <a:r>
              <a:rPr lang="en-GB" sz="1200" dirty="0">
                <a:solidFill>
                  <a:srgbClr val="1B1D3A"/>
                </a:solidFill>
                <a:latin typeface="Helvetica" pitchFamily="2" charset="0"/>
              </a:rPr>
              <a:t>Cross Industry</a:t>
            </a:r>
          </a:p>
          <a:p>
            <a:pPr defTabSz="914446">
              <a:spcBef>
                <a:spcPts val="600"/>
              </a:spcBef>
              <a:buClr>
                <a:srgbClr val="F0AB00"/>
              </a:buClr>
              <a:defRPr/>
            </a:pPr>
            <a:r>
              <a:rPr lang="en-GB" sz="1200" dirty="0">
                <a:solidFill>
                  <a:srgbClr val="1B1D3A"/>
                </a:solidFill>
                <a:latin typeface="Helvetica" pitchFamily="2" charset="0"/>
              </a:rPr>
              <a:t>Customer Profile &amp; Targets</a:t>
            </a:r>
          </a:p>
          <a:p>
            <a:pPr marL="190510" indent="-190510" defTabSz="914446">
              <a:spcBef>
                <a:spcPts val="600"/>
              </a:spcBef>
              <a:buClr>
                <a:srgbClr val="0C57F9"/>
              </a:buClr>
              <a:buFont typeface="Arial" panose="020B0604020202020204" pitchFamily="34" charset="0"/>
              <a:buChar char="•"/>
              <a:defRPr/>
            </a:pPr>
            <a:r>
              <a:rPr lang="en-GB" sz="1200" dirty="0">
                <a:solidFill>
                  <a:srgbClr val="1B1D3A"/>
                </a:solidFill>
                <a:latin typeface="Helvetica" pitchFamily="2" charset="0"/>
              </a:rPr>
              <a:t>VIM installed base on ECC 6.0 or S4 1909+</a:t>
            </a:r>
          </a:p>
          <a:p>
            <a:pPr marL="190510" indent="-190510" defTabSz="914446">
              <a:spcBef>
                <a:spcPts val="600"/>
              </a:spcBef>
              <a:buClr>
                <a:srgbClr val="0C57F9"/>
              </a:buClr>
              <a:buFont typeface="Arial" panose="020B0604020202020204" pitchFamily="34" charset="0"/>
              <a:buChar char="•"/>
              <a:defRPr/>
            </a:pPr>
            <a:r>
              <a:rPr lang="en-GB" sz="1200" dirty="0">
                <a:solidFill>
                  <a:srgbClr val="1B1D3A"/>
                </a:solidFill>
                <a:latin typeface="Helvetica" pitchFamily="2" charset="0"/>
              </a:rPr>
              <a:t>Initial target Auritas VIM customer</a:t>
            </a:r>
          </a:p>
        </p:txBody>
      </p:sp>
      <p:sp>
        <p:nvSpPr>
          <p:cNvPr id="63" name="TextBox 62">
            <a:extLst>
              <a:ext uri="{FF2B5EF4-FFF2-40B4-BE49-F238E27FC236}">
                <a16:creationId xmlns:a16="http://schemas.microsoft.com/office/drawing/2014/main" id="{23A80FF5-B36E-E4A6-2140-E6AD5E7B881A}"/>
              </a:ext>
            </a:extLst>
          </p:cNvPr>
          <p:cNvSpPr txBox="1"/>
          <p:nvPr/>
        </p:nvSpPr>
        <p:spPr>
          <a:xfrm>
            <a:off x="8810501" y="3567442"/>
            <a:ext cx="2930595" cy="754053"/>
          </a:xfrm>
          <a:prstGeom prst="rect">
            <a:avLst/>
          </a:prstGeom>
          <a:noFill/>
        </p:spPr>
        <p:txBody>
          <a:bodyPr wrap="square">
            <a:spAutoFit/>
          </a:bodyPr>
          <a:lstStyle/>
          <a:p>
            <a:pPr defTabSz="914446">
              <a:spcBef>
                <a:spcPts val="600"/>
              </a:spcBef>
              <a:buClr>
                <a:srgbClr val="F0AB00"/>
              </a:buClr>
              <a:defRPr/>
            </a:pPr>
            <a:r>
              <a:rPr lang="en-GB" sz="1400" b="1" dirty="0">
                <a:solidFill>
                  <a:srgbClr val="1B1D3A"/>
                </a:solidFill>
                <a:latin typeface="Helvetica" pitchFamily="2" charset="0"/>
              </a:rPr>
              <a:t>Target Audience/Buyer</a:t>
            </a:r>
          </a:p>
          <a:p>
            <a:pPr defTabSz="914446">
              <a:spcBef>
                <a:spcPts val="600"/>
              </a:spcBef>
              <a:buClr>
                <a:srgbClr val="F0AB00"/>
              </a:buClr>
              <a:defRPr/>
            </a:pPr>
            <a:r>
              <a:rPr lang="en-GB" sz="1200" dirty="0">
                <a:solidFill>
                  <a:srgbClr val="1B1D3A"/>
                </a:solidFill>
                <a:latin typeface="Helvetica" pitchFamily="2" charset="0"/>
              </a:rPr>
              <a:t>CFO, Dir. Shared Services, Controller, AP Manager and Finance IT</a:t>
            </a:r>
          </a:p>
        </p:txBody>
      </p:sp>
      <p:sp>
        <p:nvSpPr>
          <p:cNvPr id="5" name="Freeform 28">
            <a:extLst>
              <a:ext uri="{FF2B5EF4-FFF2-40B4-BE49-F238E27FC236}">
                <a16:creationId xmlns:a16="http://schemas.microsoft.com/office/drawing/2014/main" id="{13B4615B-FBD3-D648-6BF8-B12947521C64}"/>
              </a:ext>
            </a:extLst>
          </p:cNvPr>
          <p:cNvSpPr/>
          <p:nvPr/>
        </p:nvSpPr>
        <p:spPr>
          <a:xfrm>
            <a:off x="8582215" y="4750637"/>
            <a:ext cx="3355785" cy="1235717"/>
          </a:xfrm>
          <a:custGeom>
            <a:avLst/>
            <a:gdLst/>
            <a:ahLst/>
            <a:cxnLst/>
            <a:rect l="l" t="t" r="r" b="b"/>
            <a:pathLst>
              <a:path w="1323249" h="1549710">
                <a:moveTo>
                  <a:pt x="0" y="0"/>
                </a:moveTo>
                <a:lnTo>
                  <a:pt x="1323249" y="0"/>
                </a:lnTo>
                <a:lnTo>
                  <a:pt x="1323249" y="1549710"/>
                </a:lnTo>
                <a:lnTo>
                  <a:pt x="0" y="1549710"/>
                </a:lnTo>
                <a:close/>
              </a:path>
            </a:pathLst>
          </a:custGeom>
          <a:solidFill>
            <a:schemeClr val="bg1">
              <a:lumMod val="95000"/>
            </a:schemeClr>
          </a:solidFill>
          <a:ln>
            <a:noFill/>
          </a:ln>
        </p:spPr>
        <p:txBody>
          <a:bodyPr/>
          <a:lstStyle/>
          <a:p>
            <a:pPr defTabSz="609630"/>
            <a:endParaRPr lang="en-US" sz="1200" dirty="0">
              <a:solidFill>
                <a:prstClr val="black"/>
              </a:solidFill>
              <a:latin typeface="Helvetica" pitchFamily="2" charset="0"/>
            </a:endParaRPr>
          </a:p>
        </p:txBody>
      </p:sp>
      <p:sp>
        <p:nvSpPr>
          <p:cNvPr id="1030" name="TextBox 1029">
            <a:extLst>
              <a:ext uri="{FF2B5EF4-FFF2-40B4-BE49-F238E27FC236}">
                <a16:creationId xmlns:a16="http://schemas.microsoft.com/office/drawing/2014/main" id="{D10202A3-C92C-BB55-7347-685DFC9D7586}"/>
              </a:ext>
            </a:extLst>
          </p:cNvPr>
          <p:cNvSpPr txBox="1"/>
          <p:nvPr/>
        </p:nvSpPr>
        <p:spPr>
          <a:xfrm>
            <a:off x="8840298" y="4876971"/>
            <a:ext cx="3003359" cy="1015663"/>
          </a:xfrm>
          <a:prstGeom prst="rect">
            <a:avLst/>
          </a:prstGeom>
          <a:noFill/>
        </p:spPr>
        <p:txBody>
          <a:bodyPr wrap="square">
            <a:spAutoFit/>
          </a:bodyPr>
          <a:lstStyle/>
          <a:p>
            <a:pPr defTabSz="914446">
              <a:spcBef>
                <a:spcPts val="600"/>
              </a:spcBef>
              <a:buClr>
                <a:srgbClr val="F0AB00"/>
              </a:buClr>
              <a:defRPr/>
            </a:pPr>
            <a:r>
              <a:rPr lang="en-GB" sz="1400" b="1" dirty="0">
                <a:solidFill>
                  <a:srgbClr val="1B1D3A"/>
                </a:solidFill>
                <a:latin typeface="Helvetica" pitchFamily="2" charset="0"/>
              </a:rPr>
              <a:t>Solution Bill of Materials</a:t>
            </a:r>
          </a:p>
          <a:p>
            <a:pPr marL="190510" indent="-190510" defTabSz="914446">
              <a:spcBef>
                <a:spcPts val="600"/>
              </a:spcBef>
              <a:buClr>
                <a:srgbClr val="0D4BD3"/>
              </a:buClr>
              <a:buFont typeface="Arial" panose="020B0604020202020204" pitchFamily="34" charset="0"/>
              <a:buChar char="•"/>
              <a:defRPr/>
            </a:pPr>
            <a:r>
              <a:rPr lang="en-GB" sz="1200" dirty="0">
                <a:solidFill>
                  <a:srgbClr val="1B1D3A"/>
                </a:solidFill>
                <a:latin typeface="Helvetica" pitchFamily="2" charset="0"/>
              </a:rPr>
              <a:t>SAP Invoice Management by OpenText </a:t>
            </a:r>
          </a:p>
          <a:p>
            <a:pPr marL="190510" indent="-190510" defTabSz="914446">
              <a:spcBef>
                <a:spcPts val="600"/>
              </a:spcBef>
              <a:buClr>
                <a:srgbClr val="0D4BD3"/>
              </a:buClr>
              <a:buFont typeface="Arial" panose="020B0604020202020204" pitchFamily="34" charset="0"/>
              <a:buChar char="•"/>
              <a:defRPr/>
            </a:pPr>
            <a:r>
              <a:rPr lang="en-GB" sz="1200" dirty="0">
                <a:solidFill>
                  <a:srgbClr val="1B1D3A"/>
                </a:solidFill>
                <a:latin typeface="Helvetica" pitchFamily="2" charset="0"/>
              </a:rPr>
              <a:t>Auritas Accrual Engine</a:t>
            </a:r>
          </a:p>
        </p:txBody>
      </p:sp>
      <p:pic>
        <p:nvPicPr>
          <p:cNvPr id="2" name="Picture 1" descr="A black background with a black square&#10;&#10;AI-generated content may be incorrect.">
            <a:extLst>
              <a:ext uri="{FF2B5EF4-FFF2-40B4-BE49-F238E27FC236}">
                <a16:creationId xmlns:a16="http://schemas.microsoft.com/office/drawing/2014/main" id="{0EC780EC-1706-C37A-D80A-39207D90E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37" y="446144"/>
            <a:ext cx="2941170" cy="895139"/>
          </a:xfrm>
          <a:prstGeom prst="rect">
            <a:avLst/>
          </a:prstGeom>
        </p:spPr>
      </p:pic>
      <p:sp>
        <p:nvSpPr>
          <p:cNvPr id="4" name="Title 1">
            <a:extLst>
              <a:ext uri="{FF2B5EF4-FFF2-40B4-BE49-F238E27FC236}">
                <a16:creationId xmlns:a16="http://schemas.microsoft.com/office/drawing/2014/main" id="{509067AE-7495-C6AD-0780-CDD22C4D781D}"/>
              </a:ext>
            </a:extLst>
          </p:cNvPr>
          <p:cNvSpPr txBox="1">
            <a:spLocks/>
          </p:cNvSpPr>
          <p:nvPr/>
        </p:nvSpPr>
        <p:spPr>
          <a:xfrm>
            <a:off x="4065041" y="389065"/>
            <a:ext cx="4140710" cy="1035910"/>
          </a:xfrm>
          <a:prstGeom prst="rect">
            <a:avLst/>
          </a:prstGeom>
          <a:noFill/>
        </p:spPr>
        <p:txBody>
          <a:bodyPr wrap="none">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r>
              <a:rPr lang="en-US" sz="2933" b="1" dirty="0">
                <a:solidFill>
                  <a:prstClr val="black"/>
                </a:solidFill>
                <a:latin typeface="Helvetica" pitchFamily="2" charset="0"/>
              </a:rPr>
              <a:t>Auritas Accruals </a:t>
            </a:r>
          </a:p>
          <a:p>
            <a:pPr algn="l" defTabSz="609630"/>
            <a:r>
              <a:rPr lang="en-US" sz="2933" b="1" dirty="0">
                <a:solidFill>
                  <a:prstClr val="black"/>
                </a:solidFill>
                <a:latin typeface="Helvetica" pitchFamily="2" charset="0"/>
              </a:rPr>
              <a:t>Engine </a:t>
            </a:r>
            <a:r>
              <a:rPr lang="en-US" sz="2933" b="1" dirty="0">
                <a:solidFill>
                  <a:srgbClr val="0D4BD3"/>
                </a:solidFill>
                <a:latin typeface="Helvetica" pitchFamily="2" charset="0"/>
              </a:rPr>
              <a:t>Battlecard</a:t>
            </a:r>
          </a:p>
        </p:txBody>
      </p:sp>
      <p:cxnSp>
        <p:nvCxnSpPr>
          <p:cNvPr id="6" name="Straight Connector 5">
            <a:extLst>
              <a:ext uri="{FF2B5EF4-FFF2-40B4-BE49-F238E27FC236}">
                <a16:creationId xmlns:a16="http://schemas.microsoft.com/office/drawing/2014/main" id="{271C6433-2B0A-65D2-7EAE-A446CC670FDD}"/>
              </a:ext>
            </a:extLst>
          </p:cNvPr>
          <p:cNvCxnSpPr/>
          <p:nvPr/>
        </p:nvCxnSpPr>
        <p:spPr>
          <a:xfrm>
            <a:off x="3764380" y="313775"/>
            <a:ext cx="0" cy="118533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513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0075AD-14B7-4CC3-B05B-25CAECFADFC3}"/>
              </a:ext>
            </a:extLst>
          </p:cNvPr>
          <p:cNvSpPr>
            <a:spLocks noGrp="1"/>
          </p:cNvSpPr>
          <p:nvPr>
            <p:ph type="body" sz="quarter" idx="11"/>
          </p:nvPr>
        </p:nvSpPr>
        <p:spPr>
          <a:xfrm>
            <a:off x="432178" y="3884384"/>
            <a:ext cx="5179363" cy="1530742"/>
          </a:xfrm>
        </p:spPr>
        <p:txBody>
          <a:bodyPr vert="horz" lIns="91416" tIns="45708" rIns="91416" bIns="45708" rtlCol="0" anchor="ctr">
            <a:normAutofit/>
          </a:bodyPr>
          <a:lstStyle/>
          <a:p>
            <a:pPr>
              <a:spcBef>
                <a:spcPts val="600"/>
              </a:spcBef>
              <a:spcAft>
                <a:spcPts val="600"/>
              </a:spcAft>
            </a:pPr>
            <a:r>
              <a:rPr lang="en-US" sz="1400" dirty="0">
                <a:cs typeface="+mn-cs"/>
              </a:rPr>
              <a:t>Auto Accrual for SAP Invoice Management by Auritas</a:t>
            </a:r>
          </a:p>
          <a:p>
            <a:pPr>
              <a:spcBef>
                <a:spcPts val="600"/>
              </a:spcBef>
              <a:spcAft>
                <a:spcPts val="600"/>
              </a:spcAft>
            </a:pPr>
            <a:r>
              <a:rPr lang="en-US" sz="1400" dirty="0">
                <a:cs typeface="+mn-cs"/>
              </a:rPr>
              <a:t>Automate your Financial Close Process for Inflight Invoices within OpenText Vendor Invoice Management (VIM) for SAP.</a:t>
            </a:r>
          </a:p>
        </p:txBody>
      </p:sp>
      <p:sp>
        <p:nvSpPr>
          <p:cNvPr id="8" name="Text Placeholder 7">
            <a:extLst>
              <a:ext uri="{FF2B5EF4-FFF2-40B4-BE49-F238E27FC236}">
                <a16:creationId xmlns:a16="http://schemas.microsoft.com/office/drawing/2014/main" id="{9D25E119-F827-7A08-3866-02433B7ADC7A}"/>
              </a:ext>
            </a:extLst>
          </p:cNvPr>
          <p:cNvSpPr>
            <a:spLocks noGrp="1"/>
          </p:cNvSpPr>
          <p:nvPr>
            <p:ph type="body" sz="quarter" idx="12"/>
          </p:nvPr>
        </p:nvSpPr>
        <p:spPr/>
        <p:txBody>
          <a:bodyPr/>
          <a:lstStyle/>
          <a:p>
            <a:r>
              <a:rPr lang="en-US" dirty="0"/>
              <a:t>Pricing Information</a:t>
            </a:r>
          </a:p>
        </p:txBody>
      </p:sp>
      <p:graphicFrame>
        <p:nvGraphicFramePr>
          <p:cNvPr id="2" name="Table 6">
            <a:extLst>
              <a:ext uri="{FF2B5EF4-FFF2-40B4-BE49-F238E27FC236}">
                <a16:creationId xmlns:a16="http://schemas.microsoft.com/office/drawing/2014/main" id="{9ACDA229-6C5F-4827-97E2-84DFB57778EE}"/>
              </a:ext>
            </a:extLst>
          </p:cNvPr>
          <p:cNvGraphicFramePr>
            <a:graphicFrameLocks noGrp="1"/>
          </p:cNvGraphicFramePr>
          <p:nvPr>
            <p:extLst>
              <p:ext uri="{D42A27DB-BD31-4B8C-83A1-F6EECF244321}">
                <p14:modId xmlns:p14="http://schemas.microsoft.com/office/powerpoint/2010/main" val="2139616448"/>
              </p:ext>
            </p:extLst>
          </p:nvPr>
        </p:nvGraphicFramePr>
        <p:xfrm>
          <a:off x="5968177" y="1949753"/>
          <a:ext cx="5652831" cy="3433680"/>
        </p:xfrm>
        <a:graphic>
          <a:graphicData uri="http://schemas.openxmlformats.org/drawingml/2006/table">
            <a:tbl>
              <a:tblPr firstRow="1" bandRow="1">
                <a:tableStyleId>{93296810-A885-4BE3-A3E7-6D5BEEA58F35}</a:tableStyleId>
              </a:tblPr>
              <a:tblGrid>
                <a:gridCol w="1915149">
                  <a:extLst>
                    <a:ext uri="{9D8B030D-6E8A-4147-A177-3AD203B41FA5}">
                      <a16:colId xmlns:a16="http://schemas.microsoft.com/office/drawing/2014/main" val="2416466707"/>
                    </a:ext>
                  </a:extLst>
                </a:gridCol>
                <a:gridCol w="1198981">
                  <a:extLst>
                    <a:ext uri="{9D8B030D-6E8A-4147-A177-3AD203B41FA5}">
                      <a16:colId xmlns:a16="http://schemas.microsoft.com/office/drawing/2014/main" val="3211876239"/>
                    </a:ext>
                  </a:extLst>
                </a:gridCol>
                <a:gridCol w="1295542">
                  <a:extLst>
                    <a:ext uri="{9D8B030D-6E8A-4147-A177-3AD203B41FA5}">
                      <a16:colId xmlns:a16="http://schemas.microsoft.com/office/drawing/2014/main" val="555702275"/>
                    </a:ext>
                  </a:extLst>
                </a:gridCol>
                <a:gridCol w="1243159">
                  <a:extLst>
                    <a:ext uri="{9D8B030D-6E8A-4147-A177-3AD203B41FA5}">
                      <a16:colId xmlns:a16="http://schemas.microsoft.com/office/drawing/2014/main" val="922256165"/>
                    </a:ext>
                  </a:extLst>
                </a:gridCol>
              </a:tblGrid>
              <a:tr h="858420">
                <a:tc>
                  <a:txBody>
                    <a:bodyPr/>
                    <a:lstStyle/>
                    <a:p>
                      <a:endParaRPr lang="en-US" sz="2100" b="0" i="0" dirty="0">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rgbClr val="0C57F9"/>
                    </a:solidFill>
                  </a:tcPr>
                </a:tc>
                <a:tc>
                  <a:txBody>
                    <a:bodyPr/>
                    <a:lstStyle/>
                    <a:p>
                      <a:pPr algn="ctr"/>
                      <a:r>
                        <a:rPr lang="en-US" sz="1600" b="0" i="0" dirty="0">
                          <a:solidFill>
                            <a:schemeClr val="bg1"/>
                          </a:solidFill>
                          <a:latin typeface="Helvetica" pitchFamily="2" charset="0"/>
                        </a:rPr>
                        <a:t>S</a:t>
                      </a:r>
                      <a:endParaRPr lang="en-US" sz="1600" b="0" i="0" dirty="0">
                        <a:solidFill>
                          <a:schemeClr val="bg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rgbClr val="0C57F9"/>
                    </a:solidFill>
                  </a:tcPr>
                </a:tc>
                <a:tc>
                  <a:txBody>
                    <a:bodyPr/>
                    <a:lstStyle/>
                    <a:p>
                      <a:pPr algn="ctr"/>
                      <a:r>
                        <a:rPr lang="en-US" sz="1600" b="0" i="0" dirty="0">
                          <a:solidFill>
                            <a:schemeClr val="bg1"/>
                          </a:solidFill>
                          <a:latin typeface="Helvetica" pitchFamily="2" charset="0"/>
                        </a:rPr>
                        <a:t>M</a:t>
                      </a:r>
                      <a:endParaRPr lang="en-US" sz="1600" b="0" i="0" dirty="0">
                        <a:solidFill>
                          <a:schemeClr val="bg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rgbClr val="0C57F9"/>
                    </a:solidFill>
                  </a:tcPr>
                </a:tc>
                <a:tc>
                  <a:txBody>
                    <a:bodyPr/>
                    <a:lstStyle/>
                    <a:p>
                      <a:pPr algn="ctr"/>
                      <a:r>
                        <a:rPr lang="en-US" sz="1600" b="0" i="0" dirty="0">
                          <a:solidFill>
                            <a:schemeClr val="bg1"/>
                          </a:solidFill>
                          <a:latin typeface="Helvetica" pitchFamily="2" charset="0"/>
                        </a:rPr>
                        <a:t>L</a:t>
                      </a:r>
                      <a:endParaRPr lang="en-US" sz="1600" b="0" i="0" dirty="0">
                        <a:solidFill>
                          <a:schemeClr val="bg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rgbClr val="0C57F9"/>
                    </a:solidFill>
                  </a:tcPr>
                </a:tc>
                <a:extLst>
                  <a:ext uri="{0D108BD9-81ED-4DB2-BD59-A6C34878D82A}">
                    <a16:rowId xmlns:a16="http://schemas.microsoft.com/office/drawing/2014/main" val="2111253547"/>
                  </a:ext>
                </a:extLst>
              </a:tr>
              <a:tr h="858420">
                <a:tc>
                  <a:txBody>
                    <a:bodyPr/>
                    <a:lstStyle/>
                    <a:p>
                      <a:r>
                        <a:rPr lang="en-US" sz="1400" b="0" i="0" dirty="0">
                          <a:solidFill>
                            <a:schemeClr val="tx1"/>
                          </a:solidFill>
                          <a:latin typeface="Helvetica" pitchFamily="2" charset="0"/>
                        </a:rPr>
                        <a:t>Invoices Accrued Annually</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15K</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25K</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50K+</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extLst>
                  <a:ext uri="{0D108BD9-81ED-4DB2-BD59-A6C34878D82A}">
                    <a16:rowId xmlns:a16="http://schemas.microsoft.com/office/drawing/2014/main" val="2057489415"/>
                  </a:ext>
                </a:extLst>
              </a:tr>
              <a:tr h="858420">
                <a:tc>
                  <a:txBody>
                    <a:bodyPr/>
                    <a:lstStyle/>
                    <a:p>
                      <a:r>
                        <a:rPr lang="en-US" sz="1400" b="0" i="0" dirty="0">
                          <a:solidFill>
                            <a:schemeClr val="tx1"/>
                          </a:solidFill>
                          <a:latin typeface="Helvetica" pitchFamily="2" charset="0"/>
                        </a:rPr>
                        <a:t>Standard Pricing</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accent2">
                        <a:lumMod val="20000"/>
                        <a:lumOff val="80000"/>
                      </a:schemeClr>
                    </a:solidFill>
                  </a:tcPr>
                </a:tc>
                <a:tc>
                  <a:txBody>
                    <a:bodyPr/>
                    <a:lstStyle/>
                    <a:p>
                      <a:pPr algn="ctr"/>
                      <a:r>
                        <a:rPr lang="en-US" sz="1400" b="0" i="0" dirty="0">
                          <a:solidFill>
                            <a:schemeClr val="tx1"/>
                          </a:solidFill>
                          <a:latin typeface="Helvetica" pitchFamily="2" charset="0"/>
                        </a:rPr>
                        <a:t>$25,000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accent2">
                        <a:lumMod val="20000"/>
                        <a:lumOff val="80000"/>
                      </a:schemeClr>
                    </a:solidFill>
                  </a:tcPr>
                </a:tc>
                <a:tc>
                  <a:txBody>
                    <a:bodyPr/>
                    <a:lstStyle/>
                    <a:p>
                      <a:pPr algn="ctr"/>
                      <a:r>
                        <a:rPr lang="en-US" sz="1400" b="0" i="0" dirty="0">
                          <a:solidFill>
                            <a:schemeClr val="tx1"/>
                          </a:solidFill>
                          <a:latin typeface="Helvetica" pitchFamily="2" charset="0"/>
                        </a:rPr>
                        <a:t>$35,000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accent2">
                        <a:lumMod val="20000"/>
                        <a:lumOff val="80000"/>
                      </a:schemeClr>
                    </a:solidFill>
                  </a:tcPr>
                </a:tc>
                <a:tc>
                  <a:txBody>
                    <a:bodyPr/>
                    <a:lstStyle/>
                    <a:p>
                      <a:pPr algn="ctr"/>
                      <a:r>
                        <a:rPr lang="en-US" sz="1400" b="0" i="0" dirty="0">
                          <a:solidFill>
                            <a:schemeClr val="tx1"/>
                          </a:solidFill>
                          <a:latin typeface="Helvetica" pitchFamily="2" charset="0"/>
                        </a:rPr>
                        <a:t>$50,000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accent2">
                        <a:lumMod val="20000"/>
                        <a:lumOff val="80000"/>
                      </a:schemeClr>
                    </a:solidFill>
                  </a:tcPr>
                </a:tc>
                <a:extLst>
                  <a:ext uri="{0D108BD9-81ED-4DB2-BD59-A6C34878D82A}">
                    <a16:rowId xmlns:a16="http://schemas.microsoft.com/office/drawing/2014/main" val="3406456691"/>
                  </a:ext>
                </a:extLst>
              </a:tr>
              <a:tr h="858420">
                <a:tc>
                  <a:txBody>
                    <a:bodyPr/>
                    <a:lstStyle/>
                    <a:p>
                      <a:r>
                        <a:rPr lang="en-US" sz="1400" b="0" i="0" dirty="0">
                          <a:solidFill>
                            <a:schemeClr val="tx1"/>
                          </a:solidFill>
                          <a:latin typeface="Helvetica" pitchFamily="2" charset="0"/>
                        </a:rPr>
                        <a:t>Partner Pricing</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$21,000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$30,000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$44,000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extLst>
                  <a:ext uri="{0D108BD9-81ED-4DB2-BD59-A6C34878D82A}">
                    <a16:rowId xmlns:a16="http://schemas.microsoft.com/office/drawing/2014/main" val="2992418652"/>
                  </a:ext>
                </a:extLst>
              </a:tr>
            </a:tbl>
          </a:graphicData>
        </a:graphic>
      </p:graphicFrame>
      <p:pic>
        <p:nvPicPr>
          <p:cNvPr id="9" name="Picture 8" descr="A white text on a black background&#10;&#10;Description automatically generated">
            <a:extLst>
              <a:ext uri="{FF2B5EF4-FFF2-40B4-BE49-F238E27FC236}">
                <a16:creationId xmlns:a16="http://schemas.microsoft.com/office/drawing/2014/main" id="{8600A9C9-DC0C-7EE7-B9DC-D5D5C022B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843" y="2134421"/>
            <a:ext cx="1153497" cy="402756"/>
          </a:xfrm>
          <a:prstGeom prst="rect">
            <a:avLst/>
          </a:prstGeom>
        </p:spPr>
      </p:pic>
      <p:cxnSp>
        <p:nvCxnSpPr>
          <p:cNvPr id="13" name="Straight Connector 12">
            <a:extLst>
              <a:ext uri="{FF2B5EF4-FFF2-40B4-BE49-F238E27FC236}">
                <a16:creationId xmlns:a16="http://schemas.microsoft.com/office/drawing/2014/main" id="{DFB5D024-E906-0831-C73F-E21A50D7C898}"/>
              </a:ext>
            </a:extLst>
          </p:cNvPr>
          <p:cNvCxnSpPr>
            <a:cxnSpLocks/>
          </p:cNvCxnSpPr>
          <p:nvPr/>
        </p:nvCxnSpPr>
        <p:spPr>
          <a:xfrm>
            <a:off x="473362" y="3814404"/>
            <a:ext cx="478154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descr="A black background with white text&#10;&#10;Description automatically generated">
            <a:extLst>
              <a:ext uri="{FF2B5EF4-FFF2-40B4-BE49-F238E27FC236}">
                <a16:creationId xmlns:a16="http://schemas.microsoft.com/office/drawing/2014/main" id="{8D2ECB4D-B85E-7E70-D5B5-0775D2A2D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97" y="5994353"/>
            <a:ext cx="1615863" cy="219360"/>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EDC05309-0097-205A-1BC5-1C6AA225E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62" y="2410017"/>
            <a:ext cx="2941170" cy="895139"/>
          </a:xfrm>
          <a:prstGeom prst="rect">
            <a:avLst/>
          </a:prstGeom>
        </p:spPr>
      </p:pic>
    </p:spTree>
    <p:extLst>
      <p:ext uri="{BB962C8B-B14F-4D97-AF65-F5344CB8AC3E}">
        <p14:creationId xmlns:p14="http://schemas.microsoft.com/office/powerpoint/2010/main" val="336548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1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059A6-6B15-C409-A85F-2C1A80061619}"/>
            </a:ext>
          </a:extLst>
        </p:cNvPr>
        <p:cNvGrpSpPr/>
        <p:nvPr/>
      </p:nvGrpSpPr>
      <p:grpSpPr>
        <a:xfrm>
          <a:off x="0" y="0"/>
          <a:ext cx="0" cy="0"/>
          <a:chOff x="0" y="0"/>
          <a:chExt cx="0" cy="0"/>
        </a:xfrm>
      </p:grpSpPr>
      <p:sp>
        <p:nvSpPr>
          <p:cNvPr id="19" name="TextBox 27">
            <a:extLst>
              <a:ext uri="{FF2B5EF4-FFF2-40B4-BE49-F238E27FC236}">
                <a16:creationId xmlns:a16="http://schemas.microsoft.com/office/drawing/2014/main" id="{4115D017-6184-E50B-EFCF-42C9D7C46457}"/>
              </a:ext>
            </a:extLst>
          </p:cNvPr>
          <p:cNvSpPr txBox="1"/>
          <p:nvPr/>
        </p:nvSpPr>
        <p:spPr>
          <a:xfrm>
            <a:off x="578188" y="2461462"/>
            <a:ext cx="1757718" cy="438716"/>
          </a:xfrm>
          <a:prstGeom prst="rect">
            <a:avLst/>
          </a:prstGeom>
        </p:spPr>
        <p:txBody>
          <a:bodyPr lIns="0" tIns="0" rIns="0" bIns="0" rtlCol="0" anchor="t">
            <a:noAutofit/>
          </a:bodyPr>
          <a:lstStyle/>
          <a:p>
            <a:pPr algn="just">
              <a:lnSpc>
                <a:spcPts val="1773"/>
              </a:lnSpc>
            </a:pPr>
            <a:r>
              <a:rPr lang="en-US" b="1" dirty="0">
                <a:solidFill>
                  <a:srgbClr val="1C1D3B"/>
                </a:solidFill>
                <a:latin typeface="Helvetica" pitchFamily="2" charset="0"/>
                <a:ea typeface="Verdana" panose="020B0604030504040204" pitchFamily="34" charset="0"/>
              </a:rPr>
              <a:t>Data Management</a:t>
            </a:r>
          </a:p>
        </p:txBody>
      </p:sp>
      <p:sp>
        <p:nvSpPr>
          <p:cNvPr id="20" name="TextBox 28">
            <a:extLst>
              <a:ext uri="{FF2B5EF4-FFF2-40B4-BE49-F238E27FC236}">
                <a16:creationId xmlns:a16="http://schemas.microsoft.com/office/drawing/2014/main" id="{CA87C3A3-D4E1-7001-88B4-1E96C72364D1}"/>
              </a:ext>
            </a:extLst>
          </p:cNvPr>
          <p:cNvSpPr txBox="1"/>
          <p:nvPr/>
        </p:nvSpPr>
        <p:spPr>
          <a:xfrm>
            <a:off x="3243206" y="2461462"/>
            <a:ext cx="1918193" cy="438716"/>
          </a:xfrm>
          <a:prstGeom prst="rect">
            <a:avLst/>
          </a:prstGeom>
        </p:spPr>
        <p:txBody>
          <a:bodyPr wrap="square" lIns="0" tIns="0" rIns="0" bIns="0" rtlCol="0" anchor="t">
            <a:noAutofit/>
          </a:bodyPr>
          <a:lstStyle/>
          <a:p>
            <a:pPr>
              <a:lnSpc>
                <a:spcPts val="1773"/>
              </a:lnSpc>
            </a:pPr>
            <a:r>
              <a:rPr lang="en-US" b="1" dirty="0">
                <a:solidFill>
                  <a:srgbClr val="1C1D3B"/>
                </a:solidFill>
                <a:latin typeface="Helvetica" pitchFamily="2" charset="0"/>
                <a:ea typeface="Verdana" panose="020B0604030504040204" pitchFamily="34" charset="0"/>
              </a:rPr>
              <a:t>Solution </a:t>
            </a:r>
            <a:br>
              <a:rPr lang="en-US" b="1" dirty="0">
                <a:solidFill>
                  <a:srgbClr val="1C1D3B"/>
                </a:solidFill>
                <a:latin typeface="Helvetica" pitchFamily="2" charset="0"/>
                <a:ea typeface="Verdana" panose="020B0604030504040204" pitchFamily="34" charset="0"/>
              </a:rPr>
            </a:br>
            <a:r>
              <a:rPr lang="en-US" b="1" dirty="0">
                <a:solidFill>
                  <a:srgbClr val="1C1D3B"/>
                </a:solidFill>
                <a:latin typeface="Helvetica" pitchFamily="2" charset="0"/>
                <a:ea typeface="Verdana" panose="020B0604030504040204" pitchFamily="34" charset="0"/>
              </a:rPr>
              <a:t>implementation</a:t>
            </a:r>
          </a:p>
        </p:txBody>
      </p:sp>
      <p:sp>
        <p:nvSpPr>
          <p:cNvPr id="21" name="TextBox 29">
            <a:extLst>
              <a:ext uri="{FF2B5EF4-FFF2-40B4-BE49-F238E27FC236}">
                <a16:creationId xmlns:a16="http://schemas.microsoft.com/office/drawing/2014/main" id="{0E82BA6F-211C-A17C-584D-C40377D18181}"/>
              </a:ext>
            </a:extLst>
          </p:cNvPr>
          <p:cNvSpPr txBox="1"/>
          <p:nvPr/>
        </p:nvSpPr>
        <p:spPr>
          <a:xfrm>
            <a:off x="6559133" y="2461462"/>
            <a:ext cx="2400466" cy="438716"/>
          </a:xfrm>
          <a:prstGeom prst="rect">
            <a:avLst/>
          </a:prstGeom>
        </p:spPr>
        <p:txBody>
          <a:bodyPr wrap="square" lIns="0" tIns="0" rIns="0" bIns="0" rtlCol="0" anchor="t">
            <a:noAutofit/>
          </a:bodyPr>
          <a:lstStyle/>
          <a:p>
            <a:pPr>
              <a:lnSpc>
                <a:spcPts val="1773"/>
              </a:lnSpc>
            </a:pPr>
            <a:r>
              <a:rPr lang="en-US" b="1" dirty="0">
                <a:solidFill>
                  <a:srgbClr val="1C1D3B"/>
                </a:solidFill>
                <a:latin typeface="Helvetica" pitchFamily="2" charset="0"/>
                <a:ea typeface="Verdana" panose="020B0604030504040204" pitchFamily="34" charset="0"/>
              </a:rPr>
              <a:t>Product </a:t>
            </a:r>
            <a:br>
              <a:rPr lang="en-US" b="1" dirty="0">
                <a:solidFill>
                  <a:srgbClr val="1C1D3B"/>
                </a:solidFill>
                <a:latin typeface="Helvetica" pitchFamily="2" charset="0"/>
                <a:ea typeface="Verdana" panose="020B0604030504040204" pitchFamily="34" charset="0"/>
              </a:rPr>
            </a:br>
            <a:r>
              <a:rPr lang="en-US" b="1" dirty="0">
                <a:solidFill>
                  <a:srgbClr val="1C1D3B"/>
                </a:solidFill>
                <a:latin typeface="Helvetica" pitchFamily="2" charset="0"/>
                <a:ea typeface="Verdana" panose="020B0604030504040204" pitchFamily="34" charset="0"/>
              </a:rPr>
              <a:t>&amp; Innovations</a:t>
            </a:r>
          </a:p>
        </p:txBody>
      </p:sp>
      <p:sp>
        <p:nvSpPr>
          <p:cNvPr id="22" name="TextBox 30">
            <a:extLst>
              <a:ext uri="{FF2B5EF4-FFF2-40B4-BE49-F238E27FC236}">
                <a16:creationId xmlns:a16="http://schemas.microsoft.com/office/drawing/2014/main" id="{19047A6C-F0FD-5BA6-E70B-AA3BC042EA59}"/>
              </a:ext>
            </a:extLst>
          </p:cNvPr>
          <p:cNvSpPr txBox="1"/>
          <p:nvPr/>
        </p:nvSpPr>
        <p:spPr>
          <a:xfrm>
            <a:off x="9371067" y="2461462"/>
            <a:ext cx="1757717" cy="438716"/>
          </a:xfrm>
          <a:prstGeom prst="rect">
            <a:avLst/>
          </a:prstGeom>
        </p:spPr>
        <p:txBody>
          <a:bodyPr lIns="0" tIns="0" rIns="0" bIns="0" rtlCol="0" anchor="t">
            <a:noAutofit/>
          </a:bodyPr>
          <a:lstStyle/>
          <a:p>
            <a:pPr>
              <a:lnSpc>
                <a:spcPts val="1773"/>
              </a:lnSpc>
            </a:pPr>
            <a:r>
              <a:rPr lang="en-US" b="1" dirty="0">
                <a:solidFill>
                  <a:srgbClr val="1C1D3B"/>
                </a:solidFill>
                <a:latin typeface="Helvetica" pitchFamily="2" charset="0"/>
                <a:ea typeface="Verdana" panose="020B0604030504040204" pitchFamily="34" charset="0"/>
              </a:rPr>
              <a:t>Strategic </a:t>
            </a:r>
            <a:br>
              <a:rPr lang="en-US" b="1" dirty="0">
                <a:solidFill>
                  <a:srgbClr val="1C1D3B"/>
                </a:solidFill>
                <a:latin typeface="Helvetica" pitchFamily="2" charset="0"/>
                <a:ea typeface="Verdana" panose="020B0604030504040204" pitchFamily="34" charset="0"/>
              </a:rPr>
            </a:br>
            <a:r>
              <a:rPr lang="en-US" b="1" dirty="0">
                <a:solidFill>
                  <a:srgbClr val="1C1D3B"/>
                </a:solidFill>
                <a:latin typeface="Helvetica" pitchFamily="2" charset="0"/>
                <a:ea typeface="Verdana" panose="020B0604030504040204" pitchFamily="34" charset="0"/>
              </a:rPr>
              <a:t>Partnerships</a:t>
            </a:r>
          </a:p>
        </p:txBody>
      </p:sp>
      <p:sp>
        <p:nvSpPr>
          <p:cNvPr id="23" name="TextBox 34">
            <a:extLst>
              <a:ext uri="{FF2B5EF4-FFF2-40B4-BE49-F238E27FC236}">
                <a16:creationId xmlns:a16="http://schemas.microsoft.com/office/drawing/2014/main" id="{D0501E87-A9A3-E436-3EEA-E32B63A73EDB}"/>
              </a:ext>
            </a:extLst>
          </p:cNvPr>
          <p:cNvSpPr txBox="1"/>
          <p:nvPr/>
        </p:nvSpPr>
        <p:spPr>
          <a:xfrm>
            <a:off x="3243206" y="3096658"/>
            <a:ext cx="2653093" cy="3297121"/>
          </a:xfrm>
          <a:prstGeom prst="rect">
            <a:avLst/>
          </a:prstGeom>
        </p:spPr>
        <p:txBody>
          <a:bodyPr wrap="square" lIns="0" tIns="0" rIns="0" bIns="0" rtlCol="0" anchor="t">
            <a:spAutoFit/>
          </a:bodyPr>
          <a:lstStyle/>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S/4HANA Implementation</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Business Data Cloud (BDC)</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BTP Deployment</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OpenText</a:t>
            </a:r>
          </a:p>
          <a:p>
            <a:pPr marL="628650" lvl="1" indent="-171450">
              <a:lnSpc>
                <a:spcPct val="150000"/>
              </a:lnSpc>
              <a:buFont typeface="Arial" panose="020B0604020202020204" pitchFamily="34" charset="0"/>
              <a:buChar char="•"/>
            </a:pPr>
            <a:r>
              <a:rPr lang="en-US" sz="1200" dirty="0">
                <a:solidFill>
                  <a:srgbClr val="1C1D3B"/>
                </a:solidFill>
                <a:latin typeface="Helvetica" pitchFamily="2" charset="0"/>
              </a:rPr>
              <a:t>Extended ECM</a:t>
            </a:r>
          </a:p>
          <a:p>
            <a:pPr marL="628650" lvl="1" indent="-171450">
              <a:lnSpc>
                <a:spcPct val="150000"/>
              </a:lnSpc>
              <a:buFont typeface="Arial" panose="020B0604020202020204" pitchFamily="34" charset="0"/>
              <a:buChar char="•"/>
            </a:pPr>
            <a:r>
              <a:rPr lang="en-US" sz="1200" dirty="0">
                <a:solidFill>
                  <a:srgbClr val="1C1D3B"/>
                </a:solidFill>
                <a:latin typeface="Helvetica" pitchFamily="2" charset="0"/>
              </a:rPr>
              <a:t>Vendor Invoice Management </a:t>
            </a:r>
          </a:p>
          <a:p>
            <a:pPr marL="628650" lvl="1" indent="-171450">
              <a:lnSpc>
                <a:spcPct val="150000"/>
              </a:lnSpc>
              <a:buFont typeface="Arial" panose="020B0604020202020204" pitchFamily="34" charset="0"/>
              <a:buChar char="•"/>
            </a:pPr>
            <a:r>
              <a:rPr lang="en-US" sz="1200" dirty="0">
                <a:solidFill>
                  <a:srgbClr val="1C1D3B"/>
                </a:solidFill>
                <a:latin typeface="Helvetica" pitchFamily="2" charset="0"/>
              </a:rPr>
              <a:t>Doc Presentment</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Ariba</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Vistex</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Vertex</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AI Implementation</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Cloud Migrations</a:t>
            </a:r>
          </a:p>
        </p:txBody>
      </p:sp>
      <p:sp>
        <p:nvSpPr>
          <p:cNvPr id="24" name="TextBox 34">
            <a:extLst>
              <a:ext uri="{FF2B5EF4-FFF2-40B4-BE49-F238E27FC236}">
                <a16:creationId xmlns:a16="http://schemas.microsoft.com/office/drawing/2014/main" id="{8C05A3B9-D5F2-B7E6-F235-5ECDFE541E9D}"/>
              </a:ext>
            </a:extLst>
          </p:cNvPr>
          <p:cNvSpPr txBox="1"/>
          <p:nvPr/>
        </p:nvSpPr>
        <p:spPr>
          <a:xfrm>
            <a:off x="9371067" y="3096658"/>
            <a:ext cx="2520575" cy="804131"/>
          </a:xfrm>
          <a:prstGeom prst="rect">
            <a:avLst/>
          </a:prstGeom>
        </p:spPr>
        <p:txBody>
          <a:bodyPr wrap="square" lIns="0" tIns="0" rIns="0" bIns="0" rtlCol="0" anchor="t">
            <a:spAutoFit/>
          </a:bodyPr>
          <a:lstStyle/>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Gold Partner</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a:t>
            </a:r>
            <a:r>
              <a:rPr lang="en-US" sz="1200" dirty="0" err="1">
                <a:solidFill>
                  <a:srgbClr val="1C1D3B"/>
                </a:solidFill>
                <a:latin typeface="Helvetica" pitchFamily="2" charset="0"/>
              </a:rPr>
              <a:t>PartnerEdge</a:t>
            </a:r>
            <a:r>
              <a:rPr lang="en-US" sz="1200" dirty="0">
                <a:solidFill>
                  <a:srgbClr val="1C1D3B"/>
                </a:solidFill>
                <a:latin typeface="Helvetica" pitchFamily="2" charset="0"/>
              </a:rPr>
              <a:t>, Sell</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CCFlex – Cloud Choice Flex</a:t>
            </a:r>
          </a:p>
        </p:txBody>
      </p:sp>
      <p:sp>
        <p:nvSpPr>
          <p:cNvPr id="25" name="TextBox 34">
            <a:extLst>
              <a:ext uri="{FF2B5EF4-FFF2-40B4-BE49-F238E27FC236}">
                <a16:creationId xmlns:a16="http://schemas.microsoft.com/office/drawing/2014/main" id="{8ACD8691-6714-34AC-75BB-D04CDFEDEBFC}"/>
              </a:ext>
            </a:extLst>
          </p:cNvPr>
          <p:cNvSpPr txBox="1"/>
          <p:nvPr/>
        </p:nvSpPr>
        <p:spPr>
          <a:xfrm>
            <a:off x="578188" y="3096658"/>
            <a:ext cx="2520575" cy="1912127"/>
          </a:xfrm>
          <a:prstGeom prst="rect">
            <a:avLst/>
          </a:prstGeom>
        </p:spPr>
        <p:txBody>
          <a:bodyPr wrap="square" lIns="0" tIns="0" rIns="0" bIns="0" rtlCol="0" anchor="t">
            <a:spAutoFit/>
          </a:bodyPr>
          <a:lstStyle/>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SAP Data Archiving </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SAP </a:t>
            </a:r>
            <a:r>
              <a:rPr lang="en-US" sz="1200" dirty="0" err="1">
                <a:solidFill>
                  <a:srgbClr val="1C1D3B"/>
                </a:solidFill>
                <a:latin typeface="Helvetica" pitchFamily="2" charset="0"/>
              </a:rPr>
              <a:t>DaRT</a:t>
            </a:r>
            <a:endParaRPr lang="en-US" sz="1200" dirty="0">
              <a:solidFill>
                <a:srgbClr val="1C1D3B"/>
              </a:solidFill>
              <a:latin typeface="Helvetica" pitchFamily="2" charset="0"/>
            </a:endParaRP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Quality &amp; Governance</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Migration </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System Decommissioning </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Privacy</a:t>
            </a:r>
          </a:p>
          <a:p>
            <a:pPr marL="171450" indent="-171450">
              <a:lnSpc>
                <a:spcPct val="150000"/>
              </a:lnSpc>
              <a:buFont typeface="Arial" panose="020B0604020202020204" pitchFamily="34" charset="0"/>
              <a:buChar char="•"/>
            </a:pPr>
            <a:endParaRPr lang="en-US" sz="1200" dirty="0">
              <a:solidFill>
                <a:srgbClr val="1C1D3B"/>
              </a:solidFill>
              <a:latin typeface="Helvetica" pitchFamily="2" charset="0"/>
            </a:endParaRPr>
          </a:p>
        </p:txBody>
      </p:sp>
      <p:sp>
        <p:nvSpPr>
          <p:cNvPr id="26" name="TextBox 34">
            <a:extLst>
              <a:ext uri="{FF2B5EF4-FFF2-40B4-BE49-F238E27FC236}">
                <a16:creationId xmlns:a16="http://schemas.microsoft.com/office/drawing/2014/main" id="{54D8ED6E-E54A-2F41-AE52-DF43938163D6}"/>
              </a:ext>
            </a:extLst>
          </p:cNvPr>
          <p:cNvSpPr txBox="1"/>
          <p:nvPr/>
        </p:nvSpPr>
        <p:spPr>
          <a:xfrm>
            <a:off x="6504258" y="3096658"/>
            <a:ext cx="2520575" cy="1569340"/>
          </a:xfrm>
          <a:prstGeom prst="rect">
            <a:avLst/>
          </a:prstGeom>
        </p:spPr>
        <p:txBody>
          <a:bodyPr wrap="square" lIns="0" tIns="0" rIns="0" bIns="0" rtlCol="0" anchor="t">
            <a:spAutoFit/>
          </a:bodyPr>
          <a:lstStyle/>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ASSIST by Auritas</a:t>
            </a:r>
          </a:p>
          <a:p>
            <a:pPr marL="0" lvl="1">
              <a:lnSpc>
                <a:spcPct val="150000"/>
              </a:lnSpc>
            </a:pPr>
            <a:r>
              <a:rPr lang="en-US" sz="1050" i="1" dirty="0">
                <a:solidFill>
                  <a:srgbClr val="1C1D3B"/>
                </a:solidFill>
                <a:latin typeface="Helvetica" pitchFamily="2" charset="0"/>
              </a:rPr>
              <a:t>    (Data Archiving Automation)</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GUARD by Auritas</a:t>
            </a:r>
          </a:p>
          <a:p>
            <a:pPr marL="0" lvl="1">
              <a:lnSpc>
                <a:spcPct val="150000"/>
              </a:lnSpc>
            </a:pPr>
            <a:r>
              <a:rPr lang="en-US" sz="1050" i="1" dirty="0">
                <a:solidFill>
                  <a:srgbClr val="1C1D3B"/>
                </a:solidFill>
                <a:latin typeface="Helvetica" pitchFamily="2" charset="0"/>
              </a:rPr>
              <a:t>    (Legacy Decommissioning)</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Auritas Intelligent Accrual</a:t>
            </a:r>
          </a:p>
          <a:p>
            <a:pPr marL="0" lvl="1">
              <a:lnSpc>
                <a:spcPct val="150000"/>
              </a:lnSpc>
            </a:pPr>
            <a:r>
              <a:rPr lang="en-US" sz="1050" i="1" dirty="0">
                <a:solidFill>
                  <a:srgbClr val="1C1D3B"/>
                </a:solidFill>
                <a:latin typeface="Helvetica" pitchFamily="2" charset="0"/>
              </a:rPr>
              <a:t>    (Financial Automation)</a:t>
            </a:r>
          </a:p>
        </p:txBody>
      </p:sp>
      <p:cxnSp>
        <p:nvCxnSpPr>
          <p:cNvPr id="27" name="Straight Connector 26">
            <a:extLst>
              <a:ext uri="{FF2B5EF4-FFF2-40B4-BE49-F238E27FC236}">
                <a16:creationId xmlns:a16="http://schemas.microsoft.com/office/drawing/2014/main" id="{4A44C674-8C21-EED6-604F-B0D45F889B41}"/>
              </a:ext>
            </a:extLst>
          </p:cNvPr>
          <p:cNvCxnSpPr>
            <a:cxnSpLocks/>
          </p:cNvCxnSpPr>
          <p:nvPr/>
        </p:nvCxnSpPr>
        <p:spPr>
          <a:xfrm>
            <a:off x="2872051" y="2292504"/>
            <a:ext cx="0" cy="3954271"/>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0BDD9BE-75DF-3A4C-AB3B-8254D7EA2F71}"/>
              </a:ext>
            </a:extLst>
          </p:cNvPr>
          <p:cNvCxnSpPr>
            <a:cxnSpLocks/>
          </p:cNvCxnSpPr>
          <p:nvPr/>
        </p:nvCxnSpPr>
        <p:spPr>
          <a:xfrm>
            <a:off x="6198983" y="2292504"/>
            <a:ext cx="0" cy="3954271"/>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26F73CD-8EC2-5D06-A252-D59B923CEB33}"/>
              </a:ext>
            </a:extLst>
          </p:cNvPr>
          <p:cNvCxnSpPr>
            <a:cxnSpLocks/>
          </p:cNvCxnSpPr>
          <p:nvPr/>
        </p:nvCxnSpPr>
        <p:spPr>
          <a:xfrm>
            <a:off x="9029674" y="2292504"/>
            <a:ext cx="0" cy="3954271"/>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32" name="Picture 31">
            <a:extLst>
              <a:ext uri="{FF2B5EF4-FFF2-40B4-BE49-F238E27FC236}">
                <a16:creationId xmlns:a16="http://schemas.microsoft.com/office/drawing/2014/main" id="{82C3B97F-E530-76D6-31A1-1AE5C888E7F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53974" y="4889092"/>
            <a:ext cx="1046734" cy="315770"/>
          </a:xfrm>
          <a:prstGeom prst="rect">
            <a:avLst/>
          </a:prstGeom>
        </p:spPr>
      </p:pic>
      <p:sp>
        <p:nvSpPr>
          <p:cNvPr id="35" name="TextBox 34">
            <a:extLst>
              <a:ext uri="{FF2B5EF4-FFF2-40B4-BE49-F238E27FC236}">
                <a16:creationId xmlns:a16="http://schemas.microsoft.com/office/drawing/2014/main" id="{FB76C508-99A4-F703-4773-2CDE5C8DEDE0}"/>
              </a:ext>
            </a:extLst>
          </p:cNvPr>
          <p:cNvSpPr txBox="1"/>
          <p:nvPr/>
        </p:nvSpPr>
        <p:spPr>
          <a:xfrm>
            <a:off x="6702655" y="5169032"/>
            <a:ext cx="2520575" cy="229358"/>
          </a:xfrm>
          <a:prstGeom prst="rect">
            <a:avLst/>
          </a:prstGeom>
        </p:spPr>
        <p:txBody>
          <a:bodyPr wrap="square" lIns="0" tIns="0" rIns="0" bIns="0" rtlCol="0" anchor="t">
            <a:spAutoFit/>
          </a:bodyPr>
          <a:lstStyle/>
          <a:p>
            <a:pPr marL="0" lvl="1">
              <a:lnSpc>
                <a:spcPct val="150000"/>
              </a:lnSpc>
            </a:pPr>
            <a:r>
              <a:rPr lang="en-US" sz="1100" i="1" dirty="0">
                <a:solidFill>
                  <a:srgbClr val="1C1D3B"/>
                </a:solidFill>
                <a:latin typeface="Helvetica" pitchFamily="2" charset="0"/>
              </a:rPr>
              <a:t>(AMS + Hypercare)</a:t>
            </a:r>
          </a:p>
        </p:txBody>
      </p:sp>
      <p:pic>
        <p:nvPicPr>
          <p:cNvPr id="36" name="Picture 35" descr="Microsoft Azure Logo et symbole, sens, histoire, PNG, marque">
            <a:extLst>
              <a:ext uri="{FF2B5EF4-FFF2-40B4-BE49-F238E27FC236}">
                <a16:creationId xmlns:a16="http://schemas.microsoft.com/office/drawing/2014/main" id="{328BD453-A621-84A8-FE0F-F3D987F4767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539568" y="4420489"/>
            <a:ext cx="871255" cy="2596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Accusoft | Home">
            <a:extLst>
              <a:ext uri="{FF2B5EF4-FFF2-40B4-BE49-F238E27FC236}">
                <a16:creationId xmlns:a16="http://schemas.microsoft.com/office/drawing/2014/main" id="{252AEC57-D13A-18C9-0DB4-EC0E97D3F661}"/>
              </a:ext>
            </a:extLst>
          </p:cNvPr>
          <p:cNvPicPr>
            <a:picLocks noChangeAspect="1" noChangeArrowheads="1"/>
          </p:cNvPicPr>
          <p:nvPr/>
        </p:nvPicPr>
        <p:blipFill>
          <a:blip r:embed="rId5" cstate="email">
            <a:biLevel thresh="75000"/>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0527993" y="4106792"/>
            <a:ext cx="971400" cy="23313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omepage - Schoolupdate">
            <a:extLst>
              <a:ext uri="{FF2B5EF4-FFF2-40B4-BE49-F238E27FC236}">
                <a16:creationId xmlns:a16="http://schemas.microsoft.com/office/drawing/2014/main" id="{7175300E-CCF5-1087-BFD6-D9B956756A2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42167" y="5322797"/>
            <a:ext cx="915662" cy="23730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12">
            <a:extLst>
              <a:ext uri="{FF2B5EF4-FFF2-40B4-BE49-F238E27FC236}">
                <a16:creationId xmlns:a16="http://schemas.microsoft.com/office/drawing/2014/main" id="{EE6BEDE4-46A5-1B91-3506-A67DCE461C93}"/>
              </a:ext>
            </a:extLst>
          </p:cNvPr>
          <p:cNvGrpSpPr/>
          <p:nvPr/>
        </p:nvGrpSpPr>
        <p:grpSpPr>
          <a:xfrm>
            <a:off x="9483724" y="4171279"/>
            <a:ext cx="668083" cy="384782"/>
            <a:chOff x="0" y="0"/>
            <a:chExt cx="1515902" cy="873083"/>
          </a:xfrm>
        </p:grpSpPr>
        <p:grpSp>
          <p:nvGrpSpPr>
            <p:cNvPr id="40" name="Group 13">
              <a:extLst>
                <a:ext uri="{FF2B5EF4-FFF2-40B4-BE49-F238E27FC236}">
                  <a16:creationId xmlns:a16="http://schemas.microsoft.com/office/drawing/2014/main" id="{B29A23F9-9E9A-196C-3237-B7C92922C4A2}"/>
                </a:ext>
              </a:extLst>
            </p:cNvPr>
            <p:cNvGrpSpPr/>
            <p:nvPr/>
          </p:nvGrpSpPr>
          <p:grpSpPr>
            <a:xfrm>
              <a:off x="11897" y="28282"/>
              <a:ext cx="812816" cy="435871"/>
              <a:chOff x="0" y="0"/>
              <a:chExt cx="514173" cy="275724"/>
            </a:xfrm>
          </p:grpSpPr>
          <p:sp>
            <p:nvSpPr>
              <p:cNvPr id="45" name="Freeform 14">
                <a:extLst>
                  <a:ext uri="{FF2B5EF4-FFF2-40B4-BE49-F238E27FC236}">
                    <a16:creationId xmlns:a16="http://schemas.microsoft.com/office/drawing/2014/main" id="{112537DB-B07D-F357-F5DB-5C4F0E800650}"/>
                  </a:ext>
                </a:extLst>
              </p:cNvPr>
              <p:cNvSpPr/>
              <p:nvPr/>
            </p:nvSpPr>
            <p:spPr>
              <a:xfrm>
                <a:off x="0" y="0"/>
                <a:ext cx="514173" cy="275724"/>
              </a:xfrm>
              <a:custGeom>
                <a:avLst/>
                <a:gdLst/>
                <a:ahLst/>
                <a:cxnLst/>
                <a:rect l="l" t="t" r="r" b="b"/>
                <a:pathLst>
                  <a:path w="514173" h="275724">
                    <a:moveTo>
                      <a:pt x="0" y="0"/>
                    </a:moveTo>
                    <a:lnTo>
                      <a:pt x="514173" y="0"/>
                    </a:lnTo>
                    <a:lnTo>
                      <a:pt x="514173" y="275724"/>
                    </a:lnTo>
                    <a:lnTo>
                      <a:pt x="0" y="275724"/>
                    </a:lnTo>
                    <a:close/>
                  </a:path>
                </a:pathLst>
              </a:custGeom>
              <a:solidFill>
                <a:srgbClr val="FFFFFF"/>
              </a:solidFill>
            </p:spPr>
            <p:txBody>
              <a:bodyPr/>
              <a:lstStyle/>
              <a:p>
                <a:endParaRPr lang="en-US" sz="1200">
                  <a:latin typeface="Helvetica" pitchFamily="2" charset="0"/>
                </a:endParaRPr>
              </a:p>
            </p:txBody>
          </p:sp>
          <p:sp>
            <p:nvSpPr>
              <p:cNvPr id="46" name="TextBox 15">
                <a:extLst>
                  <a:ext uri="{FF2B5EF4-FFF2-40B4-BE49-F238E27FC236}">
                    <a16:creationId xmlns:a16="http://schemas.microsoft.com/office/drawing/2014/main" id="{0150F7B6-5AE7-2CFB-DAC3-8492DA6BBC3D}"/>
                  </a:ext>
                </a:extLst>
              </p:cNvPr>
              <p:cNvSpPr txBox="1"/>
              <p:nvPr/>
            </p:nvSpPr>
            <p:spPr>
              <a:xfrm>
                <a:off x="0" y="47625"/>
                <a:ext cx="812800" cy="765175"/>
              </a:xfrm>
              <a:prstGeom prst="rect">
                <a:avLst/>
              </a:prstGeom>
            </p:spPr>
            <p:txBody>
              <a:bodyPr lIns="50800" tIns="50800" rIns="50800" bIns="50800" rtlCol="0" anchor="ctr"/>
              <a:lstStyle/>
              <a:p>
                <a:pPr algn="ctr">
                  <a:lnSpc>
                    <a:spcPts val="1379"/>
                  </a:lnSpc>
                </a:pPr>
                <a:endParaRPr sz="1200">
                  <a:latin typeface="Helvetica" pitchFamily="2" charset="0"/>
                </a:endParaRPr>
              </a:p>
            </p:txBody>
          </p:sp>
        </p:grpSp>
        <p:grpSp>
          <p:nvGrpSpPr>
            <p:cNvPr id="41" name="Group 16">
              <a:extLst>
                <a:ext uri="{FF2B5EF4-FFF2-40B4-BE49-F238E27FC236}">
                  <a16:creationId xmlns:a16="http://schemas.microsoft.com/office/drawing/2014/main" id="{4A6E2C02-EB3D-464E-8555-DEF266688A30}"/>
                </a:ext>
              </a:extLst>
            </p:cNvPr>
            <p:cNvGrpSpPr/>
            <p:nvPr/>
          </p:nvGrpSpPr>
          <p:grpSpPr>
            <a:xfrm>
              <a:off x="670767" y="404144"/>
              <a:ext cx="812816" cy="435871"/>
              <a:chOff x="0" y="0"/>
              <a:chExt cx="514173" cy="275724"/>
            </a:xfrm>
          </p:grpSpPr>
          <p:sp>
            <p:nvSpPr>
              <p:cNvPr id="43" name="Freeform 17">
                <a:extLst>
                  <a:ext uri="{FF2B5EF4-FFF2-40B4-BE49-F238E27FC236}">
                    <a16:creationId xmlns:a16="http://schemas.microsoft.com/office/drawing/2014/main" id="{09AEC157-70AA-BC1F-B853-503E98EA8BDE}"/>
                  </a:ext>
                </a:extLst>
              </p:cNvPr>
              <p:cNvSpPr/>
              <p:nvPr/>
            </p:nvSpPr>
            <p:spPr>
              <a:xfrm>
                <a:off x="0" y="0"/>
                <a:ext cx="514173" cy="275724"/>
              </a:xfrm>
              <a:custGeom>
                <a:avLst/>
                <a:gdLst/>
                <a:ahLst/>
                <a:cxnLst/>
                <a:rect l="l" t="t" r="r" b="b"/>
                <a:pathLst>
                  <a:path w="514173" h="275724">
                    <a:moveTo>
                      <a:pt x="0" y="0"/>
                    </a:moveTo>
                    <a:lnTo>
                      <a:pt x="514173" y="0"/>
                    </a:lnTo>
                    <a:lnTo>
                      <a:pt x="514173" y="275724"/>
                    </a:lnTo>
                    <a:lnTo>
                      <a:pt x="0" y="275724"/>
                    </a:lnTo>
                    <a:close/>
                  </a:path>
                </a:pathLst>
              </a:custGeom>
              <a:solidFill>
                <a:srgbClr val="FFFFFF"/>
              </a:solidFill>
            </p:spPr>
            <p:txBody>
              <a:bodyPr/>
              <a:lstStyle/>
              <a:p>
                <a:endParaRPr lang="en-US" sz="1200">
                  <a:latin typeface="Helvetica" pitchFamily="2" charset="0"/>
                </a:endParaRPr>
              </a:p>
            </p:txBody>
          </p:sp>
          <p:sp>
            <p:nvSpPr>
              <p:cNvPr id="44" name="TextBox 18">
                <a:extLst>
                  <a:ext uri="{FF2B5EF4-FFF2-40B4-BE49-F238E27FC236}">
                    <a16:creationId xmlns:a16="http://schemas.microsoft.com/office/drawing/2014/main" id="{C0B9F33D-47D7-463D-C081-0A67178B3A17}"/>
                  </a:ext>
                </a:extLst>
              </p:cNvPr>
              <p:cNvSpPr txBox="1"/>
              <p:nvPr/>
            </p:nvSpPr>
            <p:spPr>
              <a:xfrm>
                <a:off x="0" y="47625"/>
                <a:ext cx="812800" cy="765175"/>
              </a:xfrm>
              <a:prstGeom prst="rect">
                <a:avLst/>
              </a:prstGeom>
            </p:spPr>
            <p:txBody>
              <a:bodyPr lIns="50800" tIns="50800" rIns="50800" bIns="50800" rtlCol="0" anchor="ctr"/>
              <a:lstStyle/>
              <a:p>
                <a:pPr algn="ctr">
                  <a:lnSpc>
                    <a:spcPts val="1379"/>
                  </a:lnSpc>
                </a:pPr>
                <a:endParaRPr sz="1200">
                  <a:latin typeface="Helvetica" pitchFamily="2" charset="0"/>
                </a:endParaRPr>
              </a:p>
            </p:txBody>
          </p:sp>
        </p:grpSp>
        <p:sp>
          <p:nvSpPr>
            <p:cNvPr id="42" name="Freeform 19">
              <a:extLst>
                <a:ext uri="{FF2B5EF4-FFF2-40B4-BE49-F238E27FC236}">
                  <a16:creationId xmlns:a16="http://schemas.microsoft.com/office/drawing/2014/main" id="{D79261A2-4BE7-FC96-F69D-2ACDF76AA356}"/>
                </a:ext>
              </a:extLst>
            </p:cNvPr>
            <p:cNvSpPr/>
            <p:nvPr/>
          </p:nvSpPr>
          <p:spPr>
            <a:xfrm>
              <a:off x="0" y="0"/>
              <a:ext cx="1515902" cy="873083"/>
            </a:xfrm>
            <a:custGeom>
              <a:avLst/>
              <a:gdLst/>
              <a:ahLst/>
              <a:cxnLst/>
              <a:rect l="l" t="t" r="r" b="b"/>
              <a:pathLst>
                <a:path w="1515902" h="873083">
                  <a:moveTo>
                    <a:pt x="0" y="0"/>
                  </a:moveTo>
                  <a:lnTo>
                    <a:pt x="1515902" y="0"/>
                  </a:lnTo>
                  <a:lnTo>
                    <a:pt x="1515902" y="873083"/>
                  </a:lnTo>
                  <a:lnTo>
                    <a:pt x="0" y="873083"/>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sz="1200">
                <a:latin typeface="Helvetica" pitchFamily="2" charset="0"/>
              </a:endParaRPr>
            </a:p>
          </p:txBody>
        </p:sp>
      </p:grpSp>
      <p:pic>
        <p:nvPicPr>
          <p:cNvPr id="47" name="Picture 2">
            <a:extLst>
              <a:ext uri="{FF2B5EF4-FFF2-40B4-BE49-F238E27FC236}">
                <a16:creationId xmlns:a16="http://schemas.microsoft.com/office/drawing/2014/main" id="{6F997E36-05D4-0BCE-3E38-A259067F80D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538107" y="4873422"/>
            <a:ext cx="463183" cy="277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1CA149-1856-AF46-D6FD-6A4789ECFC9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16855" y="5539647"/>
            <a:ext cx="488776" cy="2419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4">
            <a:extLst>
              <a:ext uri="{FF2B5EF4-FFF2-40B4-BE49-F238E27FC236}">
                <a16:creationId xmlns:a16="http://schemas.microsoft.com/office/drawing/2014/main" id="{09143D79-F5F6-AB01-ACF1-5A8EDE17C57E}"/>
              </a:ext>
            </a:extLst>
          </p:cNvPr>
          <p:cNvSpPr txBox="1"/>
          <p:nvPr/>
        </p:nvSpPr>
        <p:spPr>
          <a:xfrm>
            <a:off x="9521227" y="5755650"/>
            <a:ext cx="782554" cy="218906"/>
          </a:xfrm>
          <a:prstGeom prst="rect">
            <a:avLst/>
          </a:prstGeom>
        </p:spPr>
        <p:txBody>
          <a:bodyPr wrap="square" lIns="0" tIns="0" rIns="0" bIns="0" rtlCol="0" anchor="t">
            <a:spAutoFit/>
          </a:bodyPr>
          <a:lstStyle/>
          <a:p>
            <a:pPr>
              <a:lnSpc>
                <a:spcPct val="150000"/>
              </a:lnSpc>
            </a:pPr>
            <a:r>
              <a:rPr lang="en-US" sz="1050" b="1" i="1" dirty="0">
                <a:solidFill>
                  <a:srgbClr val="00A3E9"/>
                </a:solidFill>
                <a:latin typeface="Helvetica" pitchFamily="2" charset="0"/>
              </a:rPr>
              <a:t>CC</a:t>
            </a:r>
            <a:r>
              <a:rPr lang="en-US" sz="1050" i="1" dirty="0">
                <a:solidFill>
                  <a:srgbClr val="00A3E9"/>
                </a:solidFill>
                <a:latin typeface="Helvetica" pitchFamily="2" charset="0"/>
              </a:rPr>
              <a:t>Flex</a:t>
            </a:r>
          </a:p>
        </p:txBody>
      </p:sp>
      <p:grpSp>
        <p:nvGrpSpPr>
          <p:cNvPr id="9" name="Group 8">
            <a:extLst>
              <a:ext uri="{FF2B5EF4-FFF2-40B4-BE49-F238E27FC236}">
                <a16:creationId xmlns:a16="http://schemas.microsoft.com/office/drawing/2014/main" id="{18054771-D316-DAEF-16E7-6B9C40D48050}"/>
              </a:ext>
            </a:extLst>
          </p:cNvPr>
          <p:cNvGrpSpPr/>
          <p:nvPr/>
        </p:nvGrpSpPr>
        <p:grpSpPr>
          <a:xfrm>
            <a:off x="-1013" y="-13277"/>
            <a:ext cx="12202988" cy="1890595"/>
            <a:chOff x="-10988" y="-29259"/>
            <a:chExt cx="12202988" cy="1890595"/>
          </a:xfrm>
        </p:grpSpPr>
        <p:grpSp>
          <p:nvGrpSpPr>
            <p:cNvPr id="4" name="Group 3">
              <a:extLst>
                <a:ext uri="{FF2B5EF4-FFF2-40B4-BE49-F238E27FC236}">
                  <a16:creationId xmlns:a16="http://schemas.microsoft.com/office/drawing/2014/main" id="{08158CA3-6989-09D2-BE6D-110918E0F8DC}"/>
                </a:ext>
              </a:extLst>
            </p:cNvPr>
            <p:cNvGrpSpPr/>
            <p:nvPr/>
          </p:nvGrpSpPr>
          <p:grpSpPr>
            <a:xfrm>
              <a:off x="-10988" y="-29259"/>
              <a:ext cx="12202988" cy="1890595"/>
              <a:chOff x="4196" y="-1528005"/>
              <a:chExt cx="12202988" cy="1890595"/>
            </a:xfrm>
          </p:grpSpPr>
          <p:grpSp>
            <p:nvGrpSpPr>
              <p:cNvPr id="14" name="Group 13">
                <a:extLst>
                  <a:ext uri="{FF2B5EF4-FFF2-40B4-BE49-F238E27FC236}">
                    <a16:creationId xmlns:a16="http://schemas.microsoft.com/office/drawing/2014/main" id="{E4155829-7A1C-948B-C73F-FCB2C59A86EC}"/>
                  </a:ext>
                </a:extLst>
              </p:cNvPr>
              <p:cNvGrpSpPr/>
              <p:nvPr/>
            </p:nvGrpSpPr>
            <p:grpSpPr>
              <a:xfrm>
                <a:off x="4196" y="-1528005"/>
                <a:ext cx="12202988" cy="1890595"/>
                <a:chOff x="4196" y="-1393095"/>
                <a:chExt cx="12202988" cy="1890595"/>
              </a:xfrm>
            </p:grpSpPr>
            <p:sp>
              <p:nvSpPr>
                <p:cNvPr id="8" name="Rectangle 7">
                  <a:extLst>
                    <a:ext uri="{FF2B5EF4-FFF2-40B4-BE49-F238E27FC236}">
                      <a16:creationId xmlns:a16="http://schemas.microsoft.com/office/drawing/2014/main" id="{D45B459C-B50E-4805-824B-449016EDFC72}"/>
                    </a:ext>
                  </a:extLst>
                </p:cNvPr>
                <p:cNvSpPr/>
                <p:nvPr/>
              </p:nvSpPr>
              <p:spPr>
                <a:xfrm flipV="1">
                  <a:off x="5209" y="-11346"/>
                  <a:ext cx="12201037" cy="508846"/>
                </a:xfrm>
                <a:prstGeom prst="rect">
                  <a:avLst/>
                </a:prstGeom>
                <a:solidFill>
                  <a:srgbClr val="D406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3BF50D-D563-82EB-E8EF-B622DD7F4C11}"/>
                    </a:ext>
                  </a:extLst>
                </p:cNvPr>
                <p:cNvSpPr/>
                <p:nvPr/>
              </p:nvSpPr>
              <p:spPr>
                <a:xfrm rot="21540000">
                  <a:off x="4196" y="187624"/>
                  <a:ext cx="12202988" cy="128691"/>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356585-C682-601C-A3A9-65960FC26F6B}"/>
                    </a:ext>
                  </a:extLst>
                </p:cNvPr>
                <p:cNvSpPr/>
                <p:nvPr/>
              </p:nvSpPr>
              <p:spPr>
                <a:xfrm>
                  <a:off x="5208" y="-1393095"/>
                  <a:ext cx="12201975" cy="1519850"/>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Rectangle 33">
                <a:extLst>
                  <a:ext uri="{FF2B5EF4-FFF2-40B4-BE49-F238E27FC236}">
                    <a16:creationId xmlns:a16="http://schemas.microsoft.com/office/drawing/2014/main" id="{B914EFF1-0CF1-6927-FEDC-CC606DE4D0F0}"/>
                  </a:ext>
                </a:extLst>
              </p:cNvPr>
              <p:cNvSpPr/>
              <p:nvPr/>
            </p:nvSpPr>
            <p:spPr>
              <a:xfrm>
                <a:off x="5209" y="-60369"/>
                <a:ext cx="9842132" cy="120054"/>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120DDB1F-ADB9-728A-462F-A423F5760FF1}"/>
                </a:ext>
              </a:extLst>
            </p:cNvPr>
            <p:cNvSpPr/>
            <p:nvPr/>
          </p:nvSpPr>
          <p:spPr>
            <a:xfrm>
              <a:off x="-9975" y="1522899"/>
              <a:ext cx="5824386" cy="137796"/>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4">
            <a:extLst>
              <a:ext uri="{FF2B5EF4-FFF2-40B4-BE49-F238E27FC236}">
                <a16:creationId xmlns:a16="http://schemas.microsoft.com/office/drawing/2014/main" id="{3C2124A4-0D5B-B306-91C7-002B4C183A7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19421" y="4887684"/>
            <a:ext cx="488776" cy="2419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4">
            <a:extLst>
              <a:ext uri="{FF2B5EF4-FFF2-40B4-BE49-F238E27FC236}">
                <a16:creationId xmlns:a16="http://schemas.microsoft.com/office/drawing/2014/main" id="{1E9B1C9C-FECA-7DA0-1245-5C1EB3B22FB4}"/>
              </a:ext>
            </a:extLst>
          </p:cNvPr>
          <p:cNvSpPr txBox="1"/>
          <p:nvPr/>
        </p:nvSpPr>
        <p:spPr>
          <a:xfrm>
            <a:off x="9516855" y="5114017"/>
            <a:ext cx="668962" cy="145937"/>
          </a:xfrm>
          <a:prstGeom prst="rect">
            <a:avLst/>
          </a:prstGeom>
        </p:spPr>
        <p:txBody>
          <a:bodyPr wrap="square" lIns="0" tIns="0" rIns="0" bIns="0" rtlCol="0" anchor="t">
            <a:spAutoFit/>
          </a:bodyPr>
          <a:lstStyle/>
          <a:p>
            <a:pPr>
              <a:lnSpc>
                <a:spcPct val="150000"/>
              </a:lnSpc>
            </a:pPr>
            <a:r>
              <a:rPr lang="en-US" sz="700" b="1" dirty="0" err="1">
                <a:solidFill>
                  <a:srgbClr val="00A3E9"/>
                </a:solidFill>
                <a:latin typeface="Helvetica" pitchFamily="2" charset="0"/>
              </a:rPr>
              <a:t>Partner</a:t>
            </a:r>
            <a:r>
              <a:rPr lang="en-US" sz="700" dirty="0" err="1">
                <a:solidFill>
                  <a:srgbClr val="00A3E9"/>
                </a:solidFill>
                <a:latin typeface="Helvetica" pitchFamily="2" charset="0"/>
              </a:rPr>
              <a:t>Edge</a:t>
            </a:r>
            <a:r>
              <a:rPr lang="en-US" sz="700" baseline="30000" dirty="0">
                <a:solidFill>
                  <a:srgbClr val="00A3E9"/>
                </a:solidFill>
                <a:latin typeface="Helvetica" pitchFamily="2" charset="0"/>
              </a:rPr>
              <a:t>®</a:t>
            </a:r>
            <a:r>
              <a:rPr lang="en-US" sz="700" dirty="0">
                <a:solidFill>
                  <a:srgbClr val="00A3E9"/>
                </a:solidFill>
                <a:latin typeface="Helvetica" pitchFamily="2" charset="0"/>
              </a:rPr>
              <a:t> </a:t>
            </a:r>
          </a:p>
        </p:txBody>
      </p:sp>
      <p:cxnSp>
        <p:nvCxnSpPr>
          <p:cNvPr id="49" name="Straight Connector 48">
            <a:extLst>
              <a:ext uri="{FF2B5EF4-FFF2-40B4-BE49-F238E27FC236}">
                <a16:creationId xmlns:a16="http://schemas.microsoft.com/office/drawing/2014/main" id="{F191830C-20B4-8851-E27B-3D16CF6998DA}"/>
              </a:ext>
            </a:extLst>
          </p:cNvPr>
          <p:cNvCxnSpPr>
            <a:cxnSpLocks/>
          </p:cNvCxnSpPr>
          <p:nvPr/>
        </p:nvCxnSpPr>
        <p:spPr>
          <a:xfrm>
            <a:off x="4200437" y="407633"/>
            <a:ext cx="0" cy="952949"/>
          </a:xfrm>
          <a:prstGeom prst="line">
            <a:avLst/>
          </a:prstGeom>
          <a:ln w="952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0" name="TextBox 28">
            <a:extLst>
              <a:ext uri="{FF2B5EF4-FFF2-40B4-BE49-F238E27FC236}">
                <a16:creationId xmlns:a16="http://schemas.microsoft.com/office/drawing/2014/main" id="{8E84CC91-6BEA-A52F-09E0-BB52498BDE89}"/>
              </a:ext>
            </a:extLst>
          </p:cNvPr>
          <p:cNvSpPr txBox="1"/>
          <p:nvPr/>
        </p:nvSpPr>
        <p:spPr>
          <a:xfrm>
            <a:off x="4695776" y="584135"/>
            <a:ext cx="1124303" cy="398528"/>
          </a:xfrm>
          <a:prstGeom prst="rect">
            <a:avLst/>
          </a:prstGeom>
        </p:spPr>
        <p:txBody>
          <a:bodyPr wrap="square" lIns="0" tIns="0" rIns="0" bIns="0" rtlCol="0" anchor="ctr">
            <a:noAutofit/>
          </a:bodyPr>
          <a:lstStyle/>
          <a:p>
            <a:pPr algn="ctr">
              <a:lnSpc>
                <a:spcPts val="1773"/>
              </a:lnSpc>
            </a:pPr>
            <a:r>
              <a:rPr lang="en-US" sz="2800" b="1" dirty="0">
                <a:solidFill>
                  <a:schemeClr val="bg1"/>
                </a:solidFill>
                <a:latin typeface="Helvetica" pitchFamily="2" charset="0"/>
                <a:ea typeface="Verdana" panose="020B0604030504040204" pitchFamily="34" charset="0"/>
              </a:rPr>
              <a:t>1,500</a:t>
            </a:r>
          </a:p>
        </p:txBody>
      </p:sp>
      <p:sp>
        <p:nvSpPr>
          <p:cNvPr id="51" name="TextBox 28">
            <a:extLst>
              <a:ext uri="{FF2B5EF4-FFF2-40B4-BE49-F238E27FC236}">
                <a16:creationId xmlns:a16="http://schemas.microsoft.com/office/drawing/2014/main" id="{7AF39576-4C98-B0E1-730F-503B35C47EFA}"/>
              </a:ext>
            </a:extLst>
          </p:cNvPr>
          <p:cNvSpPr txBox="1"/>
          <p:nvPr/>
        </p:nvSpPr>
        <p:spPr>
          <a:xfrm>
            <a:off x="4725421" y="898227"/>
            <a:ext cx="1065012" cy="398528"/>
          </a:xfrm>
          <a:prstGeom prst="rect">
            <a:avLst/>
          </a:prstGeom>
        </p:spPr>
        <p:txBody>
          <a:bodyPr wrap="square" lIns="0" tIns="0" rIns="0" bIns="0" rtlCol="0" anchor="ctr">
            <a:noAutofit/>
          </a:bodyPr>
          <a:lstStyle/>
          <a:p>
            <a:pPr algn="ctr"/>
            <a:r>
              <a:rPr lang="en-US" sz="1200" dirty="0">
                <a:solidFill>
                  <a:schemeClr val="bg1"/>
                </a:solidFill>
                <a:latin typeface="Helvetica" pitchFamily="2" charset="0"/>
                <a:ea typeface="Verdana" panose="020B0604030504040204" pitchFamily="34" charset="0"/>
              </a:rPr>
              <a:t>Successful Projects</a:t>
            </a:r>
          </a:p>
        </p:txBody>
      </p:sp>
      <p:sp>
        <p:nvSpPr>
          <p:cNvPr id="52" name="TextBox 28">
            <a:extLst>
              <a:ext uri="{FF2B5EF4-FFF2-40B4-BE49-F238E27FC236}">
                <a16:creationId xmlns:a16="http://schemas.microsoft.com/office/drawing/2014/main" id="{CDD348BE-BE24-CD46-34C6-129076B19D1E}"/>
              </a:ext>
            </a:extLst>
          </p:cNvPr>
          <p:cNvSpPr txBox="1"/>
          <p:nvPr/>
        </p:nvSpPr>
        <p:spPr>
          <a:xfrm>
            <a:off x="6527825" y="584135"/>
            <a:ext cx="1326950" cy="398528"/>
          </a:xfrm>
          <a:prstGeom prst="rect">
            <a:avLst/>
          </a:prstGeom>
        </p:spPr>
        <p:txBody>
          <a:bodyPr wrap="square" lIns="0" tIns="0" rIns="0" bIns="0" rtlCol="0" anchor="ctr">
            <a:noAutofit/>
          </a:bodyPr>
          <a:lstStyle/>
          <a:p>
            <a:pPr algn="ctr">
              <a:lnSpc>
                <a:spcPts val="1773"/>
              </a:lnSpc>
            </a:pPr>
            <a:r>
              <a:rPr lang="en-US" sz="2800" b="1" dirty="0">
                <a:solidFill>
                  <a:schemeClr val="bg1"/>
                </a:solidFill>
                <a:latin typeface="Helvetica" pitchFamily="2" charset="0"/>
                <a:ea typeface="Verdana" panose="020B0604030504040204" pitchFamily="34" charset="0"/>
              </a:rPr>
              <a:t>10,500+</a:t>
            </a:r>
          </a:p>
        </p:txBody>
      </p:sp>
      <p:sp>
        <p:nvSpPr>
          <p:cNvPr id="53" name="TextBox 28">
            <a:extLst>
              <a:ext uri="{FF2B5EF4-FFF2-40B4-BE49-F238E27FC236}">
                <a16:creationId xmlns:a16="http://schemas.microsoft.com/office/drawing/2014/main" id="{715B2C91-EEAC-DA95-27E9-BFA4817DDD48}"/>
              </a:ext>
            </a:extLst>
          </p:cNvPr>
          <p:cNvSpPr txBox="1"/>
          <p:nvPr/>
        </p:nvSpPr>
        <p:spPr>
          <a:xfrm>
            <a:off x="6658794" y="898227"/>
            <a:ext cx="1065012" cy="398528"/>
          </a:xfrm>
          <a:prstGeom prst="rect">
            <a:avLst/>
          </a:prstGeom>
        </p:spPr>
        <p:txBody>
          <a:bodyPr wrap="square" lIns="0" tIns="0" rIns="0" bIns="0" rtlCol="0" anchor="ctr">
            <a:noAutofit/>
          </a:bodyPr>
          <a:lstStyle/>
          <a:p>
            <a:pPr algn="ctr"/>
            <a:r>
              <a:rPr lang="en-US" sz="1200" dirty="0">
                <a:solidFill>
                  <a:schemeClr val="bg1"/>
                </a:solidFill>
                <a:latin typeface="Helvetica" pitchFamily="2" charset="0"/>
                <a:ea typeface="Verdana" panose="020B0604030504040204" pitchFamily="34" charset="0"/>
              </a:rPr>
              <a:t>TB of Data</a:t>
            </a:r>
          </a:p>
          <a:p>
            <a:pPr algn="ctr"/>
            <a:r>
              <a:rPr lang="en-US" sz="1200" dirty="0">
                <a:solidFill>
                  <a:schemeClr val="bg1"/>
                </a:solidFill>
                <a:latin typeface="Helvetica" pitchFamily="2" charset="0"/>
                <a:ea typeface="Verdana" panose="020B0604030504040204" pitchFamily="34" charset="0"/>
              </a:rPr>
              <a:t>Managed</a:t>
            </a:r>
          </a:p>
        </p:txBody>
      </p:sp>
      <p:sp>
        <p:nvSpPr>
          <p:cNvPr id="54" name="TextBox 28">
            <a:extLst>
              <a:ext uri="{FF2B5EF4-FFF2-40B4-BE49-F238E27FC236}">
                <a16:creationId xmlns:a16="http://schemas.microsoft.com/office/drawing/2014/main" id="{77469667-7105-3FC0-DCAC-2E64D6F51D62}"/>
              </a:ext>
            </a:extLst>
          </p:cNvPr>
          <p:cNvSpPr txBox="1"/>
          <p:nvPr/>
        </p:nvSpPr>
        <p:spPr>
          <a:xfrm>
            <a:off x="8491431" y="584135"/>
            <a:ext cx="1124303" cy="398528"/>
          </a:xfrm>
          <a:prstGeom prst="rect">
            <a:avLst/>
          </a:prstGeom>
        </p:spPr>
        <p:txBody>
          <a:bodyPr wrap="square" lIns="0" tIns="0" rIns="0" bIns="0" rtlCol="0" anchor="ctr">
            <a:noAutofit/>
          </a:bodyPr>
          <a:lstStyle/>
          <a:p>
            <a:pPr algn="ctr">
              <a:lnSpc>
                <a:spcPts val="1773"/>
              </a:lnSpc>
            </a:pPr>
            <a:r>
              <a:rPr lang="en-US" sz="2800" b="1" dirty="0">
                <a:solidFill>
                  <a:schemeClr val="bg1"/>
                </a:solidFill>
                <a:latin typeface="Helvetica" pitchFamily="2" charset="0"/>
                <a:ea typeface="Verdana" panose="020B0604030504040204" pitchFamily="34" charset="0"/>
              </a:rPr>
              <a:t>22+</a:t>
            </a:r>
          </a:p>
        </p:txBody>
      </p:sp>
      <p:sp>
        <p:nvSpPr>
          <p:cNvPr id="55" name="TextBox 28">
            <a:extLst>
              <a:ext uri="{FF2B5EF4-FFF2-40B4-BE49-F238E27FC236}">
                <a16:creationId xmlns:a16="http://schemas.microsoft.com/office/drawing/2014/main" id="{49D5AC29-0843-CFBE-C0E2-557F4E7C7112}"/>
              </a:ext>
            </a:extLst>
          </p:cNvPr>
          <p:cNvSpPr txBox="1"/>
          <p:nvPr/>
        </p:nvSpPr>
        <p:spPr>
          <a:xfrm>
            <a:off x="8428988" y="898227"/>
            <a:ext cx="1249189" cy="398528"/>
          </a:xfrm>
          <a:prstGeom prst="rect">
            <a:avLst/>
          </a:prstGeom>
        </p:spPr>
        <p:txBody>
          <a:bodyPr wrap="square" lIns="0" tIns="0" rIns="0" bIns="0" rtlCol="0" anchor="ctr">
            <a:noAutofit/>
          </a:bodyPr>
          <a:lstStyle/>
          <a:p>
            <a:pPr algn="ctr"/>
            <a:r>
              <a:rPr lang="en-US" sz="1200" dirty="0">
                <a:solidFill>
                  <a:schemeClr val="bg1"/>
                </a:solidFill>
                <a:latin typeface="Helvetica" pitchFamily="2" charset="0"/>
                <a:ea typeface="Verdana" panose="020B0604030504040204" pitchFamily="34" charset="0"/>
              </a:rPr>
              <a:t>Years Evolving Companies</a:t>
            </a:r>
          </a:p>
        </p:txBody>
      </p:sp>
      <p:sp>
        <p:nvSpPr>
          <p:cNvPr id="56" name="TextBox 28">
            <a:extLst>
              <a:ext uri="{FF2B5EF4-FFF2-40B4-BE49-F238E27FC236}">
                <a16:creationId xmlns:a16="http://schemas.microsoft.com/office/drawing/2014/main" id="{F539917A-14A0-E079-A2AA-D11E2A89CF78}"/>
              </a:ext>
            </a:extLst>
          </p:cNvPr>
          <p:cNvSpPr txBox="1"/>
          <p:nvPr/>
        </p:nvSpPr>
        <p:spPr>
          <a:xfrm>
            <a:off x="10317983" y="584135"/>
            <a:ext cx="1124303" cy="398528"/>
          </a:xfrm>
          <a:prstGeom prst="rect">
            <a:avLst/>
          </a:prstGeom>
        </p:spPr>
        <p:txBody>
          <a:bodyPr wrap="square" lIns="0" tIns="0" rIns="0" bIns="0" rtlCol="0" anchor="ctr">
            <a:noAutofit/>
          </a:bodyPr>
          <a:lstStyle/>
          <a:p>
            <a:pPr algn="ctr">
              <a:lnSpc>
                <a:spcPts val="1773"/>
              </a:lnSpc>
            </a:pPr>
            <a:r>
              <a:rPr lang="en-US" sz="2800" b="1" dirty="0">
                <a:solidFill>
                  <a:schemeClr val="bg1"/>
                </a:solidFill>
                <a:latin typeface="Helvetica" pitchFamily="2" charset="0"/>
                <a:ea typeface="Verdana" panose="020B0604030504040204" pitchFamily="34" charset="0"/>
              </a:rPr>
              <a:t>$1,5B</a:t>
            </a:r>
          </a:p>
        </p:txBody>
      </p:sp>
      <p:sp>
        <p:nvSpPr>
          <p:cNvPr id="57" name="TextBox 28">
            <a:extLst>
              <a:ext uri="{FF2B5EF4-FFF2-40B4-BE49-F238E27FC236}">
                <a16:creationId xmlns:a16="http://schemas.microsoft.com/office/drawing/2014/main" id="{0A27A29B-4099-8319-F910-4C1AE37447E4}"/>
              </a:ext>
            </a:extLst>
          </p:cNvPr>
          <p:cNvSpPr txBox="1"/>
          <p:nvPr/>
        </p:nvSpPr>
        <p:spPr>
          <a:xfrm>
            <a:off x="10237232" y="898227"/>
            <a:ext cx="1285804" cy="398528"/>
          </a:xfrm>
          <a:prstGeom prst="rect">
            <a:avLst/>
          </a:prstGeom>
        </p:spPr>
        <p:txBody>
          <a:bodyPr wrap="square" lIns="0" tIns="0" rIns="0" bIns="0" rtlCol="0" anchor="ctr">
            <a:noAutofit/>
          </a:bodyPr>
          <a:lstStyle/>
          <a:p>
            <a:pPr algn="ctr"/>
            <a:r>
              <a:rPr lang="en-US" sz="1200" dirty="0">
                <a:solidFill>
                  <a:schemeClr val="bg1"/>
                </a:solidFill>
                <a:latin typeface="Helvetica" pitchFamily="2" charset="0"/>
                <a:ea typeface="Verdana" panose="020B0604030504040204" pitchFamily="34" charset="0"/>
              </a:rPr>
              <a:t>Total Customer Savings</a:t>
            </a:r>
          </a:p>
        </p:txBody>
      </p:sp>
      <p:sp>
        <p:nvSpPr>
          <p:cNvPr id="63" name="TextBox 62">
            <a:extLst>
              <a:ext uri="{FF2B5EF4-FFF2-40B4-BE49-F238E27FC236}">
                <a16:creationId xmlns:a16="http://schemas.microsoft.com/office/drawing/2014/main" id="{032842D7-02A6-BAA6-9920-20683967DBFC}"/>
              </a:ext>
            </a:extLst>
          </p:cNvPr>
          <p:cNvSpPr txBox="1"/>
          <p:nvPr/>
        </p:nvSpPr>
        <p:spPr>
          <a:xfrm>
            <a:off x="271312" y="1237686"/>
            <a:ext cx="3501614" cy="253916"/>
          </a:xfrm>
          <a:prstGeom prst="rect">
            <a:avLst/>
          </a:prstGeom>
          <a:noFill/>
        </p:spPr>
        <p:txBody>
          <a:bodyPr wrap="square">
            <a:spAutoFit/>
          </a:bodyPr>
          <a:lstStyle/>
          <a:p>
            <a:pPr algn="ctr"/>
            <a:r>
              <a:rPr lang="en-US" sz="1050" b="1" i="0" u="none" strike="noStrike" dirty="0">
                <a:solidFill>
                  <a:schemeClr val="accent6"/>
                </a:solidFill>
                <a:effectLst/>
                <a:latin typeface="Helvetica" pitchFamily="2" charset="0"/>
              </a:rPr>
              <a:t>Driving Innovation, Empowering Transformations.</a:t>
            </a:r>
            <a:endParaRPr lang="en-US" sz="1050" b="1" dirty="0">
              <a:solidFill>
                <a:schemeClr val="accent6"/>
              </a:solidFill>
              <a:latin typeface="Helvetica" pitchFamily="2" charset="0"/>
            </a:endParaRPr>
          </a:p>
        </p:txBody>
      </p:sp>
      <p:pic>
        <p:nvPicPr>
          <p:cNvPr id="17" name="Picture 16" descr="A black background with white text&#10;&#10;AI-generated content may be incorrect.">
            <a:extLst>
              <a:ext uri="{FF2B5EF4-FFF2-40B4-BE49-F238E27FC236}">
                <a16:creationId xmlns:a16="http://schemas.microsoft.com/office/drawing/2014/main" id="{5C9871A9-5B03-4C42-C913-FD664447768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4502" y="193513"/>
            <a:ext cx="3609393" cy="1158805"/>
          </a:xfrm>
          <a:prstGeom prst="rect">
            <a:avLst/>
          </a:prstGeom>
        </p:spPr>
      </p:pic>
      <p:pic>
        <p:nvPicPr>
          <p:cNvPr id="10" name="Picture 9" descr="A blue text on a black background&#10;&#10;AI-generated content may be incorrect.">
            <a:extLst>
              <a:ext uri="{FF2B5EF4-FFF2-40B4-BE49-F238E27FC236}">
                <a16:creationId xmlns:a16="http://schemas.microsoft.com/office/drawing/2014/main" id="{0913D9F6-8B62-DB76-D243-8DBDF92019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5867" y="5652941"/>
            <a:ext cx="1263099" cy="423648"/>
          </a:xfrm>
          <a:prstGeom prst="rect">
            <a:avLst/>
          </a:prstGeom>
        </p:spPr>
      </p:pic>
    </p:spTree>
    <p:extLst>
      <p:ext uri="{BB962C8B-B14F-4D97-AF65-F5344CB8AC3E}">
        <p14:creationId xmlns:p14="http://schemas.microsoft.com/office/powerpoint/2010/main" val="298073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descr="A person sitting at a desk with a computer and papers&#10;&#10;Description automatically generated">
            <a:extLst>
              <a:ext uri="{FF2B5EF4-FFF2-40B4-BE49-F238E27FC236}">
                <a16:creationId xmlns:a16="http://schemas.microsoft.com/office/drawing/2014/main" id="{4E9860AE-313D-2CB2-2BB1-028248542CE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457" r="24457"/>
          <a:stretch/>
        </p:blipFill>
        <p:spPr/>
      </p:pic>
      <p:sp>
        <p:nvSpPr>
          <p:cNvPr id="3" name="Text Placeholder 2">
            <a:extLst>
              <a:ext uri="{FF2B5EF4-FFF2-40B4-BE49-F238E27FC236}">
                <a16:creationId xmlns:a16="http://schemas.microsoft.com/office/drawing/2014/main" id="{55FF724F-5BF1-1FBB-9C2D-75075A35CF4F}"/>
              </a:ext>
            </a:extLst>
          </p:cNvPr>
          <p:cNvSpPr>
            <a:spLocks noGrp="1"/>
          </p:cNvSpPr>
          <p:nvPr>
            <p:ph type="body" sz="quarter" idx="11"/>
          </p:nvPr>
        </p:nvSpPr>
        <p:spPr/>
        <p:txBody>
          <a:bodyPr/>
          <a:lstStyle/>
          <a:p>
            <a:pPr>
              <a:lnSpc>
                <a:spcPct val="100000"/>
              </a:lnSpc>
              <a:spcAft>
                <a:spcPts val="1200"/>
              </a:spcAft>
            </a:pPr>
            <a:r>
              <a:rPr lang="en-US" sz="2000" dirty="0"/>
              <a:t>Challenges of Invoice Accruals</a:t>
            </a:r>
          </a:p>
          <a:p>
            <a:pPr>
              <a:lnSpc>
                <a:spcPct val="100000"/>
              </a:lnSpc>
              <a:spcAft>
                <a:spcPts val="1200"/>
              </a:spcAft>
            </a:pPr>
            <a:r>
              <a:rPr lang="en-US" sz="2000" dirty="0"/>
              <a:t>Invoice Accrual Automation for SAP Invoice Management </a:t>
            </a:r>
          </a:p>
          <a:p>
            <a:pPr>
              <a:lnSpc>
                <a:spcPct val="100000"/>
              </a:lnSpc>
              <a:spcAft>
                <a:spcPts val="1200"/>
              </a:spcAft>
            </a:pPr>
            <a:r>
              <a:rPr lang="en-US" sz="2000" dirty="0"/>
              <a:t>The Auritas Intelligent Accrual</a:t>
            </a:r>
          </a:p>
          <a:p>
            <a:pPr>
              <a:lnSpc>
                <a:spcPct val="100000"/>
              </a:lnSpc>
              <a:spcAft>
                <a:spcPts val="1200"/>
              </a:spcAft>
            </a:pPr>
            <a:r>
              <a:rPr lang="en-US" sz="2000" dirty="0"/>
              <a:t>Benefits of Accruals Automation</a:t>
            </a:r>
          </a:p>
          <a:p>
            <a:pPr>
              <a:lnSpc>
                <a:spcPct val="100000"/>
              </a:lnSpc>
              <a:spcAft>
                <a:spcPts val="1200"/>
              </a:spcAft>
            </a:pPr>
            <a:r>
              <a:rPr lang="en-US" sz="2000" dirty="0"/>
              <a:t>Positioning &amp; Pricing</a:t>
            </a:r>
          </a:p>
          <a:p>
            <a:pPr>
              <a:lnSpc>
                <a:spcPct val="100000"/>
              </a:lnSpc>
              <a:spcAft>
                <a:spcPts val="1200"/>
              </a:spcAft>
            </a:pPr>
            <a:r>
              <a:rPr lang="en-US" sz="2000" dirty="0"/>
              <a:t>Q&amp;A</a:t>
            </a:r>
          </a:p>
        </p:txBody>
      </p:sp>
    </p:spTree>
    <p:extLst>
      <p:ext uri="{BB962C8B-B14F-4D97-AF65-F5344CB8AC3E}">
        <p14:creationId xmlns:p14="http://schemas.microsoft.com/office/powerpoint/2010/main" val="25818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2E2307-BABE-6938-9B39-F24B659CBC0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0275" b="30275"/>
          <a:stretch/>
        </p:blipFill>
        <p:spPr/>
      </p:pic>
      <p:sp>
        <p:nvSpPr>
          <p:cNvPr id="4" name="Text Placeholder 3">
            <a:extLst>
              <a:ext uri="{FF2B5EF4-FFF2-40B4-BE49-F238E27FC236}">
                <a16:creationId xmlns:a16="http://schemas.microsoft.com/office/drawing/2014/main" id="{A9412B6B-5E55-934C-03E9-692118514542}"/>
              </a:ext>
            </a:extLst>
          </p:cNvPr>
          <p:cNvSpPr>
            <a:spLocks noGrp="1"/>
          </p:cNvSpPr>
          <p:nvPr>
            <p:ph type="body" sz="quarter" idx="12"/>
          </p:nvPr>
        </p:nvSpPr>
        <p:spPr/>
        <p:txBody>
          <a:bodyPr/>
          <a:lstStyle/>
          <a:p>
            <a:r>
              <a:rPr lang="en-US" dirty="0"/>
              <a:t>Challenges of Invoice Accruals</a:t>
            </a:r>
          </a:p>
        </p:txBody>
      </p:sp>
    </p:spTree>
    <p:extLst>
      <p:ext uri="{BB962C8B-B14F-4D97-AF65-F5344CB8AC3E}">
        <p14:creationId xmlns:p14="http://schemas.microsoft.com/office/powerpoint/2010/main" val="138395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E3133C-57F1-9CFF-7887-8C8DFBFE8758}"/>
              </a:ext>
            </a:extLst>
          </p:cNvPr>
          <p:cNvSpPr>
            <a:spLocks noGrp="1"/>
          </p:cNvSpPr>
          <p:nvPr>
            <p:ph type="body" sz="quarter" idx="12"/>
          </p:nvPr>
        </p:nvSpPr>
        <p:spPr>
          <a:xfrm>
            <a:off x="527354" y="1709221"/>
            <a:ext cx="4972694" cy="2180391"/>
          </a:xfrm>
        </p:spPr>
        <p:txBody>
          <a:bodyPr>
            <a:normAutofit/>
          </a:bodyPr>
          <a:lstStyle/>
          <a:p>
            <a:r>
              <a:rPr lang="en-US" sz="3000" dirty="0"/>
              <a:t>90% of accounting teams reported facing significant challenges with their accruals process.</a:t>
            </a:r>
          </a:p>
        </p:txBody>
      </p:sp>
      <p:sp>
        <p:nvSpPr>
          <p:cNvPr id="4" name="Text Placeholder 3">
            <a:extLst>
              <a:ext uri="{FF2B5EF4-FFF2-40B4-BE49-F238E27FC236}">
                <a16:creationId xmlns:a16="http://schemas.microsoft.com/office/drawing/2014/main" id="{68575340-AE4F-2A08-A4D8-95A828E7713C}"/>
              </a:ext>
            </a:extLst>
          </p:cNvPr>
          <p:cNvSpPr>
            <a:spLocks noGrp="1"/>
          </p:cNvSpPr>
          <p:nvPr>
            <p:ph type="body" sz="quarter" idx="11"/>
          </p:nvPr>
        </p:nvSpPr>
        <p:spPr>
          <a:xfrm>
            <a:off x="527354" y="3889612"/>
            <a:ext cx="5245544" cy="764275"/>
          </a:xfrm>
        </p:spPr>
        <p:txBody>
          <a:bodyPr/>
          <a:lstStyle/>
          <a:p>
            <a:pPr algn="r"/>
            <a:r>
              <a:rPr lang="en-US" sz="1400" dirty="0"/>
              <a:t>– The Institute of Finance and Management</a:t>
            </a:r>
          </a:p>
        </p:txBody>
      </p:sp>
      <p:pic>
        <p:nvPicPr>
          <p:cNvPr id="6" name="Picture Placeholder 5" descr="A person sitting at a desk writing on a paper&#10;&#10;Description automatically generated">
            <a:extLst>
              <a:ext uri="{FF2B5EF4-FFF2-40B4-BE49-F238E27FC236}">
                <a16:creationId xmlns:a16="http://schemas.microsoft.com/office/drawing/2014/main" id="{394EC1E9-5EBC-070E-F534-4C0656A8661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3254" r="23254"/>
          <a:stretch/>
        </p:blipFill>
        <p:spPr/>
      </p:pic>
    </p:spTree>
    <p:extLst>
      <p:ext uri="{BB962C8B-B14F-4D97-AF65-F5344CB8AC3E}">
        <p14:creationId xmlns:p14="http://schemas.microsoft.com/office/powerpoint/2010/main" val="6936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CD6B-EC6D-BD15-1BAF-599EE6CC9D98}"/>
            </a:ext>
          </a:extLst>
        </p:cNvPr>
        <p:cNvGrpSpPr/>
        <p:nvPr/>
      </p:nvGrpSpPr>
      <p:grpSpPr>
        <a:xfrm>
          <a:off x="0" y="0"/>
          <a:ext cx="0" cy="0"/>
          <a:chOff x="0" y="0"/>
          <a:chExt cx="0" cy="0"/>
        </a:xfrm>
      </p:grpSpPr>
      <p:sp>
        <p:nvSpPr>
          <p:cNvPr id="18" name="Round Single Corner Rectangle 17">
            <a:extLst>
              <a:ext uri="{FF2B5EF4-FFF2-40B4-BE49-F238E27FC236}">
                <a16:creationId xmlns:a16="http://schemas.microsoft.com/office/drawing/2014/main" id="{FC8C7074-3837-6C5D-2A6D-691978BF85FF}"/>
              </a:ext>
            </a:extLst>
          </p:cNvPr>
          <p:cNvSpPr/>
          <p:nvPr/>
        </p:nvSpPr>
        <p:spPr>
          <a:xfrm>
            <a:off x="2142478" y="4254887"/>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1D3A"/>
              </a:solidFill>
              <a:latin typeface="Helvetica" pitchFamily="2" charset="0"/>
            </a:endParaRPr>
          </a:p>
        </p:txBody>
      </p:sp>
      <p:sp>
        <p:nvSpPr>
          <p:cNvPr id="19" name="Round Single Corner Rectangle 18">
            <a:extLst>
              <a:ext uri="{FF2B5EF4-FFF2-40B4-BE49-F238E27FC236}">
                <a16:creationId xmlns:a16="http://schemas.microsoft.com/office/drawing/2014/main" id="{F96EDC26-ACD1-F6C6-4A18-9591870655DA}"/>
              </a:ext>
            </a:extLst>
          </p:cNvPr>
          <p:cNvSpPr/>
          <p:nvPr/>
        </p:nvSpPr>
        <p:spPr>
          <a:xfrm>
            <a:off x="6004407" y="4254887"/>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1D3A"/>
              </a:solidFill>
              <a:latin typeface="Helvetica" pitchFamily="2" charset="0"/>
            </a:endParaRPr>
          </a:p>
        </p:txBody>
      </p:sp>
      <p:sp>
        <p:nvSpPr>
          <p:cNvPr id="3" name="Round Single Corner Rectangle 2">
            <a:extLst>
              <a:ext uri="{FF2B5EF4-FFF2-40B4-BE49-F238E27FC236}">
                <a16:creationId xmlns:a16="http://schemas.microsoft.com/office/drawing/2014/main" id="{F2ABF6BD-926B-26BD-1039-E7F491AD9CBC}"/>
              </a:ext>
            </a:extLst>
          </p:cNvPr>
          <p:cNvSpPr/>
          <p:nvPr/>
        </p:nvSpPr>
        <p:spPr>
          <a:xfrm>
            <a:off x="4304775" y="2035616"/>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4" name="Round Single Corner Rectangle 3">
            <a:extLst>
              <a:ext uri="{FF2B5EF4-FFF2-40B4-BE49-F238E27FC236}">
                <a16:creationId xmlns:a16="http://schemas.microsoft.com/office/drawing/2014/main" id="{C651EC28-6D19-E65D-E4BC-789503B38A90}"/>
              </a:ext>
            </a:extLst>
          </p:cNvPr>
          <p:cNvSpPr/>
          <p:nvPr/>
        </p:nvSpPr>
        <p:spPr>
          <a:xfrm>
            <a:off x="8166704" y="2035616"/>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2" name="Round Single Corner Rectangle 1">
            <a:extLst>
              <a:ext uri="{FF2B5EF4-FFF2-40B4-BE49-F238E27FC236}">
                <a16:creationId xmlns:a16="http://schemas.microsoft.com/office/drawing/2014/main" id="{DCCDE503-0CAF-3539-C17F-82BDFB8C6610}"/>
              </a:ext>
            </a:extLst>
          </p:cNvPr>
          <p:cNvSpPr/>
          <p:nvPr/>
        </p:nvSpPr>
        <p:spPr>
          <a:xfrm>
            <a:off x="442846" y="2035616"/>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8" name="Rectangle 7">
            <a:extLst>
              <a:ext uri="{FF2B5EF4-FFF2-40B4-BE49-F238E27FC236}">
                <a16:creationId xmlns:a16="http://schemas.microsoft.com/office/drawing/2014/main" id="{D1AA424F-6113-707F-CCD4-99BB15AE7C3E}"/>
              </a:ext>
            </a:extLst>
          </p:cNvPr>
          <p:cNvSpPr/>
          <p:nvPr/>
        </p:nvSpPr>
        <p:spPr>
          <a:xfrm>
            <a:off x="-10886" y="549327"/>
            <a:ext cx="174171" cy="1054624"/>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9" name="Text Placeholder 8">
            <a:extLst>
              <a:ext uri="{FF2B5EF4-FFF2-40B4-BE49-F238E27FC236}">
                <a16:creationId xmlns:a16="http://schemas.microsoft.com/office/drawing/2014/main" id="{566ED8BC-D7B1-D0FC-B4DB-0DED734DFBD6}"/>
              </a:ext>
            </a:extLst>
          </p:cNvPr>
          <p:cNvSpPr>
            <a:spLocks noGrp="1"/>
          </p:cNvSpPr>
          <p:nvPr>
            <p:ph type="body" sz="quarter" idx="12"/>
          </p:nvPr>
        </p:nvSpPr>
        <p:spPr>
          <a:prstGeom prst="rect">
            <a:avLst/>
          </a:prstGeom>
        </p:spPr>
        <p:txBody>
          <a:bodyPr/>
          <a:lstStyle/>
          <a:p>
            <a:pPr marL="0" indent="0">
              <a:lnSpc>
                <a:spcPct val="100000"/>
              </a:lnSpc>
              <a:spcBef>
                <a:spcPts val="600"/>
              </a:spcBef>
              <a:buNone/>
            </a:pPr>
            <a:r>
              <a:rPr lang="en-US" sz="3200" dirty="0">
                <a:solidFill>
                  <a:srgbClr val="1B1D3A"/>
                </a:solidFill>
              </a:rPr>
              <a:t>Common AP Accrual Challenges:</a:t>
            </a:r>
          </a:p>
        </p:txBody>
      </p:sp>
      <p:sp>
        <p:nvSpPr>
          <p:cNvPr id="5" name="Rectangle 4">
            <a:extLst>
              <a:ext uri="{FF2B5EF4-FFF2-40B4-BE49-F238E27FC236}">
                <a16:creationId xmlns:a16="http://schemas.microsoft.com/office/drawing/2014/main" id="{DEB20F95-36C2-D56A-DF1C-C9FA9FDA551F}"/>
              </a:ext>
            </a:extLst>
          </p:cNvPr>
          <p:cNvSpPr/>
          <p:nvPr/>
        </p:nvSpPr>
        <p:spPr>
          <a:xfrm>
            <a:off x="626031" y="2826027"/>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1B1D3A"/>
                </a:solidFill>
                <a:latin typeface="Helvetica" pitchFamily="2" charset="0"/>
              </a:rPr>
              <a:t>Manual and Time-Consuming Process</a:t>
            </a:r>
          </a:p>
          <a:p>
            <a:endParaRPr lang="en-US" sz="1200" dirty="0">
              <a:solidFill>
                <a:srgbClr val="1B1D3A"/>
              </a:solidFill>
              <a:latin typeface="Helvetica" pitchFamily="2" charset="0"/>
            </a:endParaRPr>
          </a:p>
          <a:p>
            <a:r>
              <a:rPr lang="en-US" sz="1200" dirty="0">
                <a:solidFill>
                  <a:srgbClr val="1B1D3A"/>
                </a:solidFill>
                <a:latin typeface="Helvetica" pitchFamily="2" charset="0"/>
              </a:rPr>
              <a:t>Heavily on manual tasks, consuming significant time and resources.</a:t>
            </a:r>
          </a:p>
          <a:p>
            <a:r>
              <a:rPr lang="en-US" sz="1200" dirty="0">
                <a:solidFill>
                  <a:srgbClr val="1B1D3A"/>
                </a:solidFill>
                <a:latin typeface="Helvetica" pitchFamily="2" charset="0"/>
              </a:rPr>
              <a:t>More susceptible to errors.</a:t>
            </a:r>
          </a:p>
          <a:p>
            <a:endParaRPr lang="en-US" sz="1200" dirty="0">
              <a:solidFill>
                <a:srgbClr val="1B1D3A"/>
              </a:solidFill>
              <a:latin typeface="Helvetica" pitchFamily="2" charset="0"/>
            </a:endParaRPr>
          </a:p>
        </p:txBody>
      </p:sp>
      <p:sp>
        <p:nvSpPr>
          <p:cNvPr id="13" name="Rectangle 12">
            <a:extLst>
              <a:ext uri="{FF2B5EF4-FFF2-40B4-BE49-F238E27FC236}">
                <a16:creationId xmlns:a16="http://schemas.microsoft.com/office/drawing/2014/main" id="{A6F91199-FB2E-C8DD-4C30-BA496CEC74F0}"/>
              </a:ext>
            </a:extLst>
          </p:cNvPr>
          <p:cNvSpPr/>
          <p:nvPr/>
        </p:nvSpPr>
        <p:spPr>
          <a:xfrm>
            <a:off x="2382713" y="5035843"/>
            <a:ext cx="3055986" cy="1010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1B1D3A"/>
                </a:solidFill>
                <a:effectLst/>
                <a:latin typeface="Helvetica" pitchFamily="2" charset="0"/>
              </a:rPr>
              <a:t>Lack of Data Validation Systems</a:t>
            </a:r>
          </a:p>
          <a:p>
            <a:endParaRPr lang="en-US" sz="1200" dirty="0">
              <a:solidFill>
                <a:srgbClr val="1B1D3A"/>
              </a:solidFill>
              <a:effectLst/>
              <a:latin typeface="Helvetica" pitchFamily="2" charset="0"/>
            </a:endParaRPr>
          </a:p>
          <a:p>
            <a:r>
              <a:rPr lang="en-US" sz="1200" dirty="0">
                <a:solidFill>
                  <a:srgbClr val="1B1D3A"/>
                </a:solidFill>
                <a:latin typeface="Helvetica" pitchFamily="2" charset="0"/>
              </a:rPr>
              <a:t>Without automated checks, inaccurate data can easily go unnoticed, compromising accuracy.</a:t>
            </a:r>
          </a:p>
        </p:txBody>
      </p:sp>
      <p:sp>
        <p:nvSpPr>
          <p:cNvPr id="14" name="Rectangle 13">
            <a:extLst>
              <a:ext uri="{FF2B5EF4-FFF2-40B4-BE49-F238E27FC236}">
                <a16:creationId xmlns:a16="http://schemas.microsoft.com/office/drawing/2014/main" id="{FD2914A8-6F4E-AE6C-EBB9-2455315A80E3}"/>
              </a:ext>
            </a:extLst>
          </p:cNvPr>
          <p:cNvSpPr/>
          <p:nvPr/>
        </p:nvSpPr>
        <p:spPr>
          <a:xfrm>
            <a:off x="4510957" y="2826027"/>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1B1D3A"/>
                </a:solidFill>
                <a:effectLst/>
                <a:latin typeface="Helvetica" pitchFamily="2" charset="0"/>
              </a:rPr>
              <a:t>Poor Visibility and Tracking</a:t>
            </a:r>
          </a:p>
          <a:p>
            <a:endParaRPr lang="en-US" sz="1200" dirty="0">
              <a:solidFill>
                <a:srgbClr val="1B1D3A"/>
              </a:solidFill>
              <a:latin typeface="Helvetica" pitchFamily="2" charset="0"/>
            </a:endParaRPr>
          </a:p>
          <a:p>
            <a:r>
              <a:rPr lang="en-US" sz="1200" dirty="0">
                <a:solidFill>
                  <a:srgbClr val="1B1D3A"/>
                </a:solidFill>
                <a:latin typeface="Helvetica" pitchFamily="2" charset="0"/>
              </a:rPr>
              <a:t>No real-time insights due to difficulty tracking accruals. Inadequate tools can cause poor visibility.</a:t>
            </a:r>
          </a:p>
        </p:txBody>
      </p:sp>
      <p:sp>
        <p:nvSpPr>
          <p:cNvPr id="15" name="Rectangle 14">
            <a:extLst>
              <a:ext uri="{FF2B5EF4-FFF2-40B4-BE49-F238E27FC236}">
                <a16:creationId xmlns:a16="http://schemas.microsoft.com/office/drawing/2014/main" id="{E5743642-B953-8674-475C-6B26D138B384}"/>
              </a:ext>
            </a:extLst>
          </p:cNvPr>
          <p:cNvSpPr/>
          <p:nvPr/>
        </p:nvSpPr>
        <p:spPr>
          <a:xfrm>
            <a:off x="6227264" y="5035843"/>
            <a:ext cx="3136735" cy="1000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1B1D3A"/>
                </a:solidFill>
                <a:effectLst/>
                <a:latin typeface="Helvetica" pitchFamily="2" charset="0"/>
              </a:rPr>
              <a:t>Incomplete Audit Trails Documentation</a:t>
            </a:r>
          </a:p>
          <a:p>
            <a:endParaRPr lang="en-US" sz="1200" dirty="0">
              <a:solidFill>
                <a:srgbClr val="1B1D3A"/>
              </a:solidFill>
              <a:latin typeface="Helvetica" pitchFamily="2" charset="0"/>
            </a:endParaRPr>
          </a:p>
          <a:p>
            <a:r>
              <a:rPr lang="en-US" sz="1200" dirty="0">
                <a:solidFill>
                  <a:srgbClr val="1B1D3A"/>
                </a:solidFill>
                <a:latin typeface="Helvetica" pitchFamily="2" charset="0"/>
              </a:rPr>
              <a:t>Without comprehensive records, organizations cannot trace and verify accrual activities.</a:t>
            </a:r>
          </a:p>
        </p:txBody>
      </p:sp>
      <p:sp>
        <p:nvSpPr>
          <p:cNvPr id="16" name="Rectangle 15">
            <a:extLst>
              <a:ext uri="{FF2B5EF4-FFF2-40B4-BE49-F238E27FC236}">
                <a16:creationId xmlns:a16="http://schemas.microsoft.com/office/drawing/2014/main" id="{F9016BF7-EAFB-1C8C-653B-D2472C97D864}"/>
              </a:ext>
            </a:extLst>
          </p:cNvPr>
          <p:cNvSpPr/>
          <p:nvPr/>
        </p:nvSpPr>
        <p:spPr>
          <a:xfrm>
            <a:off x="8412216" y="2826027"/>
            <a:ext cx="313673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1B1D3A"/>
                </a:solidFill>
                <a:effectLst/>
                <a:latin typeface="Helvetica" pitchFamily="2" charset="0"/>
              </a:rPr>
              <a:t>Struggle with Compliance Adherence</a:t>
            </a:r>
          </a:p>
          <a:p>
            <a:endParaRPr lang="en-US" sz="1200" dirty="0">
              <a:solidFill>
                <a:srgbClr val="1B1D3A"/>
              </a:solidFill>
              <a:latin typeface="Helvetica" pitchFamily="2" charset="0"/>
            </a:endParaRPr>
          </a:p>
          <a:p>
            <a:r>
              <a:rPr lang="en-US" sz="1200" dirty="0">
                <a:solidFill>
                  <a:srgbClr val="1B1D3A"/>
                </a:solidFill>
                <a:latin typeface="Helvetica" pitchFamily="2" charset="0"/>
              </a:rPr>
              <a:t>Without a robust system, ensuring adherence to regulations, such as GAAP, becomes a complex task.</a:t>
            </a:r>
          </a:p>
        </p:txBody>
      </p:sp>
      <p:pic>
        <p:nvPicPr>
          <p:cNvPr id="20" name="Graphic 19" descr="Hold Gesture with solid fill">
            <a:extLst>
              <a:ext uri="{FF2B5EF4-FFF2-40B4-BE49-F238E27FC236}">
                <a16:creationId xmlns:a16="http://schemas.microsoft.com/office/drawing/2014/main" id="{F57D8F8D-CDE5-BE1F-AEA1-F39EEF53C2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031" y="2197790"/>
            <a:ext cx="581975" cy="581975"/>
          </a:xfrm>
          <a:prstGeom prst="rect">
            <a:avLst/>
          </a:prstGeom>
        </p:spPr>
      </p:pic>
      <p:pic>
        <p:nvPicPr>
          <p:cNvPr id="21" name="Graphic 20" descr="Blog with solid fill">
            <a:extLst>
              <a:ext uri="{FF2B5EF4-FFF2-40B4-BE49-F238E27FC236}">
                <a16:creationId xmlns:a16="http://schemas.microsoft.com/office/drawing/2014/main" id="{501AF47D-F420-C095-C963-C202D7D09E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4972" y="2197789"/>
            <a:ext cx="581975" cy="581975"/>
          </a:xfrm>
          <a:prstGeom prst="rect">
            <a:avLst/>
          </a:prstGeom>
        </p:spPr>
      </p:pic>
      <p:pic>
        <p:nvPicPr>
          <p:cNvPr id="22" name="Graphic 21" descr="Inbox Check with solid fill">
            <a:extLst>
              <a:ext uri="{FF2B5EF4-FFF2-40B4-BE49-F238E27FC236}">
                <a16:creationId xmlns:a16="http://schemas.microsoft.com/office/drawing/2014/main" id="{93DDD1B8-880F-4EF4-0304-B6F89117AD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82713" y="4363207"/>
            <a:ext cx="648682" cy="648682"/>
          </a:xfrm>
          <a:prstGeom prst="rect">
            <a:avLst/>
          </a:prstGeom>
        </p:spPr>
      </p:pic>
      <p:pic>
        <p:nvPicPr>
          <p:cNvPr id="23" name="Graphic 22" descr="Gavel with solid fill">
            <a:extLst>
              <a:ext uri="{FF2B5EF4-FFF2-40B4-BE49-F238E27FC236}">
                <a16:creationId xmlns:a16="http://schemas.microsoft.com/office/drawing/2014/main" id="{882A9D54-4CD3-56C4-692C-61E49EBE33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62968" y="2197789"/>
            <a:ext cx="546418" cy="546418"/>
          </a:xfrm>
          <a:prstGeom prst="rect">
            <a:avLst/>
          </a:prstGeom>
        </p:spPr>
      </p:pic>
      <p:pic>
        <p:nvPicPr>
          <p:cNvPr id="24" name="Graphic 23" descr="Document with solid fill">
            <a:extLst>
              <a:ext uri="{FF2B5EF4-FFF2-40B4-BE49-F238E27FC236}">
                <a16:creationId xmlns:a16="http://schemas.microsoft.com/office/drawing/2014/main" id="{4979D895-E395-A72E-FAC0-F71E62F73A2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27264" y="4388518"/>
            <a:ext cx="581976" cy="581976"/>
          </a:xfrm>
          <a:prstGeom prst="rect">
            <a:avLst/>
          </a:prstGeom>
        </p:spPr>
      </p:pic>
    </p:spTree>
    <p:extLst>
      <p:ext uri="{BB962C8B-B14F-4D97-AF65-F5344CB8AC3E}">
        <p14:creationId xmlns:p14="http://schemas.microsoft.com/office/powerpoint/2010/main" val="325587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2357E-77B3-35B6-5959-23FC4F4A5A66}"/>
            </a:ext>
          </a:extLst>
        </p:cNvPr>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37178E71-1EF9-51C0-1B3A-40D2EC1EE418}"/>
              </a:ext>
            </a:extLst>
          </p:cNvPr>
          <p:cNvSpPr/>
          <p:nvPr/>
        </p:nvSpPr>
        <p:spPr>
          <a:xfrm rot="16200000">
            <a:off x="8087039" y="566880"/>
            <a:ext cx="3179086" cy="5076424"/>
          </a:xfrm>
          <a:prstGeom prst="round2SameRect">
            <a:avLst>
              <a:gd name="adj1" fmla="val 479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E1E97EC-F8A8-B555-4AC9-08705DC93B64}"/>
              </a:ext>
            </a:extLst>
          </p:cNvPr>
          <p:cNvSpPr>
            <a:spLocks noGrp="1"/>
          </p:cNvSpPr>
          <p:nvPr>
            <p:ph type="body" sz="quarter" idx="12"/>
          </p:nvPr>
        </p:nvSpPr>
        <p:spPr/>
        <p:txBody>
          <a:bodyPr/>
          <a:lstStyle/>
          <a:p>
            <a:r>
              <a:rPr lang="en-US" dirty="0"/>
              <a:t>Manual Accrual Processing</a:t>
            </a:r>
          </a:p>
        </p:txBody>
      </p:sp>
      <p:sp>
        <p:nvSpPr>
          <p:cNvPr id="5" name="Text Placeholder 4">
            <a:extLst>
              <a:ext uri="{FF2B5EF4-FFF2-40B4-BE49-F238E27FC236}">
                <a16:creationId xmlns:a16="http://schemas.microsoft.com/office/drawing/2014/main" id="{933896EA-1F7D-6069-0F37-668BDC8D4FE2}"/>
              </a:ext>
            </a:extLst>
          </p:cNvPr>
          <p:cNvSpPr>
            <a:spLocks noGrp="1"/>
          </p:cNvSpPr>
          <p:nvPr>
            <p:ph type="body" sz="quarter" idx="4294967295"/>
          </p:nvPr>
        </p:nvSpPr>
        <p:spPr>
          <a:xfrm>
            <a:off x="7571451" y="1904459"/>
            <a:ext cx="4094162" cy="2476500"/>
          </a:xfrm>
        </p:spPr>
        <p:txBody>
          <a:bodyPr>
            <a:normAutofit fontScale="85000" lnSpcReduction="10000"/>
          </a:bodyPr>
          <a:lstStyle/>
          <a:p>
            <a:pPr marL="285750" indent="-285750">
              <a:buFont typeface="Arial" panose="020B0604020202020204" pitchFamily="34" charset="0"/>
              <a:buChar char="•"/>
            </a:pPr>
            <a:r>
              <a:rPr lang="en-US" dirty="0"/>
              <a:t>The accruals process can take from 2-4 days every month.</a:t>
            </a:r>
          </a:p>
          <a:p>
            <a:pPr marL="285750" indent="-285750">
              <a:buFont typeface="Arial" panose="020B0604020202020204" pitchFamily="34" charset="0"/>
              <a:buChar char="•"/>
            </a:pPr>
            <a:r>
              <a:rPr lang="en-US" dirty="0"/>
              <a:t>It requires multiple resources, including individuals from across the organization to address GAAP and local requirements.</a:t>
            </a:r>
          </a:p>
          <a:p>
            <a:pPr marL="285750" indent="-285750">
              <a:buFont typeface="Arial" panose="020B0604020202020204" pitchFamily="34" charset="0"/>
              <a:buChar char="•"/>
            </a:pPr>
            <a:r>
              <a:rPr lang="en-US" dirty="0"/>
              <a:t>This process often extends overtime, including the weekends.</a:t>
            </a:r>
          </a:p>
          <a:p>
            <a:pPr marL="285750" indent="-285750">
              <a:buFont typeface="Arial" panose="020B0604020202020204" pitchFamily="34" charset="0"/>
              <a:buChar char="•"/>
            </a:pPr>
            <a:r>
              <a:rPr lang="en-US" dirty="0"/>
              <a:t>Large organizations often spend over $10k a month just on the accruals process.</a:t>
            </a:r>
          </a:p>
          <a:p>
            <a:pPr marL="285750" indent="-285750">
              <a:buFont typeface="Arial" panose="020B0604020202020204" pitchFamily="34" charset="0"/>
              <a:buChar char="•"/>
            </a:pPr>
            <a:endParaRPr lang="en-US" dirty="0"/>
          </a:p>
        </p:txBody>
      </p:sp>
      <p:sp>
        <p:nvSpPr>
          <p:cNvPr id="23" name="Rectangle 22">
            <a:extLst>
              <a:ext uri="{FF2B5EF4-FFF2-40B4-BE49-F238E27FC236}">
                <a16:creationId xmlns:a16="http://schemas.microsoft.com/office/drawing/2014/main" id="{D8E78963-7C7B-F792-602A-1F47A254C197}"/>
              </a:ext>
            </a:extLst>
          </p:cNvPr>
          <p:cNvSpPr/>
          <p:nvPr/>
        </p:nvSpPr>
        <p:spPr>
          <a:xfrm>
            <a:off x="753819" y="1999861"/>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Receive Supplier Invoice</a:t>
            </a:r>
          </a:p>
        </p:txBody>
      </p:sp>
      <p:sp>
        <p:nvSpPr>
          <p:cNvPr id="24" name="Rectangle 23">
            <a:extLst>
              <a:ext uri="{FF2B5EF4-FFF2-40B4-BE49-F238E27FC236}">
                <a16:creationId xmlns:a16="http://schemas.microsoft.com/office/drawing/2014/main" id="{63FE2E05-5997-2080-6659-068790851D0B}"/>
              </a:ext>
            </a:extLst>
          </p:cNvPr>
          <p:cNvSpPr/>
          <p:nvPr/>
        </p:nvSpPr>
        <p:spPr>
          <a:xfrm>
            <a:off x="1142012" y="2571285"/>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VIM – Process Invoice</a:t>
            </a:r>
          </a:p>
        </p:txBody>
      </p:sp>
      <p:sp>
        <p:nvSpPr>
          <p:cNvPr id="25" name="Rectangle 24">
            <a:extLst>
              <a:ext uri="{FF2B5EF4-FFF2-40B4-BE49-F238E27FC236}">
                <a16:creationId xmlns:a16="http://schemas.microsoft.com/office/drawing/2014/main" id="{32590ED1-75F3-BD60-CE9D-004B154F9A6A}"/>
              </a:ext>
            </a:extLst>
          </p:cNvPr>
          <p:cNvSpPr/>
          <p:nvPr/>
        </p:nvSpPr>
        <p:spPr>
          <a:xfrm>
            <a:off x="1577642" y="3142709"/>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Invoices not posted/failed validation</a:t>
            </a:r>
          </a:p>
        </p:txBody>
      </p:sp>
      <p:sp>
        <p:nvSpPr>
          <p:cNvPr id="26" name="Rectangle 25">
            <a:extLst>
              <a:ext uri="{FF2B5EF4-FFF2-40B4-BE49-F238E27FC236}">
                <a16:creationId xmlns:a16="http://schemas.microsoft.com/office/drawing/2014/main" id="{DDA403AB-2A7E-E8F7-DA0B-9B7C8747DCE6}"/>
              </a:ext>
            </a:extLst>
          </p:cNvPr>
          <p:cNvSpPr/>
          <p:nvPr/>
        </p:nvSpPr>
        <p:spPr>
          <a:xfrm>
            <a:off x="1980212" y="3714133"/>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Review each and identify eligibility</a:t>
            </a:r>
          </a:p>
        </p:txBody>
      </p:sp>
      <p:sp>
        <p:nvSpPr>
          <p:cNvPr id="27" name="Rectangle 26">
            <a:extLst>
              <a:ext uri="{FF2B5EF4-FFF2-40B4-BE49-F238E27FC236}">
                <a16:creationId xmlns:a16="http://schemas.microsoft.com/office/drawing/2014/main" id="{289E5182-EE34-0AD2-765E-56940D7CBECE}"/>
              </a:ext>
            </a:extLst>
          </p:cNvPr>
          <p:cNvSpPr/>
          <p:nvPr/>
        </p:nvSpPr>
        <p:spPr>
          <a:xfrm>
            <a:off x="2411074" y="4285557"/>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Create Accrual Posting</a:t>
            </a:r>
          </a:p>
        </p:txBody>
      </p:sp>
      <p:sp>
        <p:nvSpPr>
          <p:cNvPr id="28" name="Rectangle 27">
            <a:extLst>
              <a:ext uri="{FF2B5EF4-FFF2-40B4-BE49-F238E27FC236}">
                <a16:creationId xmlns:a16="http://schemas.microsoft.com/office/drawing/2014/main" id="{7F94FCFC-A634-2D43-EB02-5F426D7B683A}"/>
              </a:ext>
            </a:extLst>
          </p:cNvPr>
          <p:cNvSpPr/>
          <p:nvPr/>
        </p:nvSpPr>
        <p:spPr>
          <a:xfrm>
            <a:off x="2870387" y="4856981"/>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Validate Posting</a:t>
            </a:r>
          </a:p>
        </p:txBody>
      </p:sp>
      <p:sp>
        <p:nvSpPr>
          <p:cNvPr id="29" name="Rectangle 28">
            <a:extLst>
              <a:ext uri="{FF2B5EF4-FFF2-40B4-BE49-F238E27FC236}">
                <a16:creationId xmlns:a16="http://schemas.microsoft.com/office/drawing/2014/main" id="{9ECA13B8-4D42-9194-86C9-A4404F776D34}"/>
              </a:ext>
            </a:extLst>
          </p:cNvPr>
          <p:cNvSpPr/>
          <p:nvPr/>
        </p:nvSpPr>
        <p:spPr>
          <a:xfrm>
            <a:off x="3350572" y="5428405"/>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Complete Month End Process</a:t>
            </a:r>
          </a:p>
        </p:txBody>
      </p:sp>
      <p:sp>
        <p:nvSpPr>
          <p:cNvPr id="30" name="Rectangle 29">
            <a:extLst>
              <a:ext uri="{FF2B5EF4-FFF2-40B4-BE49-F238E27FC236}">
                <a16:creationId xmlns:a16="http://schemas.microsoft.com/office/drawing/2014/main" id="{AE3543F9-C49B-2171-B71A-FD505E726D94}"/>
              </a:ext>
            </a:extLst>
          </p:cNvPr>
          <p:cNvSpPr/>
          <p:nvPr/>
        </p:nvSpPr>
        <p:spPr>
          <a:xfrm>
            <a:off x="3769245" y="5999829"/>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Reverse Accrual Entries</a:t>
            </a:r>
          </a:p>
        </p:txBody>
      </p:sp>
      <p:pic>
        <p:nvPicPr>
          <p:cNvPr id="42" name="Graphic 41" descr="Arrow: Rotate left with solid fill">
            <a:extLst>
              <a:ext uri="{FF2B5EF4-FFF2-40B4-BE49-F238E27FC236}">
                <a16:creationId xmlns:a16="http://schemas.microsoft.com/office/drawing/2014/main" id="{2384A0B7-3692-2A10-5991-35E5E19E92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598744" y="2495183"/>
            <a:ext cx="445781" cy="445781"/>
          </a:xfrm>
          <a:prstGeom prst="rect">
            <a:avLst/>
          </a:prstGeom>
        </p:spPr>
      </p:pic>
      <p:pic>
        <p:nvPicPr>
          <p:cNvPr id="43" name="Graphic 42" descr="Arrow: Rotate left with solid fill">
            <a:extLst>
              <a:ext uri="{FF2B5EF4-FFF2-40B4-BE49-F238E27FC236}">
                <a16:creationId xmlns:a16="http://schemas.microsoft.com/office/drawing/2014/main" id="{9785B0B5-1D16-B793-76E8-DD4A9B78C4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044525" y="3057027"/>
            <a:ext cx="445781" cy="445781"/>
          </a:xfrm>
          <a:prstGeom prst="rect">
            <a:avLst/>
          </a:prstGeom>
        </p:spPr>
      </p:pic>
      <p:pic>
        <p:nvPicPr>
          <p:cNvPr id="44" name="Graphic 43" descr="Arrow: Rotate left with solid fill">
            <a:extLst>
              <a:ext uri="{FF2B5EF4-FFF2-40B4-BE49-F238E27FC236}">
                <a16:creationId xmlns:a16="http://schemas.microsoft.com/office/drawing/2014/main" id="{A0C8B2AC-7AFF-58E9-2C03-52784171A4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458545" y="3618871"/>
            <a:ext cx="445781" cy="445781"/>
          </a:xfrm>
          <a:prstGeom prst="rect">
            <a:avLst/>
          </a:prstGeom>
        </p:spPr>
      </p:pic>
      <p:pic>
        <p:nvPicPr>
          <p:cNvPr id="45" name="Graphic 44" descr="Arrow: Rotate left with solid fill">
            <a:extLst>
              <a:ext uri="{FF2B5EF4-FFF2-40B4-BE49-F238E27FC236}">
                <a16:creationId xmlns:a16="http://schemas.microsoft.com/office/drawing/2014/main" id="{52577E2F-D683-C171-0198-E848CBAB9C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904326" y="4220677"/>
            <a:ext cx="445781" cy="445781"/>
          </a:xfrm>
          <a:prstGeom prst="rect">
            <a:avLst/>
          </a:prstGeom>
        </p:spPr>
      </p:pic>
      <p:pic>
        <p:nvPicPr>
          <p:cNvPr id="46" name="Graphic 45" descr="Arrow: Rotate left with solid fill">
            <a:extLst>
              <a:ext uri="{FF2B5EF4-FFF2-40B4-BE49-F238E27FC236}">
                <a16:creationId xmlns:a16="http://schemas.microsoft.com/office/drawing/2014/main" id="{D0A227F7-E8FE-F8C3-45D8-D95E34F9B0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350108" y="4788226"/>
            <a:ext cx="445781" cy="445781"/>
          </a:xfrm>
          <a:prstGeom prst="rect">
            <a:avLst/>
          </a:prstGeom>
        </p:spPr>
      </p:pic>
      <p:pic>
        <p:nvPicPr>
          <p:cNvPr id="47" name="Graphic 46" descr="Arrow: Rotate left with solid fill">
            <a:extLst>
              <a:ext uri="{FF2B5EF4-FFF2-40B4-BE49-F238E27FC236}">
                <a16:creationId xmlns:a16="http://schemas.microsoft.com/office/drawing/2014/main" id="{6E004861-EF16-2912-A2F4-FD2B1801FC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795889" y="5350070"/>
            <a:ext cx="445781" cy="445781"/>
          </a:xfrm>
          <a:prstGeom prst="rect">
            <a:avLst/>
          </a:prstGeom>
        </p:spPr>
      </p:pic>
      <p:pic>
        <p:nvPicPr>
          <p:cNvPr id="48" name="Graphic 47" descr="Arrow: Rotate left with solid fill">
            <a:extLst>
              <a:ext uri="{FF2B5EF4-FFF2-40B4-BE49-F238E27FC236}">
                <a16:creationId xmlns:a16="http://schemas.microsoft.com/office/drawing/2014/main" id="{430B95BC-EC46-1126-2BD6-A588B575C3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3209909" y="5911914"/>
            <a:ext cx="445781" cy="445781"/>
          </a:xfrm>
          <a:prstGeom prst="rect">
            <a:avLst/>
          </a:prstGeom>
        </p:spPr>
      </p:pic>
      <p:pic>
        <p:nvPicPr>
          <p:cNvPr id="51" name="Graphic 50" descr="Arrow: Clockwise curve with solid fill">
            <a:extLst>
              <a:ext uri="{FF2B5EF4-FFF2-40B4-BE49-F238E27FC236}">
                <a16:creationId xmlns:a16="http://schemas.microsoft.com/office/drawing/2014/main" id="{DB2CE543-1787-B402-2D14-5A0C57C2B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flipV="1">
            <a:off x="165659" y="1964265"/>
            <a:ext cx="506147" cy="506147"/>
          </a:xfrm>
          <a:prstGeom prst="rect">
            <a:avLst/>
          </a:prstGeom>
        </p:spPr>
      </p:pic>
    </p:spTree>
    <p:extLst>
      <p:ext uri="{BB962C8B-B14F-4D97-AF65-F5344CB8AC3E}">
        <p14:creationId xmlns:p14="http://schemas.microsoft.com/office/powerpoint/2010/main" val="148894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25CE6582-50A7-B592-347C-B3D6CE086E4D}"/>
              </a:ext>
            </a:extLst>
          </p:cNvPr>
          <p:cNvGrpSpPr/>
          <p:nvPr/>
        </p:nvGrpSpPr>
        <p:grpSpPr>
          <a:xfrm>
            <a:off x="162582" y="1803113"/>
            <a:ext cx="9385404" cy="4011549"/>
            <a:chOff x="529375" y="1573228"/>
            <a:chExt cx="8899711" cy="3803952"/>
          </a:xfrm>
        </p:grpSpPr>
        <p:sp>
          <p:nvSpPr>
            <p:cNvPr id="4" name="Rectangle: Rounded Corners 3">
              <a:extLst>
                <a:ext uri="{FF2B5EF4-FFF2-40B4-BE49-F238E27FC236}">
                  <a16:creationId xmlns:a16="http://schemas.microsoft.com/office/drawing/2014/main" id="{DCDC8A95-CCAD-A66D-5DFE-10CB9842B9DF}"/>
                </a:ext>
              </a:extLst>
            </p:cNvPr>
            <p:cNvSpPr/>
            <p:nvPr/>
          </p:nvSpPr>
          <p:spPr>
            <a:xfrm>
              <a:off x="677333" y="1573228"/>
              <a:ext cx="1402927" cy="3803952"/>
            </a:xfrm>
            <a:prstGeom prst="roundRect">
              <a:avLst>
                <a:gd name="adj" fmla="val 307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5" name="Rectangle: Rounded Corners 4">
              <a:extLst>
                <a:ext uri="{FF2B5EF4-FFF2-40B4-BE49-F238E27FC236}">
                  <a16:creationId xmlns:a16="http://schemas.microsoft.com/office/drawing/2014/main" id="{40D58EDB-A0AD-3E6D-ABF2-DECF0A936D4B}"/>
                </a:ext>
              </a:extLst>
            </p:cNvPr>
            <p:cNvSpPr/>
            <p:nvPr/>
          </p:nvSpPr>
          <p:spPr>
            <a:xfrm>
              <a:off x="2147832" y="1573228"/>
              <a:ext cx="1402927" cy="3803952"/>
            </a:xfrm>
            <a:prstGeom prst="roundRect">
              <a:avLst>
                <a:gd name="adj" fmla="val 3077"/>
              </a:avLst>
            </a:prstGeom>
            <a:solidFill>
              <a:srgbClr val="DED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6" name="Rectangle: Rounded Corners 5">
              <a:extLst>
                <a:ext uri="{FF2B5EF4-FFF2-40B4-BE49-F238E27FC236}">
                  <a16:creationId xmlns:a16="http://schemas.microsoft.com/office/drawing/2014/main" id="{0FF6378B-060C-626A-938E-6B6B1BA270E7}"/>
                </a:ext>
              </a:extLst>
            </p:cNvPr>
            <p:cNvSpPr/>
            <p:nvPr/>
          </p:nvSpPr>
          <p:spPr>
            <a:xfrm>
              <a:off x="8026158" y="1573228"/>
              <a:ext cx="1402927" cy="3803952"/>
            </a:xfrm>
            <a:prstGeom prst="roundRect">
              <a:avLst>
                <a:gd name="adj" fmla="val 307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9" name="Rectangle: Rounded Corners 8">
              <a:extLst>
                <a:ext uri="{FF2B5EF4-FFF2-40B4-BE49-F238E27FC236}">
                  <a16:creationId xmlns:a16="http://schemas.microsoft.com/office/drawing/2014/main" id="{82AEC91C-0286-C9DD-0802-F447E5347D20}"/>
                </a:ext>
              </a:extLst>
            </p:cNvPr>
            <p:cNvSpPr/>
            <p:nvPr/>
          </p:nvSpPr>
          <p:spPr>
            <a:xfrm>
              <a:off x="3618331" y="1573228"/>
              <a:ext cx="4340256" cy="3803952"/>
            </a:xfrm>
            <a:prstGeom prst="roundRect">
              <a:avLst>
                <a:gd name="adj" fmla="val 125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0" name="Oval 29">
              <a:extLst>
                <a:ext uri="{FF2B5EF4-FFF2-40B4-BE49-F238E27FC236}">
                  <a16:creationId xmlns:a16="http://schemas.microsoft.com/office/drawing/2014/main" id="{470A7FC6-6F8C-674D-9ECC-1966CD6ADF96}"/>
                </a:ext>
              </a:extLst>
            </p:cNvPr>
            <p:cNvSpPr/>
            <p:nvPr/>
          </p:nvSpPr>
          <p:spPr>
            <a:xfrm>
              <a:off x="108161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1" name="Oval 30">
              <a:extLst>
                <a:ext uri="{FF2B5EF4-FFF2-40B4-BE49-F238E27FC236}">
                  <a16:creationId xmlns:a16="http://schemas.microsoft.com/office/drawing/2014/main" id="{DF48BC31-11C6-2A5B-3535-999E10F2EC9A}"/>
                </a:ext>
              </a:extLst>
            </p:cNvPr>
            <p:cNvSpPr/>
            <p:nvPr/>
          </p:nvSpPr>
          <p:spPr>
            <a:xfrm>
              <a:off x="2547752"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3" name="Oval 32">
              <a:extLst>
                <a:ext uri="{FF2B5EF4-FFF2-40B4-BE49-F238E27FC236}">
                  <a16:creationId xmlns:a16="http://schemas.microsoft.com/office/drawing/2014/main" id="{A53EFBAC-9E3D-16F7-3292-3DBA779D40BD}"/>
                </a:ext>
              </a:extLst>
            </p:cNvPr>
            <p:cNvSpPr/>
            <p:nvPr/>
          </p:nvSpPr>
          <p:spPr>
            <a:xfrm>
              <a:off x="4012340"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4" name="Oval 33">
              <a:extLst>
                <a:ext uri="{FF2B5EF4-FFF2-40B4-BE49-F238E27FC236}">
                  <a16:creationId xmlns:a16="http://schemas.microsoft.com/office/drawing/2014/main" id="{DBDCA84C-55CE-4828-DD3F-B51BBFDA7935}"/>
                </a:ext>
              </a:extLst>
            </p:cNvPr>
            <p:cNvSpPr/>
            <p:nvPr/>
          </p:nvSpPr>
          <p:spPr>
            <a:xfrm>
              <a:off x="547847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5" name="Oval 34">
              <a:extLst>
                <a:ext uri="{FF2B5EF4-FFF2-40B4-BE49-F238E27FC236}">
                  <a16:creationId xmlns:a16="http://schemas.microsoft.com/office/drawing/2014/main" id="{520DF705-9947-F45D-BAD1-262E5D379A59}"/>
                </a:ext>
              </a:extLst>
            </p:cNvPr>
            <p:cNvSpPr/>
            <p:nvPr/>
          </p:nvSpPr>
          <p:spPr>
            <a:xfrm>
              <a:off x="6933480"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6" name="Oval 35">
              <a:extLst>
                <a:ext uri="{FF2B5EF4-FFF2-40B4-BE49-F238E27FC236}">
                  <a16:creationId xmlns:a16="http://schemas.microsoft.com/office/drawing/2014/main" id="{89235C9B-A8E8-50ED-16EB-2DB68C520F9A}"/>
                </a:ext>
              </a:extLst>
            </p:cNvPr>
            <p:cNvSpPr/>
            <p:nvPr/>
          </p:nvSpPr>
          <p:spPr>
            <a:xfrm>
              <a:off x="839961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cxnSp>
          <p:nvCxnSpPr>
            <p:cNvPr id="39" name="Straight Connector 38">
              <a:extLst>
                <a:ext uri="{FF2B5EF4-FFF2-40B4-BE49-F238E27FC236}">
                  <a16:creationId xmlns:a16="http://schemas.microsoft.com/office/drawing/2014/main" id="{EA0CF084-80E1-E940-F9BE-5FCBFD713599}"/>
                </a:ext>
              </a:extLst>
            </p:cNvPr>
            <p:cNvCxnSpPr>
              <a:cxnSpLocks/>
            </p:cNvCxnSpPr>
            <p:nvPr/>
          </p:nvCxnSpPr>
          <p:spPr>
            <a:xfrm>
              <a:off x="610665" y="3331464"/>
              <a:ext cx="7646367" cy="0"/>
            </a:xfrm>
            <a:prstGeom prst="line">
              <a:avLst/>
            </a:prstGeom>
            <a:ln w="28575">
              <a:solidFill>
                <a:srgbClr val="325BA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9EE18B9-C358-2231-B593-88AB8B74111B}"/>
                </a:ext>
              </a:extLst>
            </p:cNvPr>
            <p:cNvSpPr/>
            <p:nvPr/>
          </p:nvSpPr>
          <p:spPr>
            <a:xfrm>
              <a:off x="885190"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PREPARE</a:t>
              </a:r>
            </a:p>
          </p:txBody>
        </p:sp>
        <p:sp>
          <p:nvSpPr>
            <p:cNvPr id="41" name="Rectangle: Rounded Corners 40">
              <a:extLst>
                <a:ext uri="{FF2B5EF4-FFF2-40B4-BE49-F238E27FC236}">
                  <a16:creationId xmlns:a16="http://schemas.microsoft.com/office/drawing/2014/main" id="{8CA7F205-232B-E8F7-02A1-79792A431D40}"/>
                </a:ext>
              </a:extLst>
            </p:cNvPr>
            <p:cNvSpPr/>
            <p:nvPr/>
          </p:nvSpPr>
          <p:spPr>
            <a:xfrm>
              <a:off x="2356620"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TRANSFORM</a:t>
              </a:r>
            </a:p>
          </p:txBody>
        </p:sp>
        <p:sp>
          <p:nvSpPr>
            <p:cNvPr id="42" name="Rectangle: Rounded Corners 41">
              <a:extLst>
                <a:ext uri="{FF2B5EF4-FFF2-40B4-BE49-F238E27FC236}">
                  <a16:creationId xmlns:a16="http://schemas.microsoft.com/office/drawing/2014/main" id="{E84634B1-438E-6E88-4476-D25E5541AA4D}"/>
                </a:ext>
              </a:extLst>
            </p:cNvPr>
            <p:cNvSpPr/>
            <p:nvPr/>
          </p:nvSpPr>
          <p:spPr>
            <a:xfrm>
              <a:off x="3806838"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VERIFY &amp; COMPLETE</a:t>
              </a:r>
            </a:p>
          </p:txBody>
        </p:sp>
        <p:sp>
          <p:nvSpPr>
            <p:cNvPr id="43" name="Rectangle: Rounded Corners 42">
              <a:extLst>
                <a:ext uri="{FF2B5EF4-FFF2-40B4-BE49-F238E27FC236}">
                  <a16:creationId xmlns:a16="http://schemas.microsoft.com/office/drawing/2014/main" id="{E4860145-D14B-5CC4-CC8E-1D376E740785}"/>
                </a:ext>
              </a:extLst>
            </p:cNvPr>
            <p:cNvSpPr/>
            <p:nvPr/>
          </p:nvSpPr>
          <p:spPr>
            <a:xfrm>
              <a:off x="5278268"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EXCEPTION HANDLING</a:t>
              </a:r>
            </a:p>
          </p:txBody>
        </p:sp>
        <p:sp>
          <p:nvSpPr>
            <p:cNvPr id="44" name="Rectangle: Rounded Corners 43">
              <a:extLst>
                <a:ext uri="{FF2B5EF4-FFF2-40B4-BE49-F238E27FC236}">
                  <a16:creationId xmlns:a16="http://schemas.microsoft.com/office/drawing/2014/main" id="{7C82478C-35AA-3A3A-16CF-9CDA71215880}"/>
                </a:ext>
              </a:extLst>
            </p:cNvPr>
            <p:cNvSpPr/>
            <p:nvPr/>
          </p:nvSpPr>
          <p:spPr>
            <a:xfrm>
              <a:off x="6744633" y="3105658"/>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APPROVE</a:t>
              </a:r>
            </a:p>
          </p:txBody>
        </p:sp>
        <p:sp>
          <p:nvSpPr>
            <p:cNvPr id="46" name="Oval 45">
              <a:extLst>
                <a:ext uri="{FF2B5EF4-FFF2-40B4-BE49-F238E27FC236}">
                  <a16:creationId xmlns:a16="http://schemas.microsoft.com/office/drawing/2014/main" id="{BF86320D-983E-07A0-C5E9-CA09D9063A03}"/>
                </a:ext>
              </a:extLst>
            </p:cNvPr>
            <p:cNvSpPr/>
            <p:nvPr/>
          </p:nvSpPr>
          <p:spPr>
            <a:xfrm>
              <a:off x="529375" y="3296920"/>
              <a:ext cx="69088" cy="69088"/>
            </a:xfrm>
            <a:prstGeom prst="ellipse">
              <a:avLst/>
            </a:prstGeom>
            <a:no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47" name="Rectangle: Rounded Corners 46">
              <a:extLst>
                <a:ext uri="{FF2B5EF4-FFF2-40B4-BE49-F238E27FC236}">
                  <a16:creationId xmlns:a16="http://schemas.microsoft.com/office/drawing/2014/main" id="{3AB8E67D-9EF9-3E02-3524-5AF0A2F2E97A}"/>
                </a:ext>
              </a:extLst>
            </p:cNvPr>
            <p:cNvSpPr/>
            <p:nvPr/>
          </p:nvSpPr>
          <p:spPr>
            <a:xfrm>
              <a:off x="8382840" y="3105658"/>
              <a:ext cx="658290"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PAY</a:t>
              </a:r>
            </a:p>
          </p:txBody>
        </p:sp>
        <p:sp>
          <p:nvSpPr>
            <p:cNvPr id="48" name="Rectangle: Rounded Corners 47">
              <a:extLst>
                <a:ext uri="{FF2B5EF4-FFF2-40B4-BE49-F238E27FC236}">
                  <a16:creationId xmlns:a16="http://schemas.microsoft.com/office/drawing/2014/main" id="{AB194E98-342D-1D4C-CE47-B562499E6A74}"/>
                </a:ext>
              </a:extLst>
            </p:cNvPr>
            <p:cNvSpPr/>
            <p:nvPr/>
          </p:nvSpPr>
          <p:spPr>
            <a:xfrm>
              <a:off x="885190" y="3651250"/>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SCANNING</a:t>
              </a:r>
            </a:p>
          </p:txBody>
        </p:sp>
        <p:sp>
          <p:nvSpPr>
            <p:cNvPr id="49" name="Rectangle: Rounded Corners 48">
              <a:extLst>
                <a:ext uri="{FF2B5EF4-FFF2-40B4-BE49-F238E27FC236}">
                  <a16:creationId xmlns:a16="http://schemas.microsoft.com/office/drawing/2014/main" id="{99E50158-4470-FC57-9025-8719EA02337A}"/>
                </a:ext>
              </a:extLst>
            </p:cNvPr>
            <p:cNvSpPr/>
            <p:nvPr/>
          </p:nvSpPr>
          <p:spPr>
            <a:xfrm>
              <a:off x="885190" y="3963865"/>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ARCHIVING</a:t>
              </a:r>
            </a:p>
          </p:txBody>
        </p:sp>
        <p:sp>
          <p:nvSpPr>
            <p:cNvPr id="50" name="Rectangle: Rounded Corners 49">
              <a:extLst>
                <a:ext uri="{FF2B5EF4-FFF2-40B4-BE49-F238E27FC236}">
                  <a16:creationId xmlns:a16="http://schemas.microsoft.com/office/drawing/2014/main" id="{0171DEC2-8CD5-C197-6F13-7A14E8492A1D}"/>
                </a:ext>
              </a:extLst>
            </p:cNvPr>
            <p:cNvSpPr/>
            <p:nvPr/>
          </p:nvSpPr>
          <p:spPr>
            <a:xfrm>
              <a:off x="2356620" y="3651250"/>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INTEGRATION</a:t>
              </a:r>
            </a:p>
          </p:txBody>
        </p:sp>
        <p:sp>
          <p:nvSpPr>
            <p:cNvPr id="51" name="Rectangle: Rounded Corners 50">
              <a:extLst>
                <a:ext uri="{FF2B5EF4-FFF2-40B4-BE49-F238E27FC236}">
                  <a16:creationId xmlns:a16="http://schemas.microsoft.com/office/drawing/2014/main" id="{90726174-D8DC-72FA-92E5-36D318B98647}"/>
                </a:ext>
              </a:extLst>
            </p:cNvPr>
            <p:cNvSpPr/>
            <p:nvPr/>
          </p:nvSpPr>
          <p:spPr>
            <a:xfrm>
              <a:off x="2356620" y="3963865"/>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VALIDATION</a:t>
              </a:r>
            </a:p>
          </p:txBody>
        </p:sp>
        <p:sp>
          <p:nvSpPr>
            <p:cNvPr id="52" name="Rectangle: Rounded Corners 51">
              <a:extLst>
                <a:ext uri="{FF2B5EF4-FFF2-40B4-BE49-F238E27FC236}">
                  <a16:creationId xmlns:a16="http://schemas.microsoft.com/office/drawing/2014/main" id="{AA19836E-ECAB-BD8D-82E8-B8659A0E9F30}"/>
                </a:ext>
              </a:extLst>
            </p:cNvPr>
            <p:cNvSpPr/>
            <p:nvPr/>
          </p:nvSpPr>
          <p:spPr>
            <a:xfrm>
              <a:off x="3835323" y="3651249"/>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VALIDATE DATA</a:t>
              </a:r>
            </a:p>
          </p:txBody>
        </p:sp>
        <p:sp>
          <p:nvSpPr>
            <p:cNvPr id="53" name="Rectangle: Rounded Corners 52">
              <a:extLst>
                <a:ext uri="{FF2B5EF4-FFF2-40B4-BE49-F238E27FC236}">
                  <a16:creationId xmlns:a16="http://schemas.microsoft.com/office/drawing/2014/main" id="{72817A27-7947-DD47-C42C-419A9DE38FEB}"/>
                </a:ext>
              </a:extLst>
            </p:cNvPr>
            <p:cNvSpPr/>
            <p:nvPr/>
          </p:nvSpPr>
          <p:spPr>
            <a:xfrm>
              <a:off x="5300459" y="3651248"/>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COMMENT</a:t>
              </a:r>
            </a:p>
          </p:txBody>
        </p:sp>
        <p:sp>
          <p:nvSpPr>
            <p:cNvPr id="54" name="Rectangle: Rounded Corners 53">
              <a:extLst>
                <a:ext uri="{FF2B5EF4-FFF2-40B4-BE49-F238E27FC236}">
                  <a16:creationId xmlns:a16="http://schemas.microsoft.com/office/drawing/2014/main" id="{C63057CE-E4DE-17A0-9D7A-55B806DDA1C1}"/>
                </a:ext>
              </a:extLst>
            </p:cNvPr>
            <p:cNvSpPr/>
            <p:nvPr/>
          </p:nvSpPr>
          <p:spPr>
            <a:xfrm>
              <a:off x="6735586" y="3651247"/>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POST INVOICES</a:t>
              </a:r>
            </a:p>
          </p:txBody>
        </p:sp>
        <p:sp>
          <p:nvSpPr>
            <p:cNvPr id="14" name="Text Placeholder 1">
              <a:extLst>
                <a:ext uri="{FF2B5EF4-FFF2-40B4-BE49-F238E27FC236}">
                  <a16:creationId xmlns:a16="http://schemas.microsoft.com/office/drawing/2014/main" id="{02E3E871-9A29-DD2D-0C66-23BDDE32E13F}"/>
                </a:ext>
              </a:extLst>
            </p:cNvPr>
            <p:cNvSpPr txBox="1">
              <a:spLocks/>
            </p:cNvSpPr>
            <p:nvPr/>
          </p:nvSpPr>
          <p:spPr>
            <a:xfrm>
              <a:off x="677333" y="1693333"/>
              <a:ext cx="1402927"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INTAKE</a:t>
              </a:r>
              <a:endParaRPr lang="en-US" sz="1200" dirty="0">
                <a:solidFill>
                  <a:schemeClr val="tx1">
                    <a:lumMod val="75000"/>
                    <a:lumOff val="25000"/>
                  </a:schemeClr>
                </a:solidFill>
                <a:latin typeface="Helvetica" pitchFamily="2" charset="0"/>
              </a:endParaRPr>
            </a:p>
            <a:p>
              <a:pPr algn="ctr">
                <a:spcBef>
                  <a:spcPts val="0"/>
                </a:spcBef>
              </a:pPr>
              <a:r>
                <a:rPr lang="en-US" sz="900" dirty="0">
                  <a:solidFill>
                    <a:schemeClr val="tx1">
                      <a:lumMod val="75000"/>
                      <a:lumOff val="25000"/>
                    </a:schemeClr>
                  </a:solidFill>
                  <a:latin typeface="Helvetica" pitchFamily="2" charset="0"/>
                </a:rPr>
                <a:t>(Mail/Fax/</a:t>
              </a:r>
            </a:p>
            <a:p>
              <a:pPr algn="ctr">
                <a:spcBef>
                  <a:spcPts val="0"/>
                </a:spcBef>
              </a:pPr>
              <a:r>
                <a:rPr lang="en-US" sz="900" dirty="0">
                  <a:solidFill>
                    <a:schemeClr val="tx1">
                      <a:lumMod val="75000"/>
                      <a:lumOff val="25000"/>
                    </a:schemeClr>
                  </a:solidFill>
                  <a:latin typeface="Helvetica" pitchFamily="2" charset="0"/>
                </a:rPr>
                <a:t>EDI/Entry)</a:t>
              </a:r>
            </a:p>
          </p:txBody>
        </p:sp>
        <p:sp>
          <p:nvSpPr>
            <p:cNvPr id="16" name="Text Placeholder 1">
              <a:extLst>
                <a:ext uri="{FF2B5EF4-FFF2-40B4-BE49-F238E27FC236}">
                  <a16:creationId xmlns:a16="http://schemas.microsoft.com/office/drawing/2014/main" id="{D6427CF2-1A8C-5BCE-C75C-48AD7DD1852D}"/>
                </a:ext>
              </a:extLst>
            </p:cNvPr>
            <p:cNvSpPr txBox="1">
              <a:spLocks/>
            </p:cNvSpPr>
            <p:nvPr/>
          </p:nvSpPr>
          <p:spPr>
            <a:xfrm>
              <a:off x="2147831"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RECOGNITION</a:t>
              </a:r>
            </a:p>
          </p:txBody>
        </p:sp>
        <p:sp>
          <p:nvSpPr>
            <p:cNvPr id="19" name="Text Placeholder 1">
              <a:extLst>
                <a:ext uri="{FF2B5EF4-FFF2-40B4-BE49-F238E27FC236}">
                  <a16:creationId xmlns:a16="http://schemas.microsoft.com/office/drawing/2014/main" id="{6B05C5DC-6E53-08FE-1A32-83270EC9DA17}"/>
                </a:ext>
              </a:extLst>
            </p:cNvPr>
            <p:cNvSpPr txBox="1">
              <a:spLocks/>
            </p:cNvSpPr>
            <p:nvPr/>
          </p:nvSpPr>
          <p:spPr>
            <a:xfrm>
              <a:off x="3635255"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VERIFICATION</a:t>
              </a:r>
            </a:p>
          </p:txBody>
        </p:sp>
        <p:sp>
          <p:nvSpPr>
            <p:cNvPr id="20" name="Text Placeholder 1">
              <a:extLst>
                <a:ext uri="{FF2B5EF4-FFF2-40B4-BE49-F238E27FC236}">
                  <a16:creationId xmlns:a16="http://schemas.microsoft.com/office/drawing/2014/main" id="{A92AE8FA-FFBC-3B9C-A571-3E8B37EF45D8}"/>
                </a:ext>
              </a:extLst>
            </p:cNvPr>
            <p:cNvSpPr txBox="1">
              <a:spLocks/>
            </p:cNvSpPr>
            <p:nvPr/>
          </p:nvSpPr>
          <p:spPr>
            <a:xfrm>
              <a:off x="5093046" y="1693333"/>
              <a:ext cx="1402929"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COLLABORATION &amp; MONITORING</a:t>
              </a:r>
            </a:p>
          </p:txBody>
        </p:sp>
        <p:sp>
          <p:nvSpPr>
            <p:cNvPr id="21" name="Text Placeholder 1">
              <a:extLst>
                <a:ext uri="{FF2B5EF4-FFF2-40B4-BE49-F238E27FC236}">
                  <a16:creationId xmlns:a16="http://schemas.microsoft.com/office/drawing/2014/main" id="{2B47123D-CFE4-8657-9F8A-DB2DA70C9CE6}"/>
                </a:ext>
              </a:extLst>
            </p:cNvPr>
            <p:cNvSpPr txBox="1">
              <a:spLocks/>
            </p:cNvSpPr>
            <p:nvPr/>
          </p:nvSpPr>
          <p:spPr>
            <a:xfrm>
              <a:off x="6537371"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COMPLETION</a:t>
              </a:r>
            </a:p>
          </p:txBody>
        </p:sp>
        <p:sp>
          <p:nvSpPr>
            <p:cNvPr id="23" name="Text Placeholder 1">
              <a:extLst>
                <a:ext uri="{FF2B5EF4-FFF2-40B4-BE49-F238E27FC236}">
                  <a16:creationId xmlns:a16="http://schemas.microsoft.com/office/drawing/2014/main" id="{561320DD-8DBD-F5F4-65CA-39715CB9247A}"/>
                </a:ext>
              </a:extLst>
            </p:cNvPr>
            <p:cNvSpPr txBox="1">
              <a:spLocks/>
            </p:cNvSpPr>
            <p:nvPr/>
          </p:nvSpPr>
          <p:spPr>
            <a:xfrm>
              <a:off x="8026158"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PAYMENT</a:t>
              </a:r>
            </a:p>
          </p:txBody>
        </p:sp>
        <p:cxnSp>
          <p:nvCxnSpPr>
            <p:cNvPr id="25" name="Straight Connector 24">
              <a:extLst>
                <a:ext uri="{FF2B5EF4-FFF2-40B4-BE49-F238E27FC236}">
                  <a16:creationId xmlns:a16="http://schemas.microsoft.com/office/drawing/2014/main" id="{9EAF069A-512F-1D3C-C09E-97F41D557FCB}"/>
                </a:ext>
              </a:extLst>
            </p:cNvPr>
            <p:cNvCxnSpPr>
              <a:cxnSpLocks/>
            </p:cNvCxnSpPr>
            <p:nvPr/>
          </p:nvCxnSpPr>
          <p:spPr>
            <a:xfrm>
              <a:off x="5051650" y="1755648"/>
              <a:ext cx="0" cy="3182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047FD31-411F-CA48-7E7D-988C4D3E27F6}"/>
                </a:ext>
              </a:extLst>
            </p:cNvPr>
            <p:cNvCxnSpPr>
              <a:cxnSpLocks/>
            </p:cNvCxnSpPr>
            <p:nvPr/>
          </p:nvCxnSpPr>
          <p:spPr>
            <a:xfrm>
              <a:off x="6515377" y="1755648"/>
              <a:ext cx="0" cy="3182112"/>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C346C7C-C00A-0EA0-A549-8D098E662774}"/>
                </a:ext>
              </a:extLst>
            </p:cNvPr>
            <p:cNvSpPr txBox="1"/>
            <p:nvPr/>
          </p:nvSpPr>
          <p:spPr>
            <a:xfrm>
              <a:off x="986310" y="4272915"/>
              <a:ext cx="796810" cy="182405"/>
            </a:xfrm>
            <a:prstGeom prst="rect">
              <a:avLst/>
            </a:prstGeom>
            <a:noFill/>
          </p:spPr>
          <p:txBody>
            <a:bodyPr wrap="none" rtlCol="0">
              <a:spAutoFit/>
            </a:bodyPr>
            <a:lstStyle/>
            <a:p>
              <a:pPr algn="ctr"/>
              <a:r>
                <a:rPr lang="en-US" sz="650" dirty="0">
                  <a:solidFill>
                    <a:schemeClr val="bg2">
                      <a:lumMod val="50000"/>
                    </a:schemeClr>
                  </a:solidFill>
                  <a:latin typeface="Helvetica" pitchFamily="2" charset="0"/>
                </a:rPr>
                <a:t>SAP ARCHIVING</a:t>
              </a:r>
            </a:p>
          </p:txBody>
        </p:sp>
        <p:sp>
          <p:nvSpPr>
            <p:cNvPr id="56" name="TextBox 55">
              <a:extLst>
                <a:ext uri="{FF2B5EF4-FFF2-40B4-BE49-F238E27FC236}">
                  <a16:creationId xmlns:a16="http://schemas.microsoft.com/office/drawing/2014/main" id="{6BE2AA30-FCBE-466D-9C6C-6BDB3CB30E95}"/>
                </a:ext>
              </a:extLst>
            </p:cNvPr>
            <p:cNvSpPr txBox="1"/>
            <p:nvPr/>
          </p:nvSpPr>
          <p:spPr>
            <a:xfrm>
              <a:off x="2217420" y="4252864"/>
              <a:ext cx="1238323" cy="277257"/>
            </a:xfrm>
            <a:prstGeom prst="rect">
              <a:avLst/>
            </a:prstGeom>
            <a:noFill/>
          </p:spPr>
          <p:txBody>
            <a:bodyPr wrap="square" rtlCol="0">
              <a:spAutoFit/>
            </a:bodyPr>
            <a:lstStyle/>
            <a:p>
              <a:pPr algn="ctr"/>
              <a:r>
                <a:rPr lang="en-US" sz="650" dirty="0">
                  <a:solidFill>
                    <a:schemeClr val="bg2">
                      <a:lumMod val="50000"/>
                    </a:schemeClr>
                  </a:solidFill>
                  <a:latin typeface="Helvetica" pitchFamily="2" charset="0"/>
                </a:rPr>
                <a:t>OCR OPTION FOR SAP INVOICE MANAGEMENT</a:t>
              </a:r>
            </a:p>
          </p:txBody>
        </p:sp>
        <p:cxnSp>
          <p:nvCxnSpPr>
            <p:cNvPr id="58" name="Straight Connector 57">
              <a:extLst>
                <a:ext uri="{FF2B5EF4-FFF2-40B4-BE49-F238E27FC236}">
                  <a16:creationId xmlns:a16="http://schemas.microsoft.com/office/drawing/2014/main" id="{06438204-40C7-3D12-D2DB-6729241B640B}"/>
                </a:ext>
              </a:extLst>
            </p:cNvPr>
            <p:cNvCxnSpPr/>
            <p:nvPr/>
          </p:nvCxnSpPr>
          <p:spPr>
            <a:xfrm>
              <a:off x="836990" y="5157410"/>
              <a:ext cx="8427962" cy="0"/>
            </a:xfrm>
            <a:prstGeom prst="line">
              <a:avLst/>
            </a:prstGeom>
            <a:ln w="19050">
              <a:solidFill>
                <a:srgbClr val="325BA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DF5D9EB-21AB-07E9-1B1B-0E164C330005}"/>
                </a:ext>
              </a:extLst>
            </p:cNvPr>
            <p:cNvSpPr txBox="1"/>
            <p:nvPr/>
          </p:nvSpPr>
          <p:spPr>
            <a:xfrm>
              <a:off x="1603951" y="4958997"/>
              <a:ext cx="1035458"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BUSINESS CENTER (BC)</a:t>
              </a:r>
            </a:p>
          </p:txBody>
        </p:sp>
        <p:sp>
          <p:nvSpPr>
            <p:cNvPr id="60" name="TextBox 59">
              <a:extLst>
                <a:ext uri="{FF2B5EF4-FFF2-40B4-BE49-F238E27FC236}">
                  <a16:creationId xmlns:a16="http://schemas.microsoft.com/office/drawing/2014/main" id="{4B6E53CC-005F-6E87-A900-8B5BD309FD32}"/>
                </a:ext>
              </a:extLst>
            </p:cNvPr>
            <p:cNvSpPr txBox="1"/>
            <p:nvPr/>
          </p:nvSpPr>
          <p:spPr>
            <a:xfrm>
              <a:off x="5197360" y="4958997"/>
              <a:ext cx="1182901"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SAP INVOICE MANAGEMENT</a:t>
              </a:r>
            </a:p>
          </p:txBody>
        </p:sp>
        <p:sp>
          <p:nvSpPr>
            <p:cNvPr id="61" name="TextBox 60">
              <a:extLst>
                <a:ext uri="{FF2B5EF4-FFF2-40B4-BE49-F238E27FC236}">
                  <a16:creationId xmlns:a16="http://schemas.microsoft.com/office/drawing/2014/main" id="{7EF7EF71-3DF7-F1E0-ACDA-9402CB66368C}"/>
                </a:ext>
              </a:extLst>
            </p:cNvPr>
            <p:cNvSpPr txBox="1"/>
            <p:nvPr/>
          </p:nvSpPr>
          <p:spPr>
            <a:xfrm>
              <a:off x="8414854" y="4958997"/>
              <a:ext cx="579442"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ERP (FI/AR)</a:t>
              </a:r>
            </a:p>
          </p:txBody>
        </p:sp>
        <p:sp>
          <p:nvSpPr>
            <p:cNvPr id="62" name="Arrow: Right 61">
              <a:extLst>
                <a:ext uri="{FF2B5EF4-FFF2-40B4-BE49-F238E27FC236}">
                  <a16:creationId xmlns:a16="http://schemas.microsoft.com/office/drawing/2014/main" id="{571635C8-2827-3ABC-511F-E0E08EDD02C5}"/>
                </a:ext>
              </a:extLst>
            </p:cNvPr>
            <p:cNvSpPr/>
            <p:nvPr/>
          </p:nvSpPr>
          <p:spPr>
            <a:xfrm>
              <a:off x="3893739" y="4108069"/>
              <a:ext cx="3825239" cy="524053"/>
            </a:xfrm>
            <a:prstGeom prst="rightArrow">
              <a:avLst>
                <a:gd name="adj1" fmla="val 68805"/>
                <a:gd name="adj2" fmla="val 81967"/>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AUTOMATE RECONCILLIATION AND POSTING</a:t>
              </a:r>
            </a:p>
          </p:txBody>
        </p:sp>
        <p:sp>
          <p:nvSpPr>
            <p:cNvPr id="63" name="Oval 62">
              <a:extLst>
                <a:ext uri="{FF2B5EF4-FFF2-40B4-BE49-F238E27FC236}">
                  <a16:creationId xmlns:a16="http://schemas.microsoft.com/office/drawing/2014/main" id="{5C409071-B163-091D-10A1-D06037B28BD1}"/>
                </a:ext>
              </a:extLst>
            </p:cNvPr>
            <p:cNvSpPr/>
            <p:nvPr/>
          </p:nvSpPr>
          <p:spPr>
            <a:xfrm>
              <a:off x="770442" y="5120326"/>
              <a:ext cx="69088" cy="69088"/>
            </a:xfrm>
            <a:prstGeom prst="ellipse">
              <a:avLst/>
            </a:prstGeom>
            <a:no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pic>
          <p:nvPicPr>
            <p:cNvPr id="66" name="Graphic 65" descr="Payroll with solid fill">
              <a:extLst>
                <a:ext uri="{FF2B5EF4-FFF2-40B4-BE49-F238E27FC236}">
                  <a16:creationId xmlns:a16="http://schemas.microsoft.com/office/drawing/2014/main" id="{D98C0FA4-74DF-7AD1-96D7-01BCBB626A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8939" y="2435914"/>
              <a:ext cx="338472" cy="338472"/>
            </a:xfrm>
            <a:prstGeom prst="rect">
              <a:avLst/>
            </a:prstGeom>
          </p:spPr>
        </p:pic>
        <p:pic>
          <p:nvPicPr>
            <p:cNvPr id="70" name="Graphic 69" descr="Document with solid fill">
              <a:extLst>
                <a:ext uri="{FF2B5EF4-FFF2-40B4-BE49-F238E27FC236}">
                  <a16:creationId xmlns:a16="http://schemas.microsoft.com/office/drawing/2014/main" id="{7EA28732-E887-7B79-E19A-7A1565C12A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8780" y="2453568"/>
              <a:ext cx="338472" cy="338472"/>
            </a:xfrm>
            <a:prstGeom prst="rect">
              <a:avLst/>
            </a:prstGeom>
          </p:spPr>
        </p:pic>
        <p:pic>
          <p:nvPicPr>
            <p:cNvPr id="72" name="Graphic 71" descr="Group of people with solid fill">
              <a:extLst>
                <a:ext uri="{FF2B5EF4-FFF2-40B4-BE49-F238E27FC236}">
                  <a16:creationId xmlns:a16="http://schemas.microsoft.com/office/drawing/2014/main" id="{EDC8BE11-6FFF-9F99-0B3B-603363BBD0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4278" y="2461869"/>
              <a:ext cx="338472" cy="338472"/>
            </a:xfrm>
            <a:prstGeom prst="rect">
              <a:avLst/>
            </a:prstGeom>
          </p:spPr>
        </p:pic>
        <p:pic>
          <p:nvPicPr>
            <p:cNvPr id="74" name="Graphic 73" descr="Laptop with solid fill">
              <a:extLst>
                <a:ext uri="{FF2B5EF4-FFF2-40B4-BE49-F238E27FC236}">
                  <a16:creationId xmlns:a16="http://schemas.microsoft.com/office/drawing/2014/main" id="{19280EEC-C99C-DF75-A26B-D300AF8A9B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46027" y="2443699"/>
              <a:ext cx="338472" cy="338472"/>
            </a:xfrm>
            <a:prstGeom prst="rect">
              <a:avLst/>
            </a:prstGeom>
          </p:spPr>
        </p:pic>
        <p:pic>
          <p:nvPicPr>
            <p:cNvPr id="76" name="Graphic 75" descr="Envelope with solid fill">
              <a:extLst>
                <a:ext uri="{FF2B5EF4-FFF2-40B4-BE49-F238E27FC236}">
                  <a16:creationId xmlns:a16="http://schemas.microsoft.com/office/drawing/2014/main" id="{40EE396A-93EA-50F2-F02E-1406D86702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8684" y="2459769"/>
              <a:ext cx="338472" cy="338472"/>
            </a:xfrm>
            <a:prstGeom prst="rect">
              <a:avLst/>
            </a:prstGeom>
          </p:spPr>
        </p:pic>
        <p:pic>
          <p:nvPicPr>
            <p:cNvPr id="78" name="Graphic 77" descr="Open folder outline">
              <a:extLst>
                <a:ext uri="{FF2B5EF4-FFF2-40B4-BE49-F238E27FC236}">
                  <a16:creationId xmlns:a16="http://schemas.microsoft.com/office/drawing/2014/main" id="{AFE11814-FE2E-376D-A465-632269EB79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40071" y="2423552"/>
              <a:ext cx="411916" cy="411916"/>
            </a:xfrm>
            <a:prstGeom prst="rect">
              <a:avLst/>
            </a:prstGeom>
          </p:spPr>
        </p:pic>
      </p:grpSp>
      <p:sp>
        <p:nvSpPr>
          <p:cNvPr id="80" name="Title 3">
            <a:extLst>
              <a:ext uri="{FF2B5EF4-FFF2-40B4-BE49-F238E27FC236}">
                <a16:creationId xmlns:a16="http://schemas.microsoft.com/office/drawing/2014/main" id="{E1818AC9-1679-B720-1FD9-9A3B4F257FB7}"/>
              </a:ext>
            </a:extLst>
          </p:cNvPr>
          <p:cNvSpPr txBox="1">
            <a:spLocks/>
          </p:cNvSpPr>
          <p:nvPr/>
        </p:nvSpPr>
        <p:spPr>
          <a:xfrm>
            <a:off x="585093" y="628475"/>
            <a:ext cx="8789802" cy="475488"/>
          </a:xfrm>
          <a:prstGeom prst="rect">
            <a:avLst/>
          </a:prstGeom>
        </p:spPr>
        <p:txBody>
          <a:bodyPr/>
          <a:lstStyle>
            <a:lvl1pPr algn="l" defTabSz="914446" rtl="0" eaLnBrk="1" latinLnBrk="0" hangingPunct="1">
              <a:lnSpc>
                <a:spcPct val="90000"/>
              </a:lnSpc>
              <a:spcBef>
                <a:spcPct val="0"/>
              </a:spcBef>
              <a:buNone/>
              <a:defRPr sz="2800" b="1" kern="1200">
                <a:solidFill>
                  <a:schemeClr val="tx1"/>
                </a:solidFill>
                <a:latin typeface="Montserrat" panose="02000505000000020004" pitchFamily="2" charset="0"/>
                <a:ea typeface="+mj-ea"/>
                <a:cs typeface="Segoe UI" panose="020B0502040204020203" pitchFamily="34" charset="0"/>
              </a:defRPr>
            </a:lvl1pPr>
          </a:lstStyle>
          <a:p>
            <a:endParaRPr lang="en-US" b="0" dirty="0">
              <a:solidFill>
                <a:srgbClr val="1B1D3A"/>
              </a:solidFill>
              <a:latin typeface="Helvetica" pitchFamily="2" charset="0"/>
            </a:endParaRPr>
          </a:p>
        </p:txBody>
      </p:sp>
      <p:sp>
        <p:nvSpPr>
          <p:cNvPr id="2" name="Rectangle 1">
            <a:extLst>
              <a:ext uri="{FF2B5EF4-FFF2-40B4-BE49-F238E27FC236}">
                <a16:creationId xmlns:a16="http://schemas.microsoft.com/office/drawing/2014/main" id="{2812B7C5-62C1-FDE8-388B-A545DECB1313}"/>
              </a:ext>
            </a:extLst>
          </p:cNvPr>
          <p:cNvSpPr/>
          <p:nvPr/>
        </p:nvSpPr>
        <p:spPr>
          <a:xfrm>
            <a:off x="4927632" y="1803107"/>
            <a:ext cx="1536715" cy="4011549"/>
          </a:xfrm>
          <a:prstGeom prst="rect">
            <a:avLst/>
          </a:prstGeom>
          <a:noFill/>
          <a:ln w="76200">
            <a:solidFill>
              <a:srgbClr val="D800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cxnSp>
        <p:nvCxnSpPr>
          <p:cNvPr id="3" name="Straight Connector 2">
            <a:extLst>
              <a:ext uri="{FF2B5EF4-FFF2-40B4-BE49-F238E27FC236}">
                <a16:creationId xmlns:a16="http://schemas.microsoft.com/office/drawing/2014/main" id="{28D4CD7E-54BB-DA72-C578-C43C3391726A}"/>
              </a:ext>
            </a:extLst>
          </p:cNvPr>
          <p:cNvCxnSpPr>
            <a:cxnSpLocks/>
          </p:cNvCxnSpPr>
          <p:nvPr/>
        </p:nvCxnSpPr>
        <p:spPr>
          <a:xfrm>
            <a:off x="5590567" y="1190625"/>
            <a:ext cx="0" cy="612482"/>
          </a:xfrm>
          <a:prstGeom prst="line">
            <a:avLst/>
          </a:prstGeom>
          <a:ln w="28575">
            <a:solidFill>
              <a:srgbClr val="D8001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7C788D-0D40-254C-450F-FC6420792B25}"/>
              </a:ext>
            </a:extLst>
          </p:cNvPr>
          <p:cNvCxnSpPr>
            <a:cxnSpLocks/>
          </p:cNvCxnSpPr>
          <p:nvPr/>
        </p:nvCxnSpPr>
        <p:spPr>
          <a:xfrm>
            <a:off x="5590567" y="1200150"/>
            <a:ext cx="5393119" cy="0"/>
          </a:xfrm>
          <a:prstGeom prst="line">
            <a:avLst/>
          </a:prstGeom>
          <a:ln w="28575">
            <a:solidFill>
              <a:srgbClr val="D8001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2B5D04B-068D-A56E-62CB-5ED0AA5792DB}"/>
              </a:ext>
            </a:extLst>
          </p:cNvPr>
          <p:cNvSpPr/>
          <p:nvPr/>
        </p:nvSpPr>
        <p:spPr>
          <a:xfrm>
            <a:off x="9782399" y="1488405"/>
            <a:ext cx="2203539" cy="4646294"/>
          </a:xfrm>
          <a:prstGeom prst="rect">
            <a:avLst/>
          </a:prstGeom>
          <a:solidFill>
            <a:schemeClr val="accent1">
              <a:lumMod val="20000"/>
              <a:lumOff val="80000"/>
            </a:schemeClr>
          </a:solidFill>
          <a:ln w="57150">
            <a:solidFill>
              <a:srgbClr val="D8001A"/>
            </a:solidFill>
          </a:ln>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nSpc>
                <a:spcPct val="150000"/>
              </a:lnSpc>
              <a:spcBef>
                <a:spcPts val="600"/>
              </a:spcBef>
              <a:spcAft>
                <a:spcPts val="600"/>
              </a:spcAft>
            </a:pPr>
            <a:endParaRPr lang="en-US" dirty="0">
              <a:solidFill>
                <a:schemeClr val="tx1"/>
              </a:solidFill>
              <a:latin typeface="Helvetica" pitchFamily="2" charset="0"/>
            </a:endParaRPr>
          </a:p>
        </p:txBody>
      </p:sp>
      <p:cxnSp>
        <p:nvCxnSpPr>
          <p:cNvPr id="10" name="Straight Connector 9">
            <a:extLst>
              <a:ext uri="{FF2B5EF4-FFF2-40B4-BE49-F238E27FC236}">
                <a16:creationId xmlns:a16="http://schemas.microsoft.com/office/drawing/2014/main" id="{3DB03A9C-698F-6F8B-E210-34B98D485400}"/>
              </a:ext>
            </a:extLst>
          </p:cNvPr>
          <p:cNvCxnSpPr>
            <a:cxnSpLocks/>
          </p:cNvCxnSpPr>
          <p:nvPr/>
        </p:nvCxnSpPr>
        <p:spPr>
          <a:xfrm>
            <a:off x="10977018" y="1190625"/>
            <a:ext cx="0" cy="189027"/>
          </a:xfrm>
          <a:prstGeom prst="line">
            <a:avLst/>
          </a:prstGeom>
          <a:ln w="28575">
            <a:solidFill>
              <a:srgbClr val="D8001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30556B-A67D-24B0-8C2E-EF9CE8D13C1A}"/>
              </a:ext>
            </a:extLst>
          </p:cNvPr>
          <p:cNvSpPr txBox="1"/>
          <p:nvPr/>
        </p:nvSpPr>
        <p:spPr>
          <a:xfrm>
            <a:off x="9886395" y="2044392"/>
            <a:ext cx="2057716" cy="3770263"/>
          </a:xfrm>
          <a:prstGeom prst="rect">
            <a:avLst/>
          </a:prstGeom>
          <a:noFill/>
        </p:spPr>
        <p:txBody>
          <a:bodyPr wrap="square">
            <a:spAutoFit/>
          </a:bodyPr>
          <a:lstStyle/>
          <a:p>
            <a:pPr>
              <a:lnSpc>
                <a:spcPct val="150000"/>
              </a:lnSpc>
              <a:spcBef>
                <a:spcPts val="600"/>
              </a:spcBef>
              <a:spcAft>
                <a:spcPts val="600"/>
              </a:spcAft>
            </a:pPr>
            <a:r>
              <a:rPr lang="en-US" sz="1200" dirty="0">
                <a:solidFill>
                  <a:schemeClr val="tx1"/>
                </a:solidFill>
                <a:latin typeface="Helvetica" pitchFamily="2" charset="0"/>
              </a:rPr>
              <a:t>Manual Process:</a:t>
            </a:r>
          </a:p>
          <a:p>
            <a:pPr marL="285750" indent="-285750">
              <a:spcBef>
                <a:spcPts val="600"/>
              </a:spcBef>
              <a:spcAft>
                <a:spcPts val="600"/>
              </a:spcAft>
              <a:buFont typeface="Arial" panose="020B0604020202020204" pitchFamily="34" charset="0"/>
              <a:buChar char="•"/>
            </a:pPr>
            <a:r>
              <a:rPr lang="en-US" sz="1200" dirty="0">
                <a:solidFill>
                  <a:schemeClr val="tx1"/>
                </a:solidFill>
                <a:latin typeface="Helvetica" pitchFamily="2" charset="0"/>
              </a:rPr>
              <a:t>Identification of invoices for accrual.</a:t>
            </a:r>
          </a:p>
          <a:p>
            <a:pPr marL="285750" indent="-285750">
              <a:spcBef>
                <a:spcPts val="600"/>
              </a:spcBef>
              <a:spcAft>
                <a:spcPts val="600"/>
              </a:spcAft>
              <a:buFont typeface="Arial" panose="020B0604020202020204" pitchFamily="34" charset="0"/>
              <a:buChar char="•"/>
            </a:pPr>
            <a:r>
              <a:rPr lang="en-US" sz="1200" dirty="0">
                <a:solidFill>
                  <a:schemeClr val="tx1"/>
                </a:solidFill>
                <a:latin typeface="Helvetica" pitchFamily="2" charset="0"/>
              </a:rPr>
              <a:t>Accounting and Posting to the accrual account.</a:t>
            </a:r>
          </a:p>
          <a:p>
            <a:pPr>
              <a:spcBef>
                <a:spcPts val="600"/>
              </a:spcBef>
              <a:spcAft>
                <a:spcPts val="600"/>
              </a:spcAft>
            </a:pPr>
            <a:r>
              <a:rPr lang="en-US" sz="1200" dirty="0">
                <a:solidFill>
                  <a:schemeClr val="tx1"/>
                </a:solidFill>
                <a:latin typeface="Helvetica" pitchFamily="2" charset="0"/>
              </a:rPr>
              <a:t>Timeframe: </a:t>
            </a:r>
          </a:p>
          <a:p>
            <a:pPr marL="285750" indent="-285750">
              <a:spcBef>
                <a:spcPts val="600"/>
              </a:spcBef>
              <a:spcAft>
                <a:spcPts val="600"/>
              </a:spcAft>
              <a:buFont typeface="Arial" panose="020B0604020202020204" pitchFamily="34" charset="0"/>
              <a:buChar char="•"/>
            </a:pPr>
            <a:r>
              <a:rPr lang="en-US" sz="1200" dirty="0">
                <a:solidFill>
                  <a:schemeClr val="tx1"/>
                </a:solidFill>
                <a:latin typeface="Helvetica" pitchFamily="2" charset="0"/>
              </a:rPr>
              <a:t>Short FI Period Close Window</a:t>
            </a:r>
          </a:p>
          <a:p>
            <a:pPr marL="285750" indent="-285750">
              <a:spcBef>
                <a:spcPts val="600"/>
              </a:spcBef>
              <a:spcAft>
                <a:spcPts val="600"/>
              </a:spcAft>
              <a:buFont typeface="Arial" panose="020B0604020202020204" pitchFamily="34" charset="0"/>
              <a:buChar char="•"/>
            </a:pPr>
            <a:r>
              <a:rPr lang="en-US" sz="1200" dirty="0">
                <a:solidFill>
                  <a:schemeClr val="tx1"/>
                </a:solidFill>
                <a:latin typeface="Helvetica" pitchFamily="2" charset="0"/>
              </a:rPr>
              <a:t>Manual accrual takes 2 to 4 days</a:t>
            </a:r>
          </a:p>
          <a:p>
            <a:pPr marL="285750" indent="-285750">
              <a:spcBef>
                <a:spcPts val="600"/>
              </a:spcBef>
              <a:spcAft>
                <a:spcPts val="600"/>
              </a:spcAft>
              <a:buFont typeface="Arial" panose="020B0604020202020204" pitchFamily="34" charset="0"/>
              <a:buChar char="•"/>
            </a:pPr>
            <a:r>
              <a:rPr lang="en-US" sz="1200" dirty="0">
                <a:solidFill>
                  <a:schemeClr val="tx1"/>
                </a:solidFill>
                <a:latin typeface="Helvetica" pitchFamily="2" charset="0"/>
              </a:rPr>
              <a:t>Up to 40hrs per company code</a:t>
            </a:r>
          </a:p>
          <a:p>
            <a:pPr algn="ctr"/>
            <a:r>
              <a:rPr lang="en-US" sz="1200" dirty="0">
                <a:solidFill>
                  <a:schemeClr val="tx1"/>
                </a:solidFill>
                <a:latin typeface="Helvetica" pitchFamily="2" charset="0"/>
              </a:rPr>
              <a:t> </a:t>
            </a:r>
            <a:endParaRPr lang="en-US" sz="1200" dirty="0"/>
          </a:p>
        </p:txBody>
      </p:sp>
      <p:sp>
        <p:nvSpPr>
          <p:cNvPr id="11" name="Text Placeholder 10">
            <a:extLst>
              <a:ext uri="{FF2B5EF4-FFF2-40B4-BE49-F238E27FC236}">
                <a16:creationId xmlns:a16="http://schemas.microsoft.com/office/drawing/2014/main" id="{721FB269-8BDE-0CAA-BBE4-31E24B587233}"/>
              </a:ext>
            </a:extLst>
          </p:cNvPr>
          <p:cNvSpPr>
            <a:spLocks noGrp="1"/>
          </p:cNvSpPr>
          <p:nvPr>
            <p:ph type="body" sz="quarter" idx="12"/>
          </p:nvPr>
        </p:nvSpPr>
        <p:spPr>
          <a:xfrm>
            <a:off x="889612" y="548641"/>
            <a:ext cx="8789782" cy="617410"/>
          </a:xfrm>
        </p:spPr>
        <p:txBody>
          <a:bodyPr>
            <a:normAutofit/>
          </a:bodyPr>
          <a:lstStyle/>
          <a:p>
            <a:r>
              <a:rPr lang="en-US" sz="3200" dirty="0">
                <a:solidFill>
                  <a:srgbClr val="1B1D3A"/>
                </a:solidFill>
                <a:latin typeface="Helvetica" pitchFamily="2" charset="0"/>
              </a:rPr>
              <a:t>Invoice Accrual Process Challenge </a:t>
            </a:r>
          </a:p>
        </p:txBody>
      </p:sp>
    </p:spTree>
    <p:extLst>
      <p:ext uri="{BB962C8B-B14F-4D97-AF65-F5344CB8AC3E}">
        <p14:creationId xmlns:p14="http://schemas.microsoft.com/office/powerpoint/2010/main" val="28109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typing on laptop">
            <a:extLst>
              <a:ext uri="{FF2B5EF4-FFF2-40B4-BE49-F238E27FC236}">
                <a16:creationId xmlns:a16="http://schemas.microsoft.com/office/drawing/2014/main" id="{13228539-1057-F520-7662-4B246112B66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205" b="30205"/>
          <a:stretch/>
        </p:blipFill>
        <p:spPr/>
      </p:pic>
      <p:sp>
        <p:nvSpPr>
          <p:cNvPr id="5" name="Text Placeholder 4">
            <a:extLst>
              <a:ext uri="{FF2B5EF4-FFF2-40B4-BE49-F238E27FC236}">
                <a16:creationId xmlns:a16="http://schemas.microsoft.com/office/drawing/2014/main" id="{129D34EF-985B-3FD4-142C-C5FC45E1337E}"/>
              </a:ext>
            </a:extLst>
          </p:cNvPr>
          <p:cNvSpPr>
            <a:spLocks noGrp="1"/>
          </p:cNvSpPr>
          <p:nvPr>
            <p:ph type="body" sz="quarter" idx="12"/>
          </p:nvPr>
        </p:nvSpPr>
        <p:spPr/>
        <p:txBody>
          <a:bodyPr/>
          <a:lstStyle/>
          <a:p>
            <a:r>
              <a:rPr lang="en-US" dirty="0"/>
              <a:t>The Auritas Intelligent Accrual</a:t>
            </a:r>
          </a:p>
        </p:txBody>
      </p:sp>
      <p:pic>
        <p:nvPicPr>
          <p:cNvPr id="3" name="Picture 2">
            <a:extLst>
              <a:ext uri="{FF2B5EF4-FFF2-40B4-BE49-F238E27FC236}">
                <a16:creationId xmlns:a16="http://schemas.microsoft.com/office/drawing/2014/main" id="{FD31ADD6-1F53-CDF6-FD5E-D65A0D967F4F}"/>
              </a:ext>
            </a:extLst>
          </p:cNvPr>
          <p:cNvPicPr>
            <a:picLocks noChangeAspect="1"/>
          </p:cNvPicPr>
          <p:nvPr/>
        </p:nvPicPr>
        <p:blipFill>
          <a:blip r:embed="rId3"/>
          <a:stretch>
            <a:fillRect/>
          </a:stretch>
        </p:blipFill>
        <p:spPr>
          <a:xfrm>
            <a:off x="8629162" y="2147244"/>
            <a:ext cx="1377815" cy="188992"/>
          </a:xfrm>
          <a:prstGeom prst="rect">
            <a:avLst/>
          </a:prstGeom>
        </p:spPr>
      </p:pic>
    </p:spTree>
    <p:extLst>
      <p:ext uri="{BB962C8B-B14F-4D97-AF65-F5344CB8AC3E}">
        <p14:creationId xmlns:p14="http://schemas.microsoft.com/office/powerpoint/2010/main" val="3772005965"/>
      </p:ext>
    </p:extLst>
  </p:cSld>
  <p:clrMapOvr>
    <a:masterClrMapping/>
  </p:clrMapOvr>
</p:sld>
</file>

<file path=ppt/theme/theme1.xml><?xml version="1.0" encoding="utf-8"?>
<a:theme xmlns:a="http://schemas.openxmlformats.org/drawingml/2006/main" name="1_Office Theme">
  <a:themeElements>
    <a:clrScheme name="2478FF 1">
      <a:dk1>
        <a:srgbClr val="000000"/>
      </a:dk1>
      <a:lt1>
        <a:srgbClr val="FFFFFF"/>
      </a:lt1>
      <a:dk2>
        <a:srgbClr val="323232"/>
      </a:dk2>
      <a:lt2>
        <a:srgbClr val="FFFFFF"/>
      </a:lt2>
      <a:accent1>
        <a:srgbClr val="D30B0B"/>
      </a:accent1>
      <a:accent2>
        <a:srgbClr val="2478FF"/>
      </a:accent2>
      <a:accent3>
        <a:srgbClr val="1C1D3B"/>
      </a:accent3>
      <a:accent4>
        <a:srgbClr val="FFC000"/>
      </a:accent4>
      <a:accent5>
        <a:srgbClr val="000000"/>
      </a:accent5>
      <a:accent6>
        <a:srgbClr val="FFFFFF"/>
      </a:accent6>
      <a:hlink>
        <a:srgbClr val="2478FF"/>
      </a:hlink>
      <a:folHlink>
        <a:srgbClr val="6D1ED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202CF24D878540B67162F0A9899BF8" ma:contentTypeVersion="18" ma:contentTypeDescription="Create a new document." ma:contentTypeScope="" ma:versionID="96f6a7c8f2d3e8c515e463b304439661">
  <xsd:schema xmlns:xsd="http://www.w3.org/2001/XMLSchema" xmlns:xs="http://www.w3.org/2001/XMLSchema" xmlns:p="http://schemas.microsoft.com/office/2006/metadata/properties" xmlns:ns2="3e2b107d-4663-4092-8c4b-a903872f3367" xmlns:ns3="bfee7331-4438-4be7-adff-9c56a95784c7" targetNamespace="http://schemas.microsoft.com/office/2006/metadata/properties" ma:root="true" ma:fieldsID="cfd64d76a9bcc0b6a10839999ac41ece" ns2:_="" ns3:_="">
    <xsd:import namespace="3e2b107d-4663-4092-8c4b-a903872f3367"/>
    <xsd:import namespace="bfee7331-4438-4be7-adff-9c56a95784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2b107d-4663-4092-8c4b-a903872f33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895ba9d-5846-42da-98e4-e22e845eb1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ee7331-4438-4be7-adff-9c56a95784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b448dd1-bc4a-4e97-8375-8dcc336b145e}" ma:internalName="TaxCatchAll" ma:showField="CatchAllData" ma:web="bfee7331-4438-4be7-adff-9c56a95784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2b107d-4663-4092-8c4b-a903872f3367">
      <Terms xmlns="http://schemas.microsoft.com/office/infopath/2007/PartnerControls"/>
    </lcf76f155ced4ddcb4097134ff3c332f>
    <TaxCatchAll xmlns="bfee7331-4438-4be7-adff-9c56a95784c7" xsi:nil="true"/>
    <SharedWithUsers xmlns="bfee7331-4438-4be7-adff-9c56a95784c7">
      <UserInfo>
        <DisplayName>Shubhav Saxena</DisplayName>
        <AccountId>14</AccountId>
        <AccountType/>
      </UserInfo>
      <UserInfo>
        <DisplayName>SharingLinks.4ad4d2c1-96f4-4645-9e1b-c9e811993476.OrganizationEdit.4cfa6c66-042e-43bb-91b4-865478951257</DisplayName>
        <AccountId>245</AccountId>
        <AccountType/>
      </UserInfo>
      <UserInfo>
        <DisplayName>Mani Ramaswamy</DisplayName>
        <AccountId>138</AccountId>
        <AccountType/>
      </UserInfo>
      <UserInfo>
        <DisplayName>Mateo Castillo</DisplayName>
        <AccountId>22</AccountId>
        <AccountType/>
      </UserInfo>
      <UserInfo>
        <DisplayName>Feroze Arif</DisplayName>
        <AccountId>43</AccountId>
        <AccountType/>
      </UserInfo>
      <UserInfo>
        <DisplayName>Sudarsan Vedantham</DisplayName>
        <AccountId>425</AccountId>
        <AccountType/>
      </UserInfo>
      <UserInfo>
        <DisplayName>Julia Amorim</DisplayName>
        <AccountId>508</AccountId>
        <AccountType/>
      </UserInfo>
      <UserInfo>
        <DisplayName>David Boeckle</DisplayName>
        <AccountId>59</AccountId>
        <AccountType/>
      </UserInfo>
    </SharedWithUsers>
  </documentManagement>
</p:properties>
</file>

<file path=customXml/itemProps1.xml><?xml version="1.0" encoding="utf-8"?>
<ds:datastoreItem xmlns:ds="http://schemas.openxmlformats.org/officeDocument/2006/customXml" ds:itemID="{89DD39FF-4A2B-4A21-808E-2D79675D1256}">
  <ds:schemaRefs>
    <ds:schemaRef ds:uri="http://schemas.microsoft.com/sharepoint/v3/contenttype/forms"/>
  </ds:schemaRefs>
</ds:datastoreItem>
</file>

<file path=customXml/itemProps2.xml><?xml version="1.0" encoding="utf-8"?>
<ds:datastoreItem xmlns:ds="http://schemas.openxmlformats.org/officeDocument/2006/customXml" ds:itemID="{63D9688F-CB94-4084-9E07-2473F715C1FA}"/>
</file>

<file path=customXml/itemProps3.xml><?xml version="1.0" encoding="utf-8"?>
<ds:datastoreItem xmlns:ds="http://schemas.openxmlformats.org/officeDocument/2006/customXml" ds:itemID="{B1A5E082-B25B-49D5-A687-B43D6CBABE69}">
  <ds:schemaRefs>
    <ds:schemaRef ds:uri="http://purl.org/dc/terms/"/>
    <ds:schemaRef ds:uri="http://www.w3.org/XML/1998/namespace"/>
    <ds:schemaRef ds:uri="http://schemas.microsoft.com/office/infopath/2007/PartnerControls"/>
    <ds:schemaRef ds:uri="3e2b107d-4663-4092-8c4b-a903872f3367"/>
    <ds:schemaRef ds:uri="http://purl.org/dc/elements/1.1/"/>
    <ds:schemaRef ds:uri="http://schemas.microsoft.com/office/2006/documentManagement/types"/>
    <ds:schemaRef ds:uri="http://purl.org/dc/dcmitype/"/>
    <ds:schemaRef ds:uri="http://schemas.openxmlformats.org/package/2006/metadata/core-properties"/>
    <ds:schemaRef ds:uri="bfee7331-4438-4be7-adff-9c56a95784c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Sales Enablement Auritas - Solutions for Data Volume Management and Storage Management</Template>
  <TotalTime>70</TotalTime>
  <Words>1257</Words>
  <Application>Microsoft Macintosh PowerPoint</Application>
  <PresentationFormat>Widescreen</PresentationFormat>
  <Paragraphs>253</Paragraphs>
  <Slides>17</Slides>
  <Notes>7</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Helvetica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Auritas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for Data Volume Management and Storage Management</dc:title>
  <dc:subject/>
  <dc:creator>Mateo Castillo</dc:creator>
  <cp:keywords/>
  <dc:description/>
  <cp:lastModifiedBy>Julia Amorim</cp:lastModifiedBy>
  <cp:revision>12</cp:revision>
  <dcterms:created xsi:type="dcterms:W3CDTF">2022-02-10T18:33:54Z</dcterms:created>
  <dcterms:modified xsi:type="dcterms:W3CDTF">2025-05-06T13:44:20Z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0x01010066202CF24D878540B67162F0A9899BF8</vt:lpwstr>
  </property>
  <property fmtid="{D5CDD505-2E9C-101B-9397-08002B2CF9AE}" pid="3" name="MediaServiceImageTags">
    <vt:lpwstr/>
  </property>
</Properties>
</file>