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6" r:id="rId5"/>
    <p:sldId id="301" r:id="rId6"/>
  </p:sldIdLst>
  <p:sldSz cx="18288000" cy="10287000"/>
  <p:notesSz cx="6858000" cy="9144000"/>
  <p:embeddedFontLst>
    <p:embeddedFont>
      <p:font typeface="Helvetica" pitchFamily="2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D3B"/>
    <a:srgbClr val="0D4BD3"/>
    <a:srgbClr val="D8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340F1-2798-0548-8370-BA1015A94389}" v="88" dt="2026-04-29T15:35:10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527" autoAdjust="0"/>
  </p:normalViewPr>
  <p:slideViewPr>
    <p:cSldViewPr>
      <p:cViewPr varScale="1">
        <p:scale>
          <a:sx n="70" d="100"/>
          <a:sy n="70" d="100"/>
        </p:scale>
        <p:origin x="9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undo redo custSel addSld delSld modSld sldOrd addSection delSection modSection">
      <pc:chgData name="Julia Amorim" userId="1a2a34cf-f6eb-4dd8-86b7-3335b97f07d5" providerId="ADAL" clId="{FF6581B4-D95E-507C-BCCC-8278391A8E71}" dt="2026-04-29T15:35:10.054" v="977" actId="1076"/>
      <pc:docMkLst>
        <pc:docMk/>
      </pc:docMkLst>
      <pc:sldChg chg="modSp mod">
        <pc:chgData name="Julia Amorim" userId="1a2a34cf-f6eb-4dd8-86b7-3335b97f07d5" providerId="ADAL" clId="{FF6581B4-D95E-507C-BCCC-8278391A8E71}" dt="2026-04-29T14:07:36.267" v="966" actId="20577"/>
        <pc:sldMkLst>
          <pc:docMk/>
          <pc:sldMk cId="0" sldId="259"/>
        </pc:sldMkLst>
        <pc:spChg chg="mod">
          <ac:chgData name="Julia Amorim" userId="1a2a34cf-f6eb-4dd8-86b7-3335b97f07d5" providerId="ADAL" clId="{FF6581B4-D95E-507C-BCCC-8278391A8E71}" dt="2026-04-29T14:07:36.267" v="966" actId="20577"/>
          <ac:spMkLst>
            <pc:docMk/>
            <pc:sldMk cId="0" sldId="259"/>
            <ac:spMk id="14" creationId="{00000000-0000-0000-0000-000000000000}"/>
          </ac:spMkLst>
        </pc:spChg>
      </pc:sldChg>
      <pc:sldChg chg="delSp modSp mod">
        <pc:chgData name="Julia Amorim" userId="1a2a34cf-f6eb-4dd8-86b7-3335b97f07d5" providerId="ADAL" clId="{FF6581B4-D95E-507C-BCCC-8278391A8E71}" dt="2026-04-09T14:25:17.028" v="810" actId="478"/>
        <pc:sldMkLst>
          <pc:docMk/>
          <pc:sldMk cId="4279682137" sldId="2147469060"/>
        </pc:sldMkLst>
        <pc:spChg chg="mod">
          <ac:chgData name="Julia Amorim" userId="1a2a34cf-f6eb-4dd8-86b7-3335b97f07d5" providerId="ADAL" clId="{FF6581B4-D95E-507C-BCCC-8278391A8E71}" dt="2026-04-09T14:25:15.140" v="809" actId="1076"/>
          <ac:spMkLst>
            <pc:docMk/>
            <pc:sldMk cId="4279682137" sldId="2147469060"/>
            <ac:spMk id="23" creationId="{FE9DFB25-F358-3E22-ABD7-392E0CE090B2}"/>
          </ac:spMkLst>
        </pc:spChg>
      </pc:sldChg>
      <pc:sldChg chg="modSp mod">
        <pc:chgData name="Julia Amorim" userId="1a2a34cf-f6eb-4dd8-86b7-3335b97f07d5" providerId="ADAL" clId="{FF6581B4-D95E-507C-BCCC-8278391A8E71}" dt="2026-04-29T13:16:26.585" v="956" actId="122"/>
        <pc:sldMkLst>
          <pc:docMk/>
          <pc:sldMk cId="1784372889" sldId="2147469061"/>
        </pc:sldMkLst>
        <pc:spChg chg="mod">
          <ac:chgData name="Julia Amorim" userId="1a2a34cf-f6eb-4dd8-86b7-3335b97f07d5" providerId="ADAL" clId="{FF6581B4-D95E-507C-BCCC-8278391A8E71}" dt="2026-04-29T13:16:26.585" v="956" actId="122"/>
          <ac:spMkLst>
            <pc:docMk/>
            <pc:sldMk cId="1784372889" sldId="2147469061"/>
            <ac:spMk id="15" creationId="{164CF556-22CC-C509-68D6-3D922CFE94D6}"/>
          </ac:spMkLst>
        </pc:spChg>
      </pc:sldChg>
      <pc:sldChg chg="modSp mod ord">
        <pc:chgData name="Julia Amorim" userId="1a2a34cf-f6eb-4dd8-86b7-3335b97f07d5" providerId="ADAL" clId="{FF6581B4-D95E-507C-BCCC-8278391A8E71}" dt="2026-04-29T14:08:53.381" v="969" actId="20577"/>
        <pc:sldMkLst>
          <pc:docMk/>
          <pc:sldMk cId="4184931480" sldId="2147479244"/>
        </pc:sldMkLst>
        <pc:spChg chg="mod">
          <ac:chgData name="Julia Amorim" userId="1a2a34cf-f6eb-4dd8-86b7-3335b97f07d5" providerId="ADAL" clId="{FF6581B4-D95E-507C-BCCC-8278391A8E71}" dt="2026-04-29T14:08:53.381" v="969" actId="20577"/>
          <ac:spMkLst>
            <pc:docMk/>
            <pc:sldMk cId="4184931480" sldId="2147479244"/>
            <ac:spMk id="14" creationId="{11F13A23-4119-8144-FD10-DECBA13DC82B}"/>
          </ac:spMkLst>
        </pc:spChg>
      </pc:sldChg>
      <pc:sldChg chg="modSp mod">
        <pc:chgData name="Julia Amorim" userId="1a2a34cf-f6eb-4dd8-86b7-3335b97f07d5" providerId="ADAL" clId="{FF6581B4-D95E-507C-BCCC-8278391A8E71}" dt="2026-04-22T13:30:24.874" v="947"/>
        <pc:sldMkLst>
          <pc:docMk/>
          <pc:sldMk cId="350759131" sldId="2147479264"/>
        </pc:sldMkLst>
        <pc:spChg chg="mod">
          <ac:chgData name="Julia Amorim" userId="1a2a34cf-f6eb-4dd8-86b7-3335b97f07d5" providerId="ADAL" clId="{FF6581B4-D95E-507C-BCCC-8278391A8E71}" dt="2026-04-22T13:30:24.874" v="947"/>
          <ac:spMkLst>
            <pc:docMk/>
            <pc:sldMk cId="350759131" sldId="2147479264"/>
            <ac:spMk id="4" creationId="{4F9C5E47-74E4-437A-17BE-DDB2E15B39DE}"/>
          </ac:spMkLst>
        </pc:spChg>
        <pc:spChg chg="mod">
          <ac:chgData name="Julia Amorim" userId="1a2a34cf-f6eb-4dd8-86b7-3335b97f07d5" providerId="ADAL" clId="{FF6581B4-D95E-507C-BCCC-8278391A8E71}" dt="2026-04-22T13:30:21.203" v="945"/>
          <ac:spMkLst>
            <pc:docMk/>
            <pc:sldMk cId="350759131" sldId="2147479264"/>
            <ac:spMk id="13" creationId="{68674EA3-256B-8D3B-ACBC-37AE704F8561}"/>
          </ac:spMkLst>
        </pc:spChg>
      </pc:sldChg>
      <pc:sldChg chg="addSp delSp modSp add mod">
        <pc:chgData name="Julia Amorim" userId="1a2a34cf-f6eb-4dd8-86b7-3335b97f07d5" providerId="ADAL" clId="{FF6581B4-D95E-507C-BCCC-8278391A8E71}" dt="2026-04-09T14:09:55.936" v="794"/>
        <pc:sldMkLst>
          <pc:docMk/>
          <pc:sldMk cId="327959784" sldId="2147479266"/>
        </pc:sldMkLst>
        <pc:spChg chg="mod">
          <ac:chgData name="Julia Amorim" userId="1a2a34cf-f6eb-4dd8-86b7-3335b97f07d5" providerId="ADAL" clId="{FF6581B4-D95E-507C-BCCC-8278391A8E71}" dt="2026-04-09T14:09:01.458" v="775" actId="20577"/>
          <ac:spMkLst>
            <pc:docMk/>
            <pc:sldMk cId="327959784" sldId="2147479266"/>
            <ac:spMk id="13" creationId="{B44CF73B-8BA0-DDFD-4AAC-0CAB5A95D8C1}"/>
          </ac:spMkLst>
        </pc:spChg>
        <pc:spChg chg="mod">
          <ac:chgData name="Julia Amorim" userId="1a2a34cf-f6eb-4dd8-86b7-3335b97f07d5" providerId="ADAL" clId="{FF6581B4-D95E-507C-BCCC-8278391A8E71}" dt="2026-04-09T14:09:04.339" v="776" actId="1076"/>
          <ac:spMkLst>
            <pc:docMk/>
            <pc:sldMk cId="327959784" sldId="2147479266"/>
            <ac:spMk id="14" creationId="{846B1B6C-E081-CCFC-2D79-B8ECB7A6513C}"/>
          </ac:spMkLst>
        </pc:spChg>
        <pc:spChg chg="mod">
          <ac:chgData name="Julia Amorim" userId="1a2a34cf-f6eb-4dd8-86b7-3335b97f07d5" providerId="ADAL" clId="{FF6581B4-D95E-507C-BCCC-8278391A8E71}" dt="2026-04-09T14:09:54.367" v="788"/>
          <ac:spMkLst>
            <pc:docMk/>
            <pc:sldMk cId="327959784" sldId="2147479266"/>
            <ac:spMk id="15" creationId="{8B067136-F210-4E08-8548-2FA890B33D85}"/>
          </ac:spMkLst>
        </pc:spChg>
        <pc:spChg chg="mod">
          <ac:chgData name="Julia Amorim" userId="1a2a34cf-f6eb-4dd8-86b7-3335b97f07d5" providerId="ADAL" clId="{FF6581B4-D95E-507C-BCCC-8278391A8E71}" dt="2026-04-09T14:05:05.337" v="737" actId="14100"/>
          <ac:spMkLst>
            <pc:docMk/>
            <pc:sldMk cId="327959784" sldId="2147479266"/>
            <ac:spMk id="17" creationId="{ECCEA1C6-DEC1-4220-9116-CCF380C5E910}"/>
          </ac:spMkLst>
        </pc:spChg>
      </pc:sldChg>
      <pc:sldChg chg="addSp delSp modSp add mod ord">
        <pc:chgData name="Julia Amorim" userId="1a2a34cf-f6eb-4dd8-86b7-3335b97f07d5" providerId="ADAL" clId="{FF6581B4-D95E-507C-BCCC-8278391A8E71}" dt="2026-04-29T15:35:10.054" v="977" actId="1076"/>
        <pc:sldMkLst>
          <pc:docMk/>
          <pc:sldMk cId="889096507" sldId="2147479267"/>
        </pc:sldMkLst>
        <pc:spChg chg="mod">
          <ac:chgData name="Julia Amorim" userId="1a2a34cf-f6eb-4dd8-86b7-3335b97f07d5" providerId="ADAL" clId="{FF6581B4-D95E-507C-BCCC-8278391A8E71}" dt="2026-04-09T14:25:01.892" v="800" actId="14100"/>
          <ac:spMkLst>
            <pc:docMk/>
            <pc:sldMk cId="889096507" sldId="2147479267"/>
            <ac:spMk id="8" creationId="{556933AB-FD7E-3907-6117-859E1C676BAB}"/>
          </ac:spMkLst>
        </pc:spChg>
        <pc:spChg chg="add mod">
          <ac:chgData name="Julia Amorim" userId="1a2a34cf-f6eb-4dd8-86b7-3335b97f07d5" providerId="ADAL" clId="{FF6581B4-D95E-507C-BCCC-8278391A8E71}" dt="2026-04-09T14:25:36.337" v="815"/>
          <ac:spMkLst>
            <pc:docMk/>
            <pc:sldMk cId="889096507" sldId="2147479267"/>
            <ac:spMk id="9" creationId="{62E81D28-F8AD-F5E9-0BAD-A30B7EB1AA5F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2" creationId="{28FE50C9-57F0-CB51-769A-1A0B1FA83CAA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3" creationId="{2CC982CD-94D9-4690-ADE6-B29560D635A7}"/>
          </ac:spMkLst>
        </pc:spChg>
        <pc:spChg chg="mod">
          <ac:chgData name="Julia Amorim" userId="1a2a34cf-f6eb-4dd8-86b7-3335b97f07d5" providerId="ADAL" clId="{FF6581B4-D95E-507C-BCCC-8278391A8E71}" dt="2026-04-09T14:31:49.130" v="943" actId="465"/>
          <ac:spMkLst>
            <pc:docMk/>
            <pc:sldMk cId="889096507" sldId="2147479267"/>
            <ac:spMk id="14" creationId="{61EB1BDA-186F-611F-B7D0-4D2B800DF793}"/>
          </ac:spMkLst>
        </pc:spChg>
        <pc:spChg chg="add mod">
          <ac:chgData name="Julia Amorim" userId="1a2a34cf-f6eb-4dd8-86b7-3335b97f07d5" providerId="ADAL" clId="{FF6581B4-D95E-507C-BCCC-8278391A8E71}" dt="2026-04-09T14:29:44.146" v="860" actId="21"/>
          <ac:spMkLst>
            <pc:docMk/>
            <pc:sldMk cId="889096507" sldId="2147479267"/>
            <ac:spMk id="16" creationId="{8F310092-F20F-F93C-361B-4727D011D8A7}"/>
          </ac:spMkLst>
        </pc:spChg>
        <pc:spChg chg="add mod">
          <ac:chgData name="Julia Amorim" userId="1a2a34cf-f6eb-4dd8-86b7-3335b97f07d5" providerId="ADAL" clId="{FF6581B4-D95E-507C-BCCC-8278391A8E71}" dt="2026-04-09T14:30:59.328" v="914" actId="21"/>
          <ac:spMkLst>
            <pc:docMk/>
            <pc:sldMk cId="889096507" sldId="2147479267"/>
            <ac:spMk id="17" creationId="{C2C4D72D-BA70-2E34-9169-191C0983A4FE}"/>
          </ac:spMkLst>
        </pc:spChg>
        <pc:picChg chg="add mod">
          <ac:chgData name="Julia Amorim" userId="1a2a34cf-f6eb-4dd8-86b7-3335b97f07d5" providerId="ADAL" clId="{FF6581B4-D95E-507C-BCCC-8278391A8E71}" dt="2026-04-09T14:26:16.129" v="820" actId="167"/>
          <ac:picMkLst>
            <pc:docMk/>
            <pc:sldMk cId="889096507" sldId="2147479267"/>
            <ac:picMk id="2050" creationId="{E3673D20-1E94-F991-879E-DA9874407034}"/>
          </ac:picMkLst>
        </pc:picChg>
        <pc:picChg chg="add mod">
          <ac:chgData name="Julia Amorim" userId="1a2a34cf-f6eb-4dd8-86b7-3335b97f07d5" providerId="ADAL" clId="{FF6581B4-D95E-507C-BCCC-8278391A8E71}" dt="2026-04-29T15:35:10.054" v="977" actId="1076"/>
          <ac:picMkLst>
            <pc:docMk/>
            <pc:sldMk cId="889096507" sldId="2147479267"/>
            <ac:picMk id="2052" creationId="{7A425071-FDED-0C89-3621-F452A2FFE9DE}"/>
          </ac:picMkLst>
        </pc:picChg>
      </pc:sldChg>
      <pc:sldChg chg="add">
        <pc:chgData name="Julia Amorim" userId="1a2a34cf-f6eb-4dd8-86b7-3335b97f07d5" providerId="ADAL" clId="{FF6581B4-D95E-507C-BCCC-8278391A8E71}" dt="2026-04-27T19:44:28.166" v="950"/>
        <pc:sldMkLst>
          <pc:docMk/>
          <pc:sldMk cId="1167485755" sldId="2147479268"/>
        </pc:sldMkLst>
      </pc:sldChg>
      <pc:sldChg chg="add del">
        <pc:chgData name="Julia Amorim" userId="1a2a34cf-f6eb-4dd8-86b7-3335b97f07d5" providerId="ADAL" clId="{FF6581B4-D95E-507C-BCCC-8278391A8E71}" dt="2026-04-29T15:34:50.965" v="976" actId="2696"/>
        <pc:sldMkLst>
          <pc:docMk/>
          <pc:sldMk cId="3738752016" sldId="2147479269"/>
        </pc:sldMkLst>
      </pc:sldChg>
      <pc:sldChg chg="addSp delSp modSp add mod ord">
        <pc:chgData name="Julia Amorim" userId="1a2a34cf-f6eb-4dd8-86b7-3335b97f07d5" providerId="ADAL" clId="{FF6581B4-D95E-507C-BCCC-8278391A8E71}" dt="2026-04-29T14:31:54.888" v="974"/>
        <pc:sldMkLst>
          <pc:docMk/>
          <pc:sldMk cId="1558185107" sldId="2147479270"/>
        </pc:sldMkLst>
        <pc:spChg chg="del">
          <ac:chgData name="Julia Amorim" userId="1a2a34cf-f6eb-4dd8-86b7-3335b97f07d5" providerId="ADAL" clId="{FF6581B4-D95E-507C-BCCC-8278391A8E71}" dt="2026-04-29T14:31:54.494" v="973" actId="478"/>
          <ac:spMkLst>
            <pc:docMk/>
            <pc:sldMk cId="1558185107" sldId="2147479270"/>
            <ac:spMk id="3" creationId="{B3B63BBD-F386-514E-2559-A068D12C206F}"/>
          </ac:spMkLst>
        </pc:spChg>
        <pc:spChg chg="add mod">
          <ac:chgData name="Julia Amorim" userId="1a2a34cf-f6eb-4dd8-86b7-3335b97f07d5" providerId="ADAL" clId="{FF6581B4-D95E-507C-BCCC-8278391A8E71}" dt="2026-04-29T14:31:54.888" v="974"/>
          <ac:spMkLst>
            <pc:docMk/>
            <pc:sldMk cId="1558185107" sldId="2147479270"/>
            <ac:spMk id="8" creationId="{1C4A48AD-E066-EDB4-DB1B-2232C5675C31}"/>
          </ac:spMkLst>
        </pc:spChg>
        <pc:picChg chg="add mod">
          <ac:chgData name="Julia Amorim" userId="1a2a34cf-f6eb-4dd8-86b7-3335b97f07d5" providerId="ADAL" clId="{FF6581B4-D95E-507C-BCCC-8278391A8E71}" dt="2026-04-29T14:31:54.888" v="974"/>
          <ac:picMkLst>
            <pc:docMk/>
            <pc:sldMk cId="1558185107" sldId="2147479270"/>
            <ac:picMk id="2" creationId="{49BDA10E-274F-193D-A6DE-ED2EF1C0A723}"/>
          </ac:picMkLst>
        </pc:picChg>
        <pc:picChg chg="del">
          <ac:chgData name="Julia Amorim" userId="1a2a34cf-f6eb-4dd8-86b7-3335b97f07d5" providerId="ADAL" clId="{FF6581B4-D95E-507C-BCCC-8278391A8E71}" dt="2026-04-29T14:31:54.494" v="973" actId="478"/>
          <ac:picMkLst>
            <pc:docMk/>
            <pc:sldMk cId="1558185107" sldId="2147479270"/>
            <ac:picMk id="6" creationId="{75CFBB66-F018-ACD6-119D-625F6F89BE08}"/>
          </ac:picMkLst>
        </pc:picChg>
      </pc:sldChg>
      <pc:sldChg chg="add">
        <pc:chgData name="Julia Amorim" userId="1a2a34cf-f6eb-4dd8-86b7-3335b97f07d5" providerId="ADAL" clId="{FF6581B4-D95E-507C-BCCC-8278391A8E71}" dt="2026-04-29T13:16:08.595" v="953"/>
        <pc:sldMkLst>
          <pc:docMk/>
          <pc:sldMk cId="1011341500" sldId="2147479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0CC2-FF01-45FB-9799-38C7BC7ED4FC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22C5-786C-472E-9113-A4BF76392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76300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0" y="564914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9844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382000" y="228600"/>
            <a:ext cx="2955571" cy="591114"/>
          </a:xfrm>
          <a:custGeom>
            <a:avLst/>
            <a:gdLst/>
            <a:ahLst/>
            <a:cxnLst/>
            <a:rect l="l" t="t" r="r" b="b"/>
            <a:pathLst>
              <a:path w="6317919" h="1263584">
                <a:moveTo>
                  <a:pt x="0" y="0"/>
                </a:moveTo>
                <a:lnTo>
                  <a:pt x="6317919" y="0"/>
                </a:lnTo>
                <a:lnTo>
                  <a:pt x="6317919" y="1263583"/>
                </a:lnTo>
                <a:lnTo>
                  <a:pt x="0" y="126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53066" y="3275317"/>
            <a:ext cx="10148105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Background &amp; Pain Points: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absence of a robust data governance framework poses business risks.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Current processes are not optimized, hindering alignment with business objectives.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Compliance with healthcare regulations and safeguarding sensitive data are at risk.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Third-party content management increases landscape complexity.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3066" y="7581900"/>
            <a:ext cx="10405379" cy="22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Standardized processes throughout the entire organization.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Clean and accurate data provide secure insights from precise data calculation.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Centralized source that extends across a wide variety of heterogeneous systems.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Ensured compliance with legal regulations pertaining to health care and public.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accuracy for planning &amp; forecasting capabilities.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One system of record for Master Data maintenance to minimize time &amp; effort.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2284" y="5143500"/>
            <a:ext cx="9946058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Conducted data quality and governance maturity assessments to form a foundational basis for implementing SAP Master Data Governance (MDG).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Queensland Health continued its collaboration with </a:t>
            </a: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AuriCare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ensuring ongoing support post-implementation.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ongoing partnership aimed to address any issues arising from the implementation, both data-related concerns and the SAP MDG tool itself.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A983677-9388-B47E-610C-BBE96C43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9922" y="744078"/>
            <a:ext cx="9790782" cy="100528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b="1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SAP MDG Implementation &amp; Ongoing AMS Support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EDCD16-4749-2167-BC2A-EE09C4D2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87800" y="190500"/>
            <a:ext cx="1447801" cy="374414"/>
          </a:xfrm>
        </p:spPr>
        <p:txBody>
          <a:bodyPr/>
          <a:lstStyle/>
          <a:p>
            <a:pPr algn="ctr"/>
            <a:r>
              <a:rPr lang="en-US" dirty="0"/>
              <a:t>Healthcare</a:t>
            </a:r>
          </a:p>
        </p:txBody>
      </p:sp>
      <p:pic>
        <p:nvPicPr>
          <p:cNvPr id="8194" name="Picture 2" descr="Queensland Children's Hospital - Wikipedia">
            <a:extLst>
              <a:ext uri="{FF2B5EF4-FFF2-40B4-BE49-F238E27FC236}">
                <a16:creationId xmlns:a16="http://schemas.microsoft.com/office/drawing/2014/main" id="{19141425-D898-B19E-33B3-4E23D678058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25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792066" y="3314700"/>
            <a:ext cx="1040537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Background &amp; Pain Points: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Lack of centralized source for master data.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Underwent large merger of two big companies (Sorin &amp; </a:t>
            </a:r>
            <a:r>
              <a:rPr lang="en-US" sz="20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Cyberonics</a:t>
            </a: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Two different historical processes made it difficult to govern data efficiently.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Constantly working on improving quality due to poor business analytics and insights.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2065" y="7200900"/>
            <a:ext cx="10405379" cy="274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Standardized processes throughout entire organization.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Centralized source that extends across a wide variety of heterogenous systems.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Support consolidation for customer, supplier, and product databases.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Higher accuracy on business transactions with Qualitative Master Data.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promo planning &amp; forecasting capability for sales efficiency (Master Data).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One system of record for Master Data maintenance to minimize time &amp; effort for end users.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2067" y="5257800"/>
            <a:ext cx="994605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45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quality and data governance maturity assessment.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Master Data Governance (MDG) implementation.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Auritas accelerators for MDG</a:t>
            </a:r>
          </a:p>
          <a:p>
            <a:pPr marL="387623" lvl="1" indent="-193811">
              <a:lnSpc>
                <a:spcPts val="2333"/>
              </a:lnSpc>
              <a:spcBef>
                <a:spcPts val="45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Master data migration</a:t>
            </a:r>
          </a:p>
        </p:txBody>
      </p:sp>
      <p:pic>
        <p:nvPicPr>
          <p:cNvPr id="5122" name="Picture 2" descr="LivaNova Logo - PNG Logo Vector Brand Downloads (SVG, EPS)">
            <a:extLst>
              <a:ext uri="{FF2B5EF4-FFF2-40B4-BE49-F238E27FC236}">
                <a16:creationId xmlns:a16="http://schemas.microsoft.com/office/drawing/2014/main" id="{09EE1AAA-4A7F-1898-4866-D383CB3A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6700"/>
            <a:ext cx="2669831" cy="4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vaNova Increases Visibility and Demand Forecast Accuracy with SAP IBP ...">
            <a:extLst>
              <a:ext uri="{FF2B5EF4-FFF2-40B4-BE49-F238E27FC236}">
                <a16:creationId xmlns:a16="http://schemas.microsoft.com/office/drawing/2014/main" id="{50BE614F-2781-CEC5-8D0B-203826A2592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2698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8069B9F-63F4-076A-475D-2662939432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65" y="729299"/>
            <a:ext cx="9790782" cy="100528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b="1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Standardize Data Governance For Large-Scale Merger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8742EC-E827-7E44-F647-C0745B609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35400" y="190500"/>
            <a:ext cx="1600201" cy="374414"/>
          </a:xfrm>
        </p:spPr>
        <p:txBody>
          <a:bodyPr/>
          <a:lstStyle/>
          <a:p>
            <a:pPr algn="ctr"/>
            <a:r>
              <a:rPr lang="en-US" dirty="0"/>
              <a:t>Life Sciences</a:t>
            </a:r>
          </a:p>
        </p:txBody>
      </p:sp>
    </p:spTree>
    <p:extLst>
      <p:ext uri="{BB962C8B-B14F-4D97-AF65-F5344CB8AC3E}">
        <p14:creationId xmlns:p14="http://schemas.microsoft.com/office/powerpoint/2010/main" val="275145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606AB-7635-4563-88D5-305E9BEE7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70B4-0C0D-4256-B79C-C96083E2D18B}">
  <ds:schemaRefs>
    <ds:schemaRef ds:uri="http://purl.org/dc/terms/"/>
    <ds:schemaRef ds:uri="http://schemas.microsoft.com/office/2006/documentManagement/types"/>
    <ds:schemaRef ds:uri="http://purl.org/dc/elements/1.1/"/>
    <ds:schemaRef ds:uri="bfee7331-4438-4be7-adff-9c56a95784c7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9E662E-C3E7-4A49-B854-2960AA59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343</Words>
  <Application>Microsoft Macintosh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Helvetica</vt:lpstr>
      <vt:lpstr>Aptos</vt:lpstr>
      <vt:lpstr>Calibri</vt:lpstr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Overviews - Case Studies One Pagers</dc:title>
  <cp:lastModifiedBy>Julia Amorim</cp:lastModifiedBy>
  <cp:revision>7</cp:revision>
  <dcterms:created xsi:type="dcterms:W3CDTF">2006-08-16T00:00:00Z</dcterms:created>
  <dcterms:modified xsi:type="dcterms:W3CDTF">2026-05-06T14:12:22Z</dcterms:modified>
  <dc:identifier>DAFrPQ6PK8g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