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23"/>
  </p:notesMasterIdLst>
  <p:handoutMasterIdLst>
    <p:handoutMasterId r:id="rId24"/>
  </p:handoutMasterIdLst>
  <p:sldIdLst>
    <p:sldId id="2147479306" r:id="rId5"/>
    <p:sldId id="2147479282" r:id="rId6"/>
    <p:sldId id="256" r:id="rId7"/>
    <p:sldId id="2147479308" r:id="rId8"/>
    <p:sldId id="2147483644" r:id="rId9"/>
    <p:sldId id="275" r:id="rId10"/>
    <p:sldId id="2147483314" r:id="rId11"/>
    <p:sldId id="2147483645" r:id="rId12"/>
    <p:sldId id="2147483646" r:id="rId13"/>
    <p:sldId id="2147483647" r:id="rId14"/>
    <p:sldId id="2147479303" r:id="rId15"/>
    <p:sldId id="2147483631" r:id="rId16"/>
    <p:sldId id="2147483640" r:id="rId17"/>
    <p:sldId id="263" r:id="rId18"/>
    <p:sldId id="257" r:id="rId19"/>
    <p:sldId id="258" r:id="rId20"/>
    <p:sldId id="2147483641" r:id="rId21"/>
    <p:sldId id="214748364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A"/>
    <a:srgbClr val="1C1D3B"/>
    <a:srgbClr val="D40606"/>
    <a:srgbClr val="0D4BD4"/>
    <a:srgbClr val="FCFEFE"/>
    <a:srgbClr val="000FFC"/>
    <a:srgbClr val="FFC000"/>
    <a:srgbClr val="F0AB00"/>
    <a:srgbClr val="E4001A"/>
    <a:srgbClr val="D8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0" autoAdjust="0"/>
    <p:restoredTop sz="91243" autoAdjust="0"/>
  </p:normalViewPr>
  <p:slideViewPr>
    <p:cSldViewPr snapToGrid="0">
      <p:cViewPr varScale="1">
        <p:scale>
          <a:sx n="101" d="100"/>
          <a:sy n="101" d="100"/>
        </p:scale>
        <p:origin x="1266" y="102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968" y="1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undo custSel addSld delSld modSld">
      <pc:chgData name="Julia Amorim" userId="1a2a34cf-f6eb-4dd8-86b7-3335b97f07d5" providerId="ADAL" clId="{FF6581B4-D95E-507C-BCCC-8278391A8E71}" dt="2026-07-23T14:20:01.812" v="914" actId="1076"/>
      <pc:docMkLst>
        <pc:docMk/>
      </pc:docMkLst>
      <pc:sldChg chg="addSp delSp modSp add mod">
        <pc:chgData name="Julia Amorim" userId="1a2a34cf-f6eb-4dd8-86b7-3335b97f07d5" providerId="ADAL" clId="{FF6581B4-D95E-507C-BCCC-8278391A8E71}" dt="2026-07-23T14:16:28.578" v="810" actId="2711"/>
        <pc:sldMkLst>
          <pc:docMk/>
          <pc:sldMk cId="2933409850" sldId="257"/>
        </pc:sldMkLst>
        <pc:graphicFrameChg chg="add mod modGraphic">
          <ac:chgData name="Julia Amorim" userId="1a2a34cf-f6eb-4dd8-86b7-3335b97f07d5" providerId="ADAL" clId="{FF6581B4-D95E-507C-BCCC-8278391A8E71}" dt="2026-07-23T14:16:28.578" v="810" actId="2711"/>
          <ac:graphicFrameMkLst>
            <pc:docMk/>
            <pc:sldMk cId="2933409850" sldId="257"/>
            <ac:graphicFrameMk id="3" creationId="{BA8EB0FF-A01B-54D1-4AB9-52BE0FA71434}"/>
          </ac:graphicFrameMkLst>
        </pc:graphicFrameChg>
      </pc:sldChg>
      <pc:sldChg chg="modSp add mod">
        <pc:chgData name="Julia Amorim" userId="1a2a34cf-f6eb-4dd8-86b7-3335b97f07d5" providerId="ADAL" clId="{FF6581B4-D95E-507C-BCCC-8278391A8E71}" dt="2026-07-23T14:18:22.564" v="873" actId="20577"/>
        <pc:sldMkLst>
          <pc:docMk/>
          <pc:sldMk cId="100647483" sldId="258"/>
        </pc:sldMkLst>
        <pc:spChg chg="mod">
          <ac:chgData name="Julia Amorim" userId="1a2a34cf-f6eb-4dd8-86b7-3335b97f07d5" providerId="ADAL" clId="{FF6581B4-D95E-507C-BCCC-8278391A8E71}" dt="2026-07-23T14:17:49.299" v="854" actId="20577"/>
          <ac:spMkLst>
            <pc:docMk/>
            <pc:sldMk cId="100647483" sldId="258"/>
            <ac:spMk id="4" creationId="{856CA3B4-AE05-D19C-696C-1E2918895C4B}"/>
          </ac:spMkLst>
        </pc:spChg>
        <pc:spChg chg="mod">
          <ac:chgData name="Julia Amorim" userId="1a2a34cf-f6eb-4dd8-86b7-3335b97f07d5" providerId="ADAL" clId="{FF6581B4-D95E-507C-BCCC-8278391A8E71}" dt="2026-07-23T14:16:44.007" v="814" actId="27636"/>
          <ac:spMkLst>
            <pc:docMk/>
            <pc:sldMk cId="100647483" sldId="258"/>
            <ac:spMk id="5" creationId="{674CB42A-2C8B-C45E-9FD2-D90E03D324D5}"/>
          </ac:spMkLst>
        </pc:spChg>
        <pc:spChg chg="mod">
          <ac:chgData name="Julia Amorim" userId="1a2a34cf-f6eb-4dd8-86b7-3335b97f07d5" providerId="ADAL" clId="{FF6581B4-D95E-507C-BCCC-8278391A8E71}" dt="2026-07-23T14:16:50.796" v="818" actId="20577"/>
          <ac:spMkLst>
            <pc:docMk/>
            <pc:sldMk cId="100647483" sldId="258"/>
            <ac:spMk id="7" creationId="{3D635365-DF7B-3642-A6D9-39CF76226777}"/>
          </ac:spMkLst>
        </pc:spChg>
        <pc:spChg chg="mod">
          <ac:chgData name="Julia Amorim" userId="1a2a34cf-f6eb-4dd8-86b7-3335b97f07d5" providerId="ADAL" clId="{FF6581B4-D95E-507C-BCCC-8278391A8E71}" dt="2026-07-23T14:17:47.666" v="853" actId="20577"/>
          <ac:spMkLst>
            <pc:docMk/>
            <pc:sldMk cId="100647483" sldId="258"/>
            <ac:spMk id="9" creationId="{A9786363-D9EF-82DA-9BFA-FE311467AC3F}"/>
          </ac:spMkLst>
        </pc:spChg>
        <pc:spChg chg="mod">
          <ac:chgData name="Julia Amorim" userId="1a2a34cf-f6eb-4dd8-86b7-3335b97f07d5" providerId="ADAL" clId="{FF6581B4-D95E-507C-BCCC-8278391A8E71}" dt="2026-07-23T14:18:22.564" v="873" actId="20577"/>
          <ac:spMkLst>
            <pc:docMk/>
            <pc:sldMk cId="100647483" sldId="258"/>
            <ac:spMk id="11" creationId="{17218ABE-4845-DFF9-2AAE-3BB0FF048A6D}"/>
          </ac:spMkLst>
        </pc:spChg>
        <pc:spChg chg="mod">
          <ac:chgData name="Julia Amorim" userId="1a2a34cf-f6eb-4dd8-86b7-3335b97f07d5" providerId="ADAL" clId="{FF6581B4-D95E-507C-BCCC-8278391A8E71}" dt="2026-07-23T14:18:04.685" v="861"/>
          <ac:spMkLst>
            <pc:docMk/>
            <pc:sldMk cId="100647483" sldId="258"/>
            <ac:spMk id="13" creationId="{BD44B902-18B0-30EF-1481-2E6B9443A117}"/>
          </ac:spMkLst>
        </pc:spChg>
        <pc:spChg chg="mod">
          <ac:chgData name="Julia Amorim" userId="1a2a34cf-f6eb-4dd8-86b7-3335b97f07d5" providerId="ADAL" clId="{FF6581B4-D95E-507C-BCCC-8278391A8E71}" dt="2026-07-23T14:17:27.269" v="844" actId="14100"/>
          <ac:spMkLst>
            <pc:docMk/>
            <pc:sldMk cId="100647483" sldId="258"/>
            <ac:spMk id="33" creationId="{52A6CEB7-3F64-D3A5-E0A1-A1A2CBD14499}"/>
          </ac:spMkLst>
        </pc:spChg>
        <pc:spChg chg="mod">
          <ac:chgData name="Julia Amorim" userId="1a2a34cf-f6eb-4dd8-86b7-3335b97f07d5" providerId="ADAL" clId="{FF6581B4-D95E-507C-BCCC-8278391A8E71}" dt="2026-07-23T14:17:27.269" v="844" actId="14100"/>
          <ac:spMkLst>
            <pc:docMk/>
            <pc:sldMk cId="100647483" sldId="258"/>
            <ac:spMk id="34" creationId="{0D0B25E3-F835-7BFE-143F-21EC16650642}"/>
          </ac:spMkLst>
        </pc:spChg>
        <pc:spChg chg="mod">
          <ac:chgData name="Julia Amorim" userId="1a2a34cf-f6eb-4dd8-86b7-3335b97f07d5" providerId="ADAL" clId="{FF6581B4-D95E-507C-BCCC-8278391A8E71}" dt="2026-07-23T14:17:27.269" v="844" actId="14100"/>
          <ac:spMkLst>
            <pc:docMk/>
            <pc:sldMk cId="100647483" sldId="258"/>
            <ac:spMk id="35" creationId="{573B3CF1-DB38-3F13-3168-7CBDFD55D39E}"/>
          </ac:spMkLst>
        </pc:spChg>
        <pc:spChg chg="mod">
          <ac:chgData name="Julia Amorim" userId="1a2a34cf-f6eb-4dd8-86b7-3335b97f07d5" providerId="ADAL" clId="{FF6581B4-D95E-507C-BCCC-8278391A8E71}" dt="2026-07-23T14:17:27.269" v="844" actId="14100"/>
          <ac:spMkLst>
            <pc:docMk/>
            <pc:sldMk cId="100647483" sldId="258"/>
            <ac:spMk id="36" creationId="{C0E4BCE7-0356-2414-F56A-1125223C9E70}"/>
          </ac:spMkLst>
        </pc:spChg>
      </pc:sldChg>
      <pc:sldChg chg="addSp delSp modSp mod modClrScheme chgLayout">
        <pc:chgData name="Julia Amorim" userId="1a2a34cf-f6eb-4dd8-86b7-3335b97f07d5" providerId="ADAL" clId="{FF6581B4-D95E-507C-BCCC-8278391A8E71}" dt="2026-07-23T14:12:55.981" v="723" actId="12"/>
        <pc:sldMkLst>
          <pc:docMk/>
          <pc:sldMk cId="746052897" sldId="263"/>
        </pc:sldMkLst>
        <pc:spChg chg="add del mod ord">
          <ac:chgData name="Julia Amorim" userId="1a2a34cf-f6eb-4dd8-86b7-3335b97f07d5" providerId="ADAL" clId="{FF6581B4-D95E-507C-BCCC-8278391A8E71}" dt="2026-07-23T14:12:17.384" v="698" actId="167"/>
          <ac:spMkLst>
            <pc:docMk/>
            <pc:sldMk cId="746052897" sldId="263"/>
            <ac:spMk id="2" creationId="{66236795-7E20-35C1-9A42-11340AC67649}"/>
          </ac:spMkLst>
        </pc:spChg>
        <pc:spChg chg="add mod ord">
          <ac:chgData name="Julia Amorim" userId="1a2a34cf-f6eb-4dd8-86b7-3335b97f07d5" providerId="ADAL" clId="{FF6581B4-D95E-507C-BCCC-8278391A8E71}" dt="2026-07-23T14:12:55.981" v="723" actId="12"/>
          <ac:spMkLst>
            <pc:docMk/>
            <pc:sldMk cId="746052897" sldId="263"/>
            <ac:spMk id="3" creationId="{EC7AE569-1343-5BED-E746-1F0817DC7B71}"/>
          </ac:spMkLst>
        </pc:spChg>
        <pc:spChg chg="mod">
          <ac:chgData name="Julia Amorim" userId="1a2a34cf-f6eb-4dd8-86b7-3335b97f07d5" providerId="ADAL" clId="{FF6581B4-D95E-507C-BCCC-8278391A8E71}" dt="2026-07-23T14:12:20.688" v="699" actId="21"/>
          <ac:spMkLst>
            <pc:docMk/>
            <pc:sldMk cId="746052897" sldId="263"/>
            <ac:spMk id="4" creationId="{00000000-0000-0000-0000-000000000000}"/>
          </ac:spMkLst>
        </pc:spChg>
        <pc:spChg chg="add mod ord">
          <ac:chgData name="Julia Amorim" userId="1a2a34cf-f6eb-4dd8-86b7-3335b97f07d5" providerId="ADAL" clId="{FF6581B4-D95E-507C-BCCC-8278391A8E71}" dt="2026-07-23T14:12:27.567" v="711" actId="27636"/>
          <ac:spMkLst>
            <pc:docMk/>
            <pc:sldMk cId="746052897" sldId="263"/>
            <ac:spMk id="16" creationId="{3AD984B0-7E25-584B-CF35-732B9CDF9641}"/>
          </ac:spMkLst>
        </pc:spChg>
      </pc:sldChg>
      <pc:sldChg chg="addSp delSp modSp add mod">
        <pc:chgData name="Julia Amorim" userId="1a2a34cf-f6eb-4dd8-86b7-3335b97f07d5" providerId="ADAL" clId="{FF6581B4-D95E-507C-BCCC-8278391A8E71}" dt="2026-07-23T13:54:07.031" v="374" actId="1076"/>
        <pc:sldMkLst>
          <pc:docMk/>
          <pc:sldMk cId="1660629827" sldId="275"/>
        </pc:sldMkLst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3" creationId="{DF28CF52-A03A-ABAA-958E-84988CF46B4A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4" creationId="{0AA2BEB2-0851-7925-5CCE-6083F2D83B71}"/>
          </ac:spMkLst>
        </pc:spChg>
        <pc:spChg chg="mod">
          <ac:chgData name="Julia Amorim" userId="1a2a34cf-f6eb-4dd8-86b7-3335b97f07d5" providerId="ADAL" clId="{FF6581B4-D95E-507C-BCCC-8278391A8E71}" dt="2026-07-23T13:54:07.031" v="374" actId="1076"/>
          <ac:spMkLst>
            <pc:docMk/>
            <pc:sldMk cId="1660629827" sldId="275"/>
            <ac:spMk id="5" creationId="{59E1AA54-D579-4ABE-1434-9466A4AE7D22}"/>
          </ac:spMkLst>
        </pc:spChg>
        <pc:spChg chg="add mod">
          <ac:chgData name="Julia Amorim" userId="1a2a34cf-f6eb-4dd8-86b7-3335b97f07d5" providerId="ADAL" clId="{FF6581B4-D95E-507C-BCCC-8278391A8E71}" dt="2026-07-23T13:54:07.031" v="374" actId="1076"/>
          <ac:spMkLst>
            <pc:docMk/>
            <pc:sldMk cId="1660629827" sldId="275"/>
            <ac:spMk id="7" creationId="{699B80CC-E574-DA2F-770C-BEC18A74C12E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8" creationId="{84E794B1-D6F9-5378-63C5-22089E74E3E2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9" creationId="{1E237A0A-D9CB-0DCD-7125-926A2B0C10AE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10" creationId="{3B646189-0827-4C9B-5F2F-C342A6B9E721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11" creationId="{B31F539A-D302-0A7D-3CE4-669EC030DE73}"/>
          </ac:spMkLst>
        </pc:spChg>
        <pc:spChg chg="mod">
          <ac:chgData name="Julia Amorim" userId="1a2a34cf-f6eb-4dd8-86b7-3335b97f07d5" providerId="ADAL" clId="{FF6581B4-D95E-507C-BCCC-8278391A8E71}" dt="2026-07-23T13:53:34.224" v="358" actId="14100"/>
          <ac:spMkLst>
            <pc:docMk/>
            <pc:sldMk cId="1660629827" sldId="275"/>
            <ac:spMk id="12" creationId="{8CF0B58B-3170-17F9-FB82-3BA81C37F4C3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13" creationId="{1A4062D7-7F36-A074-F786-25823278E7DE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33" creationId="{7D8941A9-375E-1D85-9768-34C07D8DB0A3}"/>
          </ac:spMkLst>
        </pc:spChg>
        <pc:spChg chg="mod">
          <ac:chgData name="Julia Amorim" userId="1a2a34cf-f6eb-4dd8-86b7-3335b97f07d5" providerId="ADAL" clId="{FF6581B4-D95E-507C-BCCC-8278391A8E71}" dt="2026-07-23T13:53:49.684" v="368" actId="166"/>
          <ac:spMkLst>
            <pc:docMk/>
            <pc:sldMk cId="1660629827" sldId="275"/>
            <ac:spMk id="34" creationId="{B971FA1B-9ACF-3ED8-4257-60925EBA2574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35" creationId="{1001B88D-D8EF-BFA5-7C6D-F8E45CE1485E}"/>
          </ac:spMkLst>
        </pc:spChg>
        <pc:spChg chg="mod">
          <ac:chgData name="Julia Amorim" userId="1a2a34cf-f6eb-4dd8-86b7-3335b97f07d5" providerId="ADAL" clId="{FF6581B4-D95E-507C-BCCC-8278391A8E71}" dt="2026-07-23T13:53:53.594" v="369" actId="1076"/>
          <ac:spMkLst>
            <pc:docMk/>
            <pc:sldMk cId="1660629827" sldId="275"/>
            <ac:spMk id="36" creationId="{8BCDD511-2507-C89B-2DAC-BD17662E4868}"/>
          </ac:spMkLst>
        </pc:spChg>
        <pc:picChg chg="mod">
          <ac:chgData name="Julia Amorim" userId="1a2a34cf-f6eb-4dd8-86b7-3335b97f07d5" providerId="ADAL" clId="{FF6581B4-D95E-507C-BCCC-8278391A8E71}" dt="2026-07-23T13:53:49.684" v="368" actId="166"/>
          <ac:picMkLst>
            <pc:docMk/>
            <pc:sldMk cId="1660629827" sldId="275"/>
            <ac:picMk id="15" creationId="{A361228C-D729-2AD7-BE42-D466D141DD2C}"/>
          </ac:picMkLst>
        </pc:picChg>
        <pc:picChg chg="mod">
          <ac:chgData name="Julia Amorim" userId="1a2a34cf-f6eb-4dd8-86b7-3335b97f07d5" providerId="ADAL" clId="{FF6581B4-D95E-507C-BCCC-8278391A8E71}" dt="2026-07-23T13:53:49.684" v="368" actId="166"/>
          <ac:picMkLst>
            <pc:docMk/>
            <pc:sldMk cId="1660629827" sldId="275"/>
            <ac:picMk id="19" creationId="{529E56E2-1FB6-267A-5537-5192FF20BAE8}"/>
          </ac:picMkLst>
        </pc:picChg>
        <pc:picChg chg="mod">
          <ac:chgData name="Julia Amorim" userId="1a2a34cf-f6eb-4dd8-86b7-3335b97f07d5" providerId="ADAL" clId="{FF6581B4-D95E-507C-BCCC-8278391A8E71}" dt="2026-07-23T13:53:49.684" v="368" actId="166"/>
          <ac:picMkLst>
            <pc:docMk/>
            <pc:sldMk cId="1660629827" sldId="275"/>
            <ac:picMk id="26" creationId="{52629DF1-C42F-A31D-4052-0C96FA2830B0}"/>
          </ac:picMkLst>
        </pc:picChg>
        <pc:picChg chg="mod">
          <ac:chgData name="Julia Amorim" userId="1a2a34cf-f6eb-4dd8-86b7-3335b97f07d5" providerId="ADAL" clId="{FF6581B4-D95E-507C-BCCC-8278391A8E71}" dt="2026-07-23T13:53:49.684" v="368" actId="166"/>
          <ac:picMkLst>
            <pc:docMk/>
            <pc:sldMk cId="1660629827" sldId="275"/>
            <ac:picMk id="30" creationId="{E123D511-B055-584A-65B0-D53CB6F1A4DD}"/>
          </ac:picMkLst>
        </pc:picChg>
      </pc:sldChg>
      <pc:sldChg chg="addSp delSp modSp add mod">
        <pc:chgData name="Julia Amorim" userId="1a2a34cf-f6eb-4dd8-86b7-3335b97f07d5" providerId="ADAL" clId="{FF6581B4-D95E-507C-BCCC-8278391A8E71}" dt="2026-07-23T14:06:48.341" v="557" actId="14100"/>
        <pc:sldMkLst>
          <pc:docMk/>
          <pc:sldMk cId="2785856777" sldId="2147479303"/>
        </pc:sldMkLst>
        <pc:spChg chg="mod">
          <ac:chgData name="Julia Amorim" userId="1a2a34cf-f6eb-4dd8-86b7-3335b97f07d5" providerId="ADAL" clId="{FF6581B4-D95E-507C-BCCC-8278391A8E71}" dt="2026-07-23T14:02:49.528" v="533" actId="1076"/>
          <ac:spMkLst>
            <pc:docMk/>
            <pc:sldMk cId="2785856777" sldId="2147479303"/>
            <ac:spMk id="2" creationId="{D24D4638-08B1-EA0F-7CAE-A6424934BD0D}"/>
          </ac:spMkLst>
        </pc:spChg>
        <pc:spChg chg="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3" creationId="{24DF38F2-7359-BEFD-F71A-ED156E4BBE22}"/>
          </ac:spMkLst>
        </pc:spChg>
        <pc:spChg chg="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5" creationId="{F2F9AE57-E098-382F-7FF9-7B0B7EEE8A41}"/>
          </ac:spMkLst>
        </pc:spChg>
        <pc:spChg chg="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6" creationId="{9C207990-BE21-64A9-6D4B-815EBB340F9F}"/>
          </ac:spMkLst>
        </pc:spChg>
        <pc:spChg chg="mod">
          <ac:chgData name="Julia Amorim" userId="1a2a34cf-f6eb-4dd8-86b7-3335b97f07d5" providerId="ADAL" clId="{FF6581B4-D95E-507C-BCCC-8278391A8E71}" dt="2026-07-23T14:03:04.685" v="538" actId="1076"/>
          <ac:spMkLst>
            <pc:docMk/>
            <pc:sldMk cId="2785856777" sldId="2147479303"/>
            <ac:spMk id="7" creationId="{46B97F48-5523-AF1C-6FCE-235EB165B1FF}"/>
          </ac:spMkLst>
        </pc:spChg>
        <pc:spChg chg="mod">
          <ac:chgData name="Julia Amorim" userId="1a2a34cf-f6eb-4dd8-86b7-3335b97f07d5" providerId="ADAL" clId="{FF6581B4-D95E-507C-BCCC-8278391A8E71}" dt="2026-07-23T14:00:14.313" v="522" actId="14100"/>
          <ac:spMkLst>
            <pc:docMk/>
            <pc:sldMk cId="2785856777" sldId="2147479303"/>
            <ac:spMk id="8" creationId="{29159BB3-C455-DB0B-68B3-4228B21E708F}"/>
          </ac:spMkLst>
        </pc:spChg>
        <pc:spChg chg="mod">
          <ac:chgData name="Julia Amorim" userId="1a2a34cf-f6eb-4dd8-86b7-3335b97f07d5" providerId="ADAL" clId="{FF6581B4-D95E-507C-BCCC-8278391A8E71}" dt="2026-07-23T14:02:42.751" v="529" actId="1076"/>
          <ac:spMkLst>
            <pc:docMk/>
            <pc:sldMk cId="2785856777" sldId="2147479303"/>
            <ac:spMk id="10" creationId="{4A7DB0E9-DB7C-89AE-2177-1D3E0B8FB160}"/>
          </ac:spMkLst>
        </pc:spChg>
        <pc:spChg chg="add mod">
          <ac:chgData name="Julia Amorim" userId="1a2a34cf-f6eb-4dd8-86b7-3335b97f07d5" providerId="ADAL" clId="{FF6581B4-D95E-507C-BCCC-8278391A8E71}" dt="2026-07-23T13:59:13.688" v="511" actId="1076"/>
          <ac:spMkLst>
            <pc:docMk/>
            <pc:sldMk cId="2785856777" sldId="2147479303"/>
            <ac:spMk id="13" creationId="{05067AAD-C9A5-1757-7E1A-6EA63B42E254}"/>
          </ac:spMkLst>
        </pc:spChg>
        <pc:spChg chg="add mod">
          <ac:chgData name="Julia Amorim" userId="1a2a34cf-f6eb-4dd8-86b7-3335b97f07d5" providerId="ADAL" clId="{FF6581B4-D95E-507C-BCCC-8278391A8E71}" dt="2026-07-23T13:59:33.608" v="515" actId="14100"/>
          <ac:spMkLst>
            <pc:docMk/>
            <pc:sldMk cId="2785856777" sldId="2147479303"/>
            <ac:spMk id="15" creationId="{5C070AB6-471A-BB6B-C762-777D4E4B34DC}"/>
          </ac:spMkLst>
        </pc:spChg>
        <pc:spChg chg="add mod">
          <ac:chgData name="Julia Amorim" userId="1a2a34cf-f6eb-4dd8-86b7-3335b97f07d5" providerId="ADAL" clId="{FF6581B4-D95E-507C-BCCC-8278391A8E71}" dt="2026-07-23T13:59:19.843" v="512" actId="1076"/>
          <ac:spMkLst>
            <pc:docMk/>
            <pc:sldMk cId="2785856777" sldId="2147479303"/>
            <ac:spMk id="19" creationId="{A09D9A50-AE7F-94AA-ACE7-4AC8D29DA2FE}"/>
          </ac:spMkLst>
        </pc:spChg>
        <pc:spChg chg="add mod">
          <ac:chgData name="Julia Amorim" userId="1a2a34cf-f6eb-4dd8-86b7-3335b97f07d5" providerId="ADAL" clId="{FF6581B4-D95E-507C-BCCC-8278391A8E71}" dt="2026-07-23T13:59:19.843" v="512" actId="1076"/>
          <ac:spMkLst>
            <pc:docMk/>
            <pc:sldMk cId="2785856777" sldId="2147479303"/>
            <ac:spMk id="21" creationId="{11D73409-2DE2-9362-0729-DEE0FF1DD48B}"/>
          </ac:spMkLst>
        </pc:spChg>
        <pc:spChg chg="add mod">
          <ac:chgData name="Julia Amorim" userId="1a2a34cf-f6eb-4dd8-86b7-3335b97f07d5" providerId="ADAL" clId="{FF6581B4-D95E-507C-BCCC-8278391A8E71}" dt="2026-07-23T13:59:29.577" v="514" actId="1076"/>
          <ac:spMkLst>
            <pc:docMk/>
            <pc:sldMk cId="2785856777" sldId="2147479303"/>
            <ac:spMk id="26" creationId="{0112942B-7CCD-73E7-1575-46CB69F46CE8}"/>
          </ac:spMkLst>
        </pc:spChg>
        <pc:spChg chg="add mod">
          <ac:chgData name="Julia Amorim" userId="1a2a34cf-f6eb-4dd8-86b7-3335b97f07d5" providerId="ADAL" clId="{FF6581B4-D95E-507C-BCCC-8278391A8E71}" dt="2026-07-23T13:59:29.577" v="514" actId="1076"/>
          <ac:spMkLst>
            <pc:docMk/>
            <pc:sldMk cId="2785856777" sldId="2147479303"/>
            <ac:spMk id="27" creationId="{809B5123-6A86-0126-D298-2709EB6F82FB}"/>
          </ac:spMkLst>
        </pc:spChg>
        <pc:spChg chg="add 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31" creationId="{F87E2BE0-56BF-D5CE-7472-032F36101F94}"/>
          </ac:spMkLst>
        </pc:spChg>
        <pc:spChg chg="add 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32" creationId="{44D70596-AB4D-5BDE-F1CB-DEB0C35CFA5F}"/>
          </ac:spMkLst>
        </pc:spChg>
        <pc:spChg chg="add 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34" creationId="{C54524C2-2EF0-08D5-ADA6-F3DAAFD6C2A6}"/>
          </ac:spMkLst>
        </pc:spChg>
        <pc:spChg chg="add 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35" creationId="{6B3951C3-4B87-9278-EFA4-7078CDE926D3}"/>
          </ac:spMkLst>
        </pc:spChg>
        <pc:spChg chg="add mod">
          <ac:chgData name="Julia Amorim" userId="1a2a34cf-f6eb-4dd8-86b7-3335b97f07d5" providerId="ADAL" clId="{FF6581B4-D95E-507C-BCCC-8278391A8E71}" dt="2026-07-23T14:00:17.127" v="523" actId="1076"/>
          <ac:spMkLst>
            <pc:docMk/>
            <pc:sldMk cId="2785856777" sldId="2147479303"/>
            <ac:spMk id="37" creationId="{17BF9BBD-103F-5150-9466-900A64F6797B}"/>
          </ac:spMkLst>
        </pc:spChg>
        <pc:spChg chg="add mod">
          <ac:chgData name="Julia Amorim" userId="1a2a34cf-f6eb-4dd8-86b7-3335b97f07d5" providerId="ADAL" clId="{FF6581B4-D95E-507C-BCCC-8278391A8E71}" dt="2026-07-23T14:00:20.181" v="524" actId="14100"/>
          <ac:spMkLst>
            <pc:docMk/>
            <pc:sldMk cId="2785856777" sldId="2147479303"/>
            <ac:spMk id="38" creationId="{8F4161F4-E48A-03F6-55A8-DCDC8A900609}"/>
          </ac:spMkLst>
        </pc:spChg>
        <pc:picChg chg="add mod">
          <ac:chgData name="Julia Amorim" userId="1a2a34cf-f6eb-4dd8-86b7-3335b97f07d5" providerId="ADAL" clId="{FF6581B4-D95E-507C-BCCC-8278391A8E71}" dt="2026-07-23T14:06:48.341" v="557" actId="14100"/>
          <ac:picMkLst>
            <pc:docMk/>
            <pc:sldMk cId="2785856777" sldId="2147479303"/>
            <ac:picMk id="42" creationId="{B06C2E1D-26B3-2FF7-32BC-0EF9F0FC8DFD}"/>
          </ac:picMkLst>
        </pc:picChg>
        <pc:picChg chg="add mod">
          <ac:chgData name="Julia Amorim" userId="1a2a34cf-f6eb-4dd8-86b7-3335b97f07d5" providerId="ADAL" clId="{FF6581B4-D95E-507C-BCCC-8278391A8E71}" dt="2026-07-23T14:06:35.164" v="551" actId="1076"/>
          <ac:picMkLst>
            <pc:docMk/>
            <pc:sldMk cId="2785856777" sldId="2147479303"/>
            <ac:picMk id="44" creationId="{CE61B189-C6DC-0C71-90F9-ABF43BB4D46F}"/>
          </ac:picMkLst>
        </pc:picChg>
        <pc:picChg chg="add mod">
          <ac:chgData name="Julia Amorim" userId="1a2a34cf-f6eb-4dd8-86b7-3335b97f07d5" providerId="ADAL" clId="{FF6581B4-D95E-507C-BCCC-8278391A8E71}" dt="2026-07-23T14:06:31.212" v="550" actId="1076"/>
          <ac:picMkLst>
            <pc:docMk/>
            <pc:sldMk cId="2785856777" sldId="2147479303"/>
            <ac:picMk id="46" creationId="{94AA5AE5-9273-DC92-51E0-81DB099E16FF}"/>
          </ac:picMkLst>
        </pc:picChg>
        <pc:picChg chg="add mod">
          <ac:chgData name="Julia Amorim" userId="1a2a34cf-f6eb-4dd8-86b7-3335b97f07d5" providerId="ADAL" clId="{FF6581B4-D95E-507C-BCCC-8278391A8E71}" dt="2026-07-23T14:06:42.561" v="556" actId="1036"/>
          <ac:picMkLst>
            <pc:docMk/>
            <pc:sldMk cId="2785856777" sldId="2147479303"/>
            <ac:picMk id="48" creationId="{795C7C7C-94A9-1F3B-7203-8CC56BE98A04}"/>
          </ac:picMkLst>
        </pc:picChg>
        <pc:picChg chg="add mod">
          <ac:chgData name="Julia Amorim" userId="1a2a34cf-f6eb-4dd8-86b7-3335b97f07d5" providerId="ADAL" clId="{FF6581B4-D95E-507C-BCCC-8278391A8E71}" dt="2026-07-23T14:03:07.507" v="539" actId="1076"/>
          <ac:picMkLst>
            <pc:docMk/>
            <pc:sldMk cId="2785856777" sldId="2147479303"/>
            <ac:picMk id="50" creationId="{9633915F-E5E7-5633-EF12-53C19FC2202D}"/>
          </ac:picMkLst>
        </pc:picChg>
        <pc:picChg chg="add mod">
          <ac:chgData name="Julia Amorim" userId="1a2a34cf-f6eb-4dd8-86b7-3335b97f07d5" providerId="ADAL" clId="{FF6581B4-D95E-507C-BCCC-8278391A8E71}" dt="2026-07-23T14:06:37.572" v="552" actId="14100"/>
          <ac:picMkLst>
            <pc:docMk/>
            <pc:sldMk cId="2785856777" sldId="2147479303"/>
            <ac:picMk id="52" creationId="{1B1C2AFE-3600-EBC8-E31A-9CC4E581AD81}"/>
          </ac:picMkLst>
        </pc:picChg>
      </pc:sldChg>
      <pc:sldChg chg="del">
        <pc:chgData name="Julia Amorim" userId="1a2a34cf-f6eb-4dd8-86b7-3335b97f07d5" providerId="ADAL" clId="{FF6581B4-D95E-507C-BCCC-8278391A8E71}" dt="2026-07-23T13:24:42.007" v="61" actId="2696"/>
        <pc:sldMkLst>
          <pc:docMk/>
          <pc:sldMk cId="1193122358" sldId="2147479308"/>
        </pc:sldMkLst>
      </pc:sldChg>
      <pc:sldChg chg="modSp mod modClrScheme chgLayout">
        <pc:chgData name="Julia Amorim" userId="1a2a34cf-f6eb-4dd8-86b7-3335b97f07d5" providerId="ADAL" clId="{FF6581B4-D95E-507C-BCCC-8278391A8E71}" dt="2026-07-23T13:55:12.864" v="399" actId="1076"/>
        <pc:sldMkLst>
          <pc:docMk/>
          <pc:sldMk cId="1629243777" sldId="2147483314"/>
        </pc:sldMkLst>
        <pc:spChg chg="mod ord">
          <ac:chgData name="Julia Amorim" userId="1a2a34cf-f6eb-4dd8-86b7-3335b97f07d5" providerId="ADAL" clId="{FF6581B4-D95E-507C-BCCC-8278391A8E71}" dt="2026-07-23T13:55:12.864" v="399" actId="1076"/>
          <ac:spMkLst>
            <pc:docMk/>
            <pc:sldMk cId="1629243777" sldId="2147483314"/>
            <ac:spMk id="2" creationId="{C1DD05F8-1D21-7842-9266-285C89CA4B9D}"/>
          </ac:spMkLst>
        </pc:spChg>
        <pc:spChg chg="mod ord">
          <ac:chgData name="Julia Amorim" userId="1a2a34cf-f6eb-4dd8-86b7-3335b97f07d5" providerId="ADAL" clId="{FF6581B4-D95E-507C-BCCC-8278391A8E71}" dt="2026-07-23T13:55:05.001" v="395" actId="1076"/>
          <ac:spMkLst>
            <pc:docMk/>
            <pc:sldMk cId="1629243777" sldId="2147483314"/>
            <ac:spMk id="4" creationId="{08D0588A-BDEF-B1B1-E3CE-CC790779A65F}"/>
          </ac:spMkLst>
        </pc:spChg>
        <pc:picChg chg="mod ord">
          <ac:chgData name="Julia Amorim" userId="1a2a34cf-f6eb-4dd8-86b7-3335b97f07d5" providerId="ADAL" clId="{FF6581B4-D95E-507C-BCCC-8278391A8E71}" dt="2026-07-23T13:54:14.353" v="376" actId="700"/>
          <ac:picMkLst>
            <pc:docMk/>
            <pc:sldMk cId="1629243777" sldId="2147483314"/>
            <ac:picMk id="33" creationId="{BDE3AFE3-FF9A-4706-9DA7-B641E86BA05C}"/>
          </ac:picMkLst>
        </pc:picChg>
      </pc:sldChg>
      <pc:sldChg chg="addSp delSp modSp mod modClrScheme chgLayout">
        <pc:chgData name="Julia Amorim" userId="1a2a34cf-f6eb-4dd8-86b7-3335b97f07d5" providerId="ADAL" clId="{FF6581B4-D95E-507C-BCCC-8278391A8E71}" dt="2026-07-23T14:08:05.803" v="579" actId="1036"/>
        <pc:sldMkLst>
          <pc:docMk/>
          <pc:sldMk cId="2675618812" sldId="2147483631"/>
        </pc:sldMkLst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4" creationId="{7B38AB59-0A28-7A04-E0C7-2084F6692705}"/>
          </ac:spMkLst>
        </pc:spChg>
        <pc:spChg chg="mod">
          <ac:chgData name="Julia Amorim" userId="1a2a34cf-f6eb-4dd8-86b7-3335b97f07d5" providerId="ADAL" clId="{FF6581B4-D95E-507C-BCCC-8278391A8E71}" dt="2026-07-23T14:07:23.675" v="568" actId="207"/>
          <ac:spMkLst>
            <pc:docMk/>
            <pc:sldMk cId="2675618812" sldId="2147483631"/>
            <ac:spMk id="5" creationId="{1DFDC9CB-A9E0-1A36-0C2E-23A1EA2C992A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6" creationId="{6F566AD8-E699-420A-C553-D978CB362B6D}"/>
          </ac:spMkLst>
        </pc:spChg>
        <pc:spChg chg="mod">
          <ac:chgData name="Julia Amorim" userId="1a2a34cf-f6eb-4dd8-86b7-3335b97f07d5" providerId="ADAL" clId="{FF6581B4-D95E-507C-BCCC-8278391A8E71}" dt="2026-07-23T14:07:23.675" v="568" actId="207"/>
          <ac:spMkLst>
            <pc:docMk/>
            <pc:sldMk cId="2675618812" sldId="2147483631"/>
            <ac:spMk id="7" creationId="{E66886F8-6FBA-9C23-1B1A-9090DE934FC0}"/>
          </ac:spMkLst>
        </pc:spChg>
        <pc:spChg chg="mod">
          <ac:chgData name="Julia Amorim" userId="1a2a34cf-f6eb-4dd8-86b7-3335b97f07d5" providerId="ADAL" clId="{FF6581B4-D95E-507C-BCCC-8278391A8E71}" dt="2026-07-23T14:07:51.911" v="573" actId="207"/>
          <ac:spMkLst>
            <pc:docMk/>
            <pc:sldMk cId="2675618812" sldId="2147483631"/>
            <ac:spMk id="9" creationId="{4F4A9D47-173B-9809-A8A6-ADA00D92608E}"/>
          </ac:spMkLst>
        </pc:spChg>
        <pc:spChg chg="mod">
          <ac:chgData name="Julia Amorim" userId="1a2a34cf-f6eb-4dd8-86b7-3335b97f07d5" providerId="ADAL" clId="{FF6581B4-D95E-507C-BCCC-8278391A8E71}" dt="2026-07-23T14:07:44.855" v="571" actId="207"/>
          <ac:spMkLst>
            <pc:docMk/>
            <pc:sldMk cId="2675618812" sldId="2147483631"/>
            <ac:spMk id="10" creationId="{5627A095-DBCF-49B3-060B-852CC33FA0E2}"/>
          </ac:spMkLst>
        </pc:spChg>
        <pc:spChg chg="mod">
          <ac:chgData name="Julia Amorim" userId="1a2a34cf-f6eb-4dd8-86b7-3335b97f07d5" providerId="ADAL" clId="{FF6581B4-D95E-507C-BCCC-8278391A8E71}" dt="2026-07-23T14:07:17.413" v="567" actId="2711"/>
          <ac:spMkLst>
            <pc:docMk/>
            <pc:sldMk cId="2675618812" sldId="2147483631"/>
            <ac:spMk id="13" creationId="{E982532F-F45C-BBD0-348C-9D25B3C55F95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17" creationId="{CCC2FBC5-223D-9761-78FE-610574B4CCDD}"/>
          </ac:spMkLst>
        </pc:spChg>
        <pc:spChg chg="mod">
          <ac:chgData name="Julia Amorim" userId="1a2a34cf-f6eb-4dd8-86b7-3335b97f07d5" providerId="ADAL" clId="{FF6581B4-D95E-507C-BCCC-8278391A8E71}" dt="2026-07-23T14:08:01.323" v="575" actId="207"/>
          <ac:spMkLst>
            <pc:docMk/>
            <pc:sldMk cId="2675618812" sldId="2147483631"/>
            <ac:spMk id="21" creationId="{503F61E7-4D56-350E-FCC5-BFE04E601CFD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22" creationId="{BAC7B9C4-13B9-7BEC-E7CE-9D6BE77CA58E}"/>
          </ac:spMkLst>
        </pc:spChg>
        <pc:spChg chg="mod">
          <ac:chgData name="Julia Amorim" userId="1a2a34cf-f6eb-4dd8-86b7-3335b97f07d5" providerId="ADAL" clId="{FF6581B4-D95E-507C-BCCC-8278391A8E71}" dt="2026-07-23T14:07:17.413" v="567" actId="2711"/>
          <ac:spMkLst>
            <pc:docMk/>
            <pc:sldMk cId="2675618812" sldId="2147483631"/>
            <ac:spMk id="23" creationId="{118548BD-61AA-AEA7-8256-84EECE06F330}"/>
          </ac:spMkLst>
        </pc:spChg>
        <pc:spChg chg="mod">
          <ac:chgData name="Julia Amorim" userId="1a2a34cf-f6eb-4dd8-86b7-3335b97f07d5" providerId="ADAL" clId="{FF6581B4-D95E-507C-BCCC-8278391A8E71}" dt="2026-07-23T14:07:34.345" v="569" actId="207"/>
          <ac:spMkLst>
            <pc:docMk/>
            <pc:sldMk cId="2675618812" sldId="2147483631"/>
            <ac:spMk id="25" creationId="{4B41212B-DC64-77F5-7D80-F276693DBD13}"/>
          </ac:spMkLst>
        </pc:spChg>
        <pc:spChg chg="add mod ord">
          <ac:chgData name="Julia Amorim" userId="1a2a34cf-f6eb-4dd8-86b7-3335b97f07d5" providerId="ADAL" clId="{FF6581B4-D95E-507C-BCCC-8278391A8E71}" dt="2026-07-23T14:07:12.870" v="566" actId="1076"/>
          <ac:spMkLst>
            <pc:docMk/>
            <pc:sldMk cId="2675618812" sldId="2147483631"/>
            <ac:spMk id="26" creationId="{40260546-7CD4-8C0B-F1C6-8D2F8B2821AD}"/>
          </ac:spMkLst>
        </pc:spChg>
        <pc:spChg chg="mod">
          <ac:chgData name="Julia Amorim" userId="1a2a34cf-f6eb-4dd8-86b7-3335b97f07d5" providerId="ADAL" clId="{FF6581B4-D95E-507C-BCCC-8278391A8E71}" dt="2026-07-23T14:07:17.413" v="567" actId="2711"/>
          <ac:spMkLst>
            <pc:docMk/>
            <pc:sldMk cId="2675618812" sldId="2147483631"/>
            <ac:spMk id="28" creationId="{03EF0773-748F-AD67-FD06-5F93A2EE802E}"/>
          </ac:spMkLst>
        </pc:spChg>
        <pc:spChg chg="mod">
          <ac:chgData name="Julia Amorim" userId="1a2a34cf-f6eb-4dd8-86b7-3335b97f07d5" providerId="ADAL" clId="{FF6581B4-D95E-507C-BCCC-8278391A8E71}" dt="2026-07-23T14:07:17.413" v="567" actId="2711"/>
          <ac:spMkLst>
            <pc:docMk/>
            <pc:sldMk cId="2675618812" sldId="2147483631"/>
            <ac:spMk id="29" creationId="{F2AE049B-9406-4A18-68C9-7BAD0A09955A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31" creationId="{BB6A17B6-D010-9D7A-300D-C81D155128E0}"/>
          </ac:spMkLst>
        </pc:spChg>
        <pc:spChg chg="mod">
          <ac:chgData name="Julia Amorim" userId="1a2a34cf-f6eb-4dd8-86b7-3335b97f07d5" providerId="ADAL" clId="{FF6581B4-D95E-507C-BCCC-8278391A8E71}" dt="2026-07-23T14:07:47.650" v="572" actId="207"/>
          <ac:spMkLst>
            <pc:docMk/>
            <pc:sldMk cId="2675618812" sldId="2147483631"/>
            <ac:spMk id="67" creationId="{3C1A3E77-6190-D63B-4C76-33588B5AF540}"/>
          </ac:spMkLst>
        </pc:spChg>
        <pc:spChg chg="mod">
          <ac:chgData name="Julia Amorim" userId="1a2a34cf-f6eb-4dd8-86b7-3335b97f07d5" providerId="ADAL" clId="{FF6581B4-D95E-507C-BCCC-8278391A8E71}" dt="2026-07-23T14:07:44.855" v="571" actId="207"/>
          <ac:spMkLst>
            <pc:docMk/>
            <pc:sldMk cId="2675618812" sldId="2147483631"/>
            <ac:spMk id="68" creationId="{266F96C3-6E9D-F927-0A0F-7EEFB9DF9C83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75" creationId="{AA1F5DA0-FA36-1037-1697-1AEDBE1D773F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78" creationId="{40E772DD-E393-961C-D544-92776D2560BE}"/>
          </ac:spMkLst>
        </pc:spChg>
        <pc:spChg chg="mod">
          <ac:chgData name="Julia Amorim" userId="1a2a34cf-f6eb-4dd8-86b7-3335b97f07d5" providerId="ADAL" clId="{FF6581B4-D95E-507C-BCCC-8278391A8E71}" dt="2026-07-23T14:07:34.345" v="569" actId="207"/>
          <ac:spMkLst>
            <pc:docMk/>
            <pc:sldMk cId="2675618812" sldId="2147483631"/>
            <ac:spMk id="79" creationId="{0BE85A64-DBD3-8931-8B36-593B558EB989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90" creationId="{167B0C57-74B3-8220-8185-87E87428B9BF}"/>
          </ac:spMkLst>
        </pc:spChg>
        <pc:spChg chg="mod">
          <ac:chgData name="Julia Amorim" userId="1a2a34cf-f6eb-4dd8-86b7-3335b97f07d5" providerId="ADAL" clId="{FF6581B4-D95E-507C-BCCC-8278391A8E71}" dt="2026-07-23T14:07:44.855" v="571" actId="207"/>
          <ac:spMkLst>
            <pc:docMk/>
            <pc:sldMk cId="2675618812" sldId="2147483631"/>
            <ac:spMk id="125" creationId="{D8302E5B-79EE-192D-54DC-B5049D91D2C6}"/>
          </ac:spMkLst>
        </pc:spChg>
        <pc:spChg chg="mod">
          <ac:chgData name="Julia Amorim" userId="1a2a34cf-f6eb-4dd8-86b7-3335b97f07d5" providerId="ADAL" clId="{FF6581B4-D95E-507C-BCCC-8278391A8E71}" dt="2026-07-23T14:07:44.855" v="571" actId="207"/>
          <ac:spMkLst>
            <pc:docMk/>
            <pc:sldMk cId="2675618812" sldId="2147483631"/>
            <ac:spMk id="126" creationId="{4BC22640-D3F3-55F9-FCC0-49B8B949F9B7}"/>
          </ac:spMkLst>
        </pc:spChg>
        <pc:spChg chg="mod">
          <ac:chgData name="Julia Amorim" userId="1a2a34cf-f6eb-4dd8-86b7-3335b97f07d5" providerId="ADAL" clId="{FF6581B4-D95E-507C-BCCC-8278391A8E71}" dt="2026-07-23T14:07:34.345" v="569" actId="207"/>
          <ac:spMkLst>
            <pc:docMk/>
            <pc:sldMk cId="2675618812" sldId="2147483631"/>
            <ac:spMk id="128" creationId="{21DDBBF1-90D8-E96C-EEAF-ABDF0A891614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130" creationId="{9A4009D3-EC95-D76E-4C5C-705F3284763B}"/>
          </ac:spMkLst>
        </pc:spChg>
        <pc:spChg chg="mod">
          <ac:chgData name="Julia Amorim" userId="1a2a34cf-f6eb-4dd8-86b7-3335b97f07d5" providerId="ADAL" clId="{FF6581B4-D95E-507C-BCCC-8278391A8E71}" dt="2026-07-23T14:07:34.345" v="569" actId="207"/>
          <ac:spMkLst>
            <pc:docMk/>
            <pc:sldMk cId="2675618812" sldId="2147483631"/>
            <ac:spMk id="132" creationId="{E5E014A6-FBBC-611F-1F7D-90F2D786CCCC}"/>
          </ac:spMkLst>
        </pc:spChg>
        <pc:spChg chg="mod">
          <ac:chgData name="Julia Amorim" userId="1a2a34cf-f6eb-4dd8-86b7-3335b97f07d5" providerId="ADAL" clId="{FF6581B4-D95E-507C-BCCC-8278391A8E71}" dt="2026-07-23T14:07:34.345" v="569" actId="207"/>
          <ac:spMkLst>
            <pc:docMk/>
            <pc:sldMk cId="2675618812" sldId="2147483631"/>
            <ac:spMk id="133" creationId="{09082839-923E-0BAB-A7EE-3A30FB9B233E}"/>
          </ac:spMkLst>
        </pc:spChg>
        <pc:spChg chg="mod">
          <ac:chgData name="Julia Amorim" userId="1a2a34cf-f6eb-4dd8-86b7-3335b97f07d5" providerId="ADAL" clId="{FF6581B4-D95E-507C-BCCC-8278391A8E71}" dt="2026-07-23T14:07:17.413" v="567" actId="2711"/>
          <ac:spMkLst>
            <pc:docMk/>
            <pc:sldMk cId="2675618812" sldId="2147483631"/>
            <ac:spMk id="134" creationId="{D8F6EFC1-736A-3925-E521-FFD8472B9378}"/>
          </ac:spMkLst>
        </pc:spChg>
        <pc:spChg chg="mod">
          <ac:chgData name="Julia Amorim" userId="1a2a34cf-f6eb-4dd8-86b7-3335b97f07d5" providerId="ADAL" clId="{FF6581B4-D95E-507C-BCCC-8278391A8E71}" dt="2026-07-23T14:08:05.803" v="579" actId="1036"/>
          <ac:spMkLst>
            <pc:docMk/>
            <pc:sldMk cId="2675618812" sldId="2147483631"/>
            <ac:spMk id="153" creationId="{C324FFC4-079B-9903-34DE-62C6BEE6EA50}"/>
          </ac:spMkLst>
        </pc:spChg>
        <pc:spChg chg="mod">
          <ac:chgData name="Julia Amorim" userId="1a2a34cf-f6eb-4dd8-86b7-3335b97f07d5" providerId="ADAL" clId="{FF6581B4-D95E-507C-BCCC-8278391A8E71}" dt="2026-07-23T14:07:34.345" v="569" actId="207"/>
          <ac:spMkLst>
            <pc:docMk/>
            <pc:sldMk cId="2675618812" sldId="2147483631"/>
            <ac:spMk id="192" creationId="{2860C385-F46D-B32F-1DFA-6AC9F3DBA1F5}"/>
          </ac:spMkLst>
        </pc:spChg>
      </pc:sldChg>
      <pc:sldChg chg="addSp delSp modSp mod">
        <pc:chgData name="Julia Amorim" userId="1a2a34cf-f6eb-4dd8-86b7-3335b97f07d5" providerId="ADAL" clId="{FF6581B4-D95E-507C-BCCC-8278391A8E71}" dt="2026-07-23T14:11:36.545" v="685" actId="14100"/>
        <pc:sldMkLst>
          <pc:docMk/>
          <pc:sldMk cId="4240269047" sldId="2147483640"/>
        </pc:sldMkLst>
        <pc:spChg chg="add 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3" creationId="{B7F0D2DE-02EE-EB89-7C92-2084698AA685}"/>
          </ac:spMkLst>
        </pc:spChg>
        <pc:spChg chg="add mod">
          <ac:chgData name="Julia Amorim" userId="1a2a34cf-f6eb-4dd8-86b7-3335b97f07d5" providerId="ADAL" clId="{FF6581B4-D95E-507C-BCCC-8278391A8E71}" dt="2026-07-23T14:10:51.018" v="651" actId="207"/>
          <ac:spMkLst>
            <pc:docMk/>
            <pc:sldMk cId="4240269047" sldId="2147483640"/>
            <ac:spMk id="4" creationId="{A6E0378E-C251-E246-DEDC-0033D0B588A8}"/>
          </ac:spMkLst>
        </pc:spChg>
        <pc:spChg chg="mod">
          <ac:chgData name="Julia Amorim" userId="1a2a34cf-f6eb-4dd8-86b7-3335b97f07d5" providerId="ADAL" clId="{FF6581B4-D95E-507C-BCCC-8278391A8E71}" dt="2026-07-23T14:11:36.545" v="685" actId="14100"/>
          <ac:spMkLst>
            <pc:docMk/>
            <pc:sldMk cId="4240269047" sldId="2147483640"/>
            <ac:spMk id="5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32.868" v="683" actId="14100"/>
          <ac:spMkLst>
            <pc:docMk/>
            <pc:sldMk cId="4240269047" sldId="2147483640"/>
            <ac:spMk id="6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8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9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08.252" v="666" actId="1038"/>
          <ac:spMkLst>
            <pc:docMk/>
            <pc:sldMk cId="4240269047" sldId="2147483640"/>
            <ac:spMk id="11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12.429" v="670" actId="1035"/>
          <ac:spMkLst>
            <pc:docMk/>
            <pc:sldMk cId="4240269047" sldId="2147483640"/>
            <ac:spMk id="12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14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12.429" v="670" actId="1035"/>
          <ac:spMkLst>
            <pc:docMk/>
            <pc:sldMk cId="4240269047" sldId="2147483640"/>
            <ac:spMk id="15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17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1:12.429" v="670" actId="1035"/>
          <ac:spMkLst>
            <pc:docMk/>
            <pc:sldMk cId="4240269047" sldId="2147483640"/>
            <ac:spMk id="18" creationId="{00000000-0000-0000-0000-000000000000}"/>
          </ac:spMkLst>
        </pc:spChg>
        <pc:spChg chg="add 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19" creationId="{9C6FE5CB-8F21-CACE-0747-F62B42F82BD0}"/>
          </ac:spMkLst>
        </pc:spChg>
        <pc:spChg chg="add 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20" creationId="{D33CCBF1-03F4-1C6F-0CC2-D8FE554702EC}"/>
          </ac:spMkLst>
        </pc:spChg>
        <pc:spChg chg="add mod">
          <ac:chgData name="Julia Amorim" userId="1a2a34cf-f6eb-4dd8-86b7-3335b97f07d5" providerId="ADAL" clId="{FF6581B4-D95E-507C-BCCC-8278391A8E71}" dt="2026-07-23T14:10:01.631" v="630" actId="167"/>
          <ac:spMkLst>
            <pc:docMk/>
            <pc:sldMk cId="4240269047" sldId="2147483640"/>
            <ac:spMk id="21" creationId="{ED8EE3C8-6937-2468-23EA-D100C3B62BB6}"/>
          </ac:spMkLst>
        </pc:spChg>
        <pc:spChg chg="add 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22" creationId="{9C859A84-E747-DBB9-54F2-7835B81CEA86}"/>
          </ac:spMkLst>
        </pc:spChg>
        <pc:spChg chg="add 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23" creationId="{6F65D839-5F54-C76A-292C-6893326FE6C9}"/>
          </ac:spMkLst>
        </pc:spChg>
        <pc:spChg chg="add mod">
          <ac:chgData name="Julia Amorim" userId="1a2a34cf-f6eb-4dd8-86b7-3335b97f07d5" providerId="ADAL" clId="{FF6581B4-D95E-507C-BCCC-8278391A8E71}" dt="2026-07-23T14:11:29.946" v="682" actId="1036"/>
          <ac:spMkLst>
            <pc:docMk/>
            <pc:sldMk cId="4240269047" sldId="2147483640"/>
            <ac:spMk id="24" creationId="{BCECC58F-4493-FC17-EBF3-CA3098BD7DDA}"/>
          </ac:spMkLst>
        </pc:spChg>
        <pc:picChg chg="mod modCrop">
          <ac:chgData name="Julia Amorim" userId="1a2a34cf-f6eb-4dd8-86b7-3335b97f07d5" providerId="ADAL" clId="{FF6581B4-D95E-507C-BCCC-8278391A8E71}" dt="2026-07-23T14:09:21.745" v="615" actId="1076"/>
          <ac:picMkLst>
            <pc:docMk/>
            <pc:sldMk cId="4240269047" sldId="2147483640"/>
            <ac:picMk id="2" creationId="{00000000-0000-0000-0000-000000000000}"/>
          </ac:picMkLst>
        </pc:picChg>
      </pc:sldChg>
      <pc:sldChg chg="addSp delSp modSp mod modClrScheme chgLayout">
        <pc:chgData name="Julia Amorim" userId="1a2a34cf-f6eb-4dd8-86b7-3335b97f07d5" providerId="ADAL" clId="{FF6581B4-D95E-507C-BCCC-8278391A8E71}" dt="2026-07-23T14:20:01.812" v="914" actId="1076"/>
        <pc:sldMkLst>
          <pc:docMk/>
          <pc:sldMk cId="469941140" sldId="2147483641"/>
        </pc:sldMkLst>
        <pc:spChg chg="add 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2" creationId="{CD6D917D-7143-D564-3820-180CF57C1EC2}"/>
          </ac:spMkLst>
        </pc:spChg>
        <pc:spChg chg="add 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3" creationId="{E8DB682B-F702-4AB7-EA65-60FD5A209C74}"/>
          </ac:spMkLst>
        </pc:spChg>
        <pc:spChg chg="mod">
          <ac:chgData name="Julia Amorim" userId="1a2a34cf-f6eb-4dd8-86b7-3335b97f07d5" providerId="ADAL" clId="{FF6581B4-D95E-507C-BCCC-8278391A8E71}" dt="2026-07-23T14:19:01.589" v="887" actId="21"/>
          <ac:spMkLst>
            <pc:docMk/>
            <pc:sldMk cId="469941140" sldId="2147483641"/>
            <ac:spMk id="4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19:04.474" v="889" actId="21"/>
          <ac:spMkLst>
            <pc:docMk/>
            <pc:sldMk cId="469941140" sldId="2147483641"/>
            <ac:spMk id="5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7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8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10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11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13" creationId="{00000000-0000-0000-0000-000000000000}"/>
          </ac:spMkLst>
        </pc:spChg>
        <pc:spChg chg="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14" creationId="{00000000-0000-0000-0000-000000000000}"/>
          </ac:spMkLst>
        </pc:spChg>
        <pc:spChg chg="add mod">
          <ac:chgData name="Julia Amorim" userId="1a2a34cf-f6eb-4dd8-86b7-3335b97f07d5" providerId="ADAL" clId="{FF6581B4-D95E-507C-BCCC-8278391A8E71}" dt="2026-07-23T14:20:01.812" v="914" actId="1076"/>
          <ac:spMkLst>
            <pc:docMk/>
            <pc:sldMk cId="469941140" sldId="2147483641"/>
            <ac:spMk id="15" creationId="{03E5EF6F-69AD-0C8B-2B95-DC7AF659CF28}"/>
          </ac:spMkLst>
        </pc:spChg>
        <pc:spChg chg="add mod ord">
          <ac:chgData name="Julia Amorim" userId="1a2a34cf-f6eb-4dd8-86b7-3335b97f07d5" providerId="ADAL" clId="{FF6581B4-D95E-507C-BCCC-8278391A8E71}" dt="2026-07-23T14:19:23.124" v="897" actId="948"/>
          <ac:spMkLst>
            <pc:docMk/>
            <pc:sldMk cId="469941140" sldId="2147483641"/>
            <ac:spMk id="16" creationId="{FE0D60B6-36AC-57BC-BC4E-9CF9D00E0C04}"/>
          </ac:spMkLst>
        </pc:spChg>
        <pc:spChg chg="add mod ord">
          <ac:chgData name="Julia Amorim" userId="1a2a34cf-f6eb-4dd8-86b7-3335b97f07d5" providerId="ADAL" clId="{FF6581B4-D95E-507C-BCCC-8278391A8E71}" dt="2026-07-23T14:19:02.081" v="888"/>
          <ac:spMkLst>
            <pc:docMk/>
            <pc:sldMk cId="469941140" sldId="2147483641"/>
            <ac:spMk id="17" creationId="{6C508808-22FE-AA81-3B76-BCC09503F7BA}"/>
          </ac:spMkLst>
        </pc:spChg>
      </pc:sldChg>
      <pc:sldChg chg="addSp delSp modSp add mod">
        <pc:chgData name="Julia Amorim" userId="1a2a34cf-f6eb-4dd8-86b7-3335b97f07d5" providerId="ADAL" clId="{FF6581B4-D95E-507C-BCCC-8278391A8E71}" dt="2026-07-23T14:08:35.007" v="584" actId="1036"/>
        <pc:sldMkLst>
          <pc:docMk/>
          <pc:sldMk cId="2428884546" sldId="2147483644"/>
        </pc:sldMkLst>
        <pc:spChg chg="add mod">
          <ac:chgData name="Julia Amorim" userId="1a2a34cf-f6eb-4dd8-86b7-3335b97f07d5" providerId="ADAL" clId="{FF6581B4-D95E-507C-BCCC-8278391A8E71}" dt="2026-07-23T13:27:54.251" v="227" actId="167"/>
          <ac:spMkLst>
            <pc:docMk/>
            <pc:sldMk cId="2428884546" sldId="2147483644"/>
            <ac:spMk id="3" creationId="{DFA7C05E-5D1E-93E3-0C5F-298D578982D8}"/>
          </ac:spMkLst>
        </pc:spChg>
        <pc:spChg chg="add 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4" creationId="{CBA6F0D9-3A2B-52E8-3A0A-4DE8E87C123A}"/>
          </ac:spMkLst>
        </pc:spChg>
        <pc:spChg chg="mod">
          <ac:chgData name="Julia Amorim" userId="1a2a34cf-f6eb-4dd8-86b7-3335b97f07d5" providerId="ADAL" clId="{FF6581B4-D95E-507C-BCCC-8278391A8E71}" dt="2026-07-23T13:30:37.231" v="289" actId="1076"/>
          <ac:spMkLst>
            <pc:docMk/>
            <pc:sldMk cId="2428884546" sldId="2147483644"/>
            <ac:spMk id="5" creationId="{34DCA9E3-0964-A449-183A-91D86A7EDFB8}"/>
          </ac:spMkLst>
        </pc:spChg>
        <pc:spChg chg="mod">
          <ac:chgData name="Julia Amorim" userId="1a2a34cf-f6eb-4dd8-86b7-3335b97f07d5" providerId="ADAL" clId="{FF6581B4-D95E-507C-BCCC-8278391A8E71}" dt="2026-07-23T13:30:09.392" v="279" actId="1038"/>
          <ac:spMkLst>
            <pc:docMk/>
            <pc:sldMk cId="2428884546" sldId="2147483644"/>
            <ac:spMk id="6" creationId="{17D51799-FFB9-8EE6-8173-7983D0ADEBD0}"/>
          </ac:spMkLst>
        </pc:spChg>
        <pc:spChg chg="mod">
          <ac:chgData name="Julia Amorim" userId="1a2a34cf-f6eb-4dd8-86b7-3335b97f07d5" providerId="ADAL" clId="{FF6581B4-D95E-507C-BCCC-8278391A8E71}" dt="2026-07-23T13:30:09.392" v="279" actId="1038"/>
          <ac:spMkLst>
            <pc:docMk/>
            <pc:sldMk cId="2428884546" sldId="2147483644"/>
            <ac:spMk id="7" creationId="{DA6D8BE4-D197-5FA8-F90C-2DD22318C700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8" creationId="{8E543488-8F2A-565A-D6B8-1AC7EF40D0FA}"/>
          </ac:spMkLst>
        </pc:spChg>
        <pc:spChg chg="mod">
          <ac:chgData name="Julia Amorim" userId="1a2a34cf-f6eb-4dd8-86b7-3335b97f07d5" providerId="ADAL" clId="{FF6581B4-D95E-507C-BCCC-8278391A8E71}" dt="2026-07-23T13:30:09.392" v="279" actId="1038"/>
          <ac:spMkLst>
            <pc:docMk/>
            <pc:sldMk cId="2428884546" sldId="2147483644"/>
            <ac:spMk id="9" creationId="{0E7C9B48-B962-1FF8-7A1F-CCAA1BD1CCBB}"/>
          </ac:spMkLst>
        </pc:spChg>
        <pc:spChg chg="mod">
          <ac:chgData name="Julia Amorim" userId="1a2a34cf-f6eb-4dd8-86b7-3335b97f07d5" providerId="ADAL" clId="{FF6581B4-D95E-507C-BCCC-8278391A8E71}" dt="2026-07-23T13:30:09.392" v="279" actId="1038"/>
          <ac:spMkLst>
            <pc:docMk/>
            <pc:sldMk cId="2428884546" sldId="2147483644"/>
            <ac:spMk id="10" creationId="{6431F663-E9A8-345A-744D-5B2FF79891DB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11" creationId="{0208C118-7434-7970-F515-33BE4DCBA087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12" creationId="{81317531-1311-3AF3-D894-D0A5C33CF6ED}"/>
          </ac:spMkLst>
        </pc:spChg>
        <pc:spChg chg="mod">
          <ac:chgData name="Julia Amorim" userId="1a2a34cf-f6eb-4dd8-86b7-3335b97f07d5" providerId="ADAL" clId="{FF6581B4-D95E-507C-BCCC-8278391A8E71}" dt="2026-07-23T13:30:09.392" v="279" actId="1038"/>
          <ac:spMkLst>
            <pc:docMk/>
            <pc:sldMk cId="2428884546" sldId="2147483644"/>
            <ac:spMk id="13" creationId="{F5FD6E54-6762-F43B-F78E-F38FCE6ADDFC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14" creationId="{8ED4F515-F167-DCD5-C196-F40F1691BA4C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15" creationId="{E16F0952-EBC0-B61F-AFBC-38186E13E0D7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16" creationId="{6B00B91F-6F95-F823-4FD2-C6E52CC18695}"/>
          </ac:spMkLst>
        </pc:spChg>
        <pc:spChg chg="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17" creationId="{1CA2479F-DA9D-2680-BC44-38530CC0EE50}"/>
          </ac:spMkLst>
        </pc:spChg>
        <pc:spChg chg="mod">
          <ac:chgData name="Julia Amorim" userId="1a2a34cf-f6eb-4dd8-86b7-3335b97f07d5" providerId="ADAL" clId="{FF6581B4-D95E-507C-BCCC-8278391A8E71}" dt="2026-07-23T13:31:45.453" v="312" actId="14100"/>
          <ac:spMkLst>
            <pc:docMk/>
            <pc:sldMk cId="2428884546" sldId="2147483644"/>
            <ac:spMk id="18" creationId="{1BEC67BE-84D8-21AB-60BD-13B36D4BC375}"/>
          </ac:spMkLst>
        </pc:spChg>
        <pc:spChg chg="mod">
          <ac:chgData name="Julia Amorim" userId="1a2a34cf-f6eb-4dd8-86b7-3335b97f07d5" providerId="ADAL" clId="{FF6581B4-D95E-507C-BCCC-8278391A8E71}" dt="2026-07-23T13:31:38.285" v="311" actId="1038"/>
          <ac:spMkLst>
            <pc:docMk/>
            <pc:sldMk cId="2428884546" sldId="2147483644"/>
            <ac:spMk id="20" creationId="{5CF18943-BBF8-2FD7-1B13-AE2A5BED1BEC}"/>
          </ac:spMkLst>
        </pc:spChg>
        <pc:spChg chg="add mod">
          <ac:chgData name="Julia Amorim" userId="1a2a34cf-f6eb-4dd8-86b7-3335b97f07d5" providerId="ADAL" clId="{FF6581B4-D95E-507C-BCCC-8278391A8E71}" dt="2026-07-23T13:27:54.251" v="227" actId="167"/>
          <ac:spMkLst>
            <pc:docMk/>
            <pc:sldMk cId="2428884546" sldId="2147483644"/>
            <ac:spMk id="21" creationId="{CE9D7F97-B510-317C-98A6-002DEA408DE8}"/>
          </ac:spMkLst>
        </pc:spChg>
        <pc:spChg chg="add mod">
          <ac:chgData name="Julia Amorim" userId="1a2a34cf-f6eb-4dd8-86b7-3335b97f07d5" providerId="ADAL" clId="{FF6581B4-D95E-507C-BCCC-8278391A8E71}" dt="2026-07-23T13:30:25.805" v="282" actId="1076"/>
          <ac:spMkLst>
            <pc:docMk/>
            <pc:sldMk cId="2428884546" sldId="2147483644"/>
            <ac:spMk id="22" creationId="{CAED1252-0B04-B883-A050-4CE33AFA25A1}"/>
          </ac:spMkLst>
        </pc:spChg>
        <pc:spChg chg="add mod">
          <ac:chgData name="Julia Amorim" userId="1a2a34cf-f6eb-4dd8-86b7-3335b97f07d5" providerId="ADAL" clId="{FF6581B4-D95E-507C-BCCC-8278391A8E71}" dt="2026-07-23T14:08:30.405" v="583" actId="1037"/>
          <ac:spMkLst>
            <pc:docMk/>
            <pc:sldMk cId="2428884546" sldId="2147483644"/>
            <ac:spMk id="23" creationId="{51CF2071-5B32-1B0F-FC5A-76FF4D45F09C}"/>
          </ac:spMkLst>
        </pc:spChg>
        <pc:spChg chg="add mod">
          <ac:chgData name="Julia Amorim" userId="1a2a34cf-f6eb-4dd8-86b7-3335b97f07d5" providerId="ADAL" clId="{FF6581B4-D95E-507C-BCCC-8278391A8E71}" dt="2026-07-23T14:08:30.405" v="583" actId="1037"/>
          <ac:spMkLst>
            <pc:docMk/>
            <pc:sldMk cId="2428884546" sldId="2147483644"/>
            <ac:spMk id="24" creationId="{8A621492-76C3-AD17-2F35-566196BF44E0}"/>
          </ac:spMkLst>
        </pc:spChg>
        <pc:spChg chg="add mod">
          <ac:chgData name="Julia Amorim" userId="1a2a34cf-f6eb-4dd8-86b7-3335b97f07d5" providerId="ADAL" clId="{FF6581B4-D95E-507C-BCCC-8278391A8E71}" dt="2026-07-23T14:08:35.007" v="584" actId="1036"/>
          <ac:spMkLst>
            <pc:docMk/>
            <pc:sldMk cId="2428884546" sldId="2147483644"/>
            <ac:spMk id="25" creationId="{E3946F01-DDBD-7625-E2A6-E5A63DB5502C}"/>
          </ac:spMkLst>
        </pc:spChg>
        <pc:spChg chg="add mod">
          <ac:chgData name="Julia Amorim" userId="1a2a34cf-f6eb-4dd8-86b7-3335b97f07d5" providerId="ADAL" clId="{FF6581B4-D95E-507C-BCCC-8278391A8E71}" dt="2026-07-23T14:08:30.405" v="583" actId="1037"/>
          <ac:spMkLst>
            <pc:docMk/>
            <pc:sldMk cId="2428884546" sldId="2147483644"/>
            <ac:spMk id="26" creationId="{BFE8894F-C8EA-DE64-F36B-0D435D00D969}"/>
          </ac:spMkLst>
        </pc:spChg>
        <pc:picChg chg="add mod">
          <ac:chgData name="Julia Amorim" userId="1a2a34cf-f6eb-4dd8-86b7-3335b97f07d5" providerId="ADAL" clId="{FF6581B4-D95E-507C-BCCC-8278391A8E71}" dt="2026-07-23T13:31:46.654" v="313" actId="1076"/>
          <ac:picMkLst>
            <pc:docMk/>
            <pc:sldMk cId="2428884546" sldId="2147483644"/>
            <ac:picMk id="28" creationId="{A50AFAC5-1736-D9E0-ED5C-A94B18E1E667}"/>
          </ac:picMkLst>
        </pc:picChg>
      </pc:sldChg>
      <pc:sldChg chg="addSp delSp modSp add del mod">
        <pc:chgData name="Julia Amorim" userId="1a2a34cf-f6eb-4dd8-86b7-3335b97f07d5" providerId="ADAL" clId="{FF6581B4-D95E-507C-BCCC-8278391A8E71}" dt="2026-07-23T13:56:13.989" v="433" actId="27636"/>
        <pc:sldMkLst>
          <pc:docMk/>
          <pc:sldMk cId="2803480914" sldId="2147483645"/>
        </pc:sldMkLst>
        <pc:spChg chg="mod">
          <ac:chgData name="Julia Amorim" userId="1a2a34cf-f6eb-4dd8-86b7-3335b97f07d5" providerId="ADAL" clId="{FF6581B4-D95E-507C-BCCC-8278391A8E71}" dt="2026-07-23T13:55:28.123" v="407" actId="27636"/>
          <ac:spMkLst>
            <pc:docMk/>
            <pc:sldMk cId="2803480914" sldId="2147483645"/>
            <ac:spMk id="2" creationId="{E158F394-CF26-FAE8-3BDB-9B506F8994E1}"/>
          </ac:spMkLst>
        </pc:spChg>
        <pc:spChg chg="mod">
          <ac:chgData name="Julia Amorim" userId="1a2a34cf-f6eb-4dd8-86b7-3335b97f07d5" providerId="ADAL" clId="{FF6581B4-D95E-507C-BCCC-8278391A8E71}" dt="2026-07-23T13:56:13.989" v="433" actId="27636"/>
          <ac:spMkLst>
            <pc:docMk/>
            <pc:sldMk cId="2803480914" sldId="2147483645"/>
            <ac:spMk id="4" creationId="{E572FC6B-FC2B-77AE-9A8B-1EF1ED84BF4F}"/>
          </ac:spMkLst>
        </pc:spChg>
        <pc:picChg chg="add mod">
          <ac:chgData name="Julia Amorim" userId="1a2a34cf-f6eb-4dd8-86b7-3335b97f07d5" providerId="ADAL" clId="{FF6581B4-D95E-507C-BCCC-8278391A8E71}" dt="2026-07-23T13:55:29.751" v="408" actId="1076"/>
          <ac:picMkLst>
            <pc:docMk/>
            <pc:sldMk cId="2803480914" sldId="2147483645"/>
            <ac:picMk id="3" creationId="{2D21CE92-F2B0-9C11-7B44-383C46D82CC0}"/>
          </ac:picMkLst>
        </pc:picChg>
      </pc:sldChg>
      <pc:sldChg chg="addSp delSp modSp add mod">
        <pc:chgData name="Julia Amorim" userId="1a2a34cf-f6eb-4dd8-86b7-3335b97f07d5" providerId="ADAL" clId="{FF6581B4-D95E-507C-BCCC-8278391A8E71}" dt="2026-07-23T13:57:38.521" v="471" actId="2710"/>
        <pc:sldMkLst>
          <pc:docMk/>
          <pc:sldMk cId="1128559418" sldId="2147483646"/>
        </pc:sldMkLst>
        <pc:spChg chg="mod">
          <ac:chgData name="Julia Amorim" userId="1a2a34cf-f6eb-4dd8-86b7-3335b97f07d5" providerId="ADAL" clId="{FF6581B4-D95E-507C-BCCC-8278391A8E71}" dt="2026-07-23T13:56:34.523" v="439"/>
          <ac:spMkLst>
            <pc:docMk/>
            <pc:sldMk cId="1128559418" sldId="2147483646"/>
            <ac:spMk id="2" creationId="{ABD55951-BF50-6D2C-D782-8166EFD1BBCC}"/>
          </ac:spMkLst>
        </pc:spChg>
        <pc:spChg chg="mod">
          <ac:chgData name="Julia Amorim" userId="1a2a34cf-f6eb-4dd8-86b7-3335b97f07d5" providerId="ADAL" clId="{FF6581B4-D95E-507C-BCCC-8278391A8E71}" dt="2026-07-23T13:57:38.521" v="471" actId="2710"/>
          <ac:spMkLst>
            <pc:docMk/>
            <pc:sldMk cId="1128559418" sldId="2147483646"/>
            <ac:spMk id="4" creationId="{2B79646E-AB2C-7DD0-EE77-DEAAC1A6DA44}"/>
          </ac:spMkLst>
        </pc:spChg>
        <pc:picChg chg="add mod">
          <ac:chgData name="Julia Amorim" userId="1a2a34cf-f6eb-4dd8-86b7-3335b97f07d5" providerId="ADAL" clId="{FF6581B4-D95E-507C-BCCC-8278391A8E71}" dt="2026-07-23T13:56:30.550" v="438" actId="1076"/>
          <ac:picMkLst>
            <pc:docMk/>
            <pc:sldMk cId="1128559418" sldId="2147483646"/>
            <ac:picMk id="5" creationId="{6F1A0B75-97E6-CBD2-64E6-73A50C391ED3}"/>
          </ac:picMkLst>
        </pc:picChg>
      </pc:sldChg>
      <pc:sldChg chg="addSp delSp modSp add mod">
        <pc:chgData name="Julia Amorim" userId="1a2a34cf-f6eb-4dd8-86b7-3335b97f07d5" providerId="ADAL" clId="{FF6581B4-D95E-507C-BCCC-8278391A8E71}" dt="2026-07-23T13:57:34.113" v="470" actId="2710"/>
        <pc:sldMkLst>
          <pc:docMk/>
          <pc:sldMk cId="2695880275" sldId="2147483647"/>
        </pc:sldMkLst>
        <pc:spChg chg="mod">
          <ac:chgData name="Julia Amorim" userId="1a2a34cf-f6eb-4dd8-86b7-3335b97f07d5" providerId="ADAL" clId="{FF6581B4-D95E-507C-BCCC-8278391A8E71}" dt="2026-07-23T13:57:08.884" v="454"/>
          <ac:spMkLst>
            <pc:docMk/>
            <pc:sldMk cId="2695880275" sldId="2147483647"/>
            <ac:spMk id="2" creationId="{F3186794-731B-A391-269A-EE9A2D418767}"/>
          </ac:spMkLst>
        </pc:spChg>
        <pc:spChg chg="mod">
          <ac:chgData name="Julia Amorim" userId="1a2a34cf-f6eb-4dd8-86b7-3335b97f07d5" providerId="ADAL" clId="{FF6581B4-D95E-507C-BCCC-8278391A8E71}" dt="2026-07-23T13:57:34.113" v="470" actId="2710"/>
          <ac:spMkLst>
            <pc:docMk/>
            <pc:sldMk cId="2695880275" sldId="2147483647"/>
            <ac:spMk id="4" creationId="{72A41ADC-7B3D-BA5E-008D-4B68B2FABEB6}"/>
          </ac:spMkLst>
        </pc:spChg>
        <pc:picChg chg="add mod">
          <ac:chgData name="Julia Amorim" userId="1a2a34cf-f6eb-4dd8-86b7-3335b97f07d5" providerId="ADAL" clId="{FF6581B4-D95E-507C-BCCC-8278391A8E71}" dt="2026-07-23T13:57:05.536" v="453" actId="1076"/>
          <ac:picMkLst>
            <pc:docMk/>
            <pc:sldMk cId="2695880275" sldId="2147483647"/>
            <ac:picMk id="3" creationId="{4E785B1B-78A1-2A0F-9503-4B3653F03306}"/>
          </ac:picMkLst>
        </pc:picChg>
      </pc:sldChg>
    </pc:docChg>
  </pc:docChgLst>
  <pc:docChgLst>
    <pc:chgData name="Henrik Hallerby" userId="d20b2602-9b9a-4a90-b053-40e2a56be2c8" providerId="ADAL" clId="{72770545-09D7-42AC-9582-EA694E82E510}"/>
    <pc:docChg chg="undo custSel addSld delSld modSld">
      <pc:chgData name="Henrik Hallerby" userId="d20b2602-9b9a-4a90-b053-40e2a56be2c8" providerId="ADAL" clId="{72770545-09D7-42AC-9582-EA694E82E510}" dt="2026-08-20T21:35:44.494" v="971" actId="20577"/>
      <pc:docMkLst>
        <pc:docMk/>
      </pc:docMkLst>
      <pc:sldChg chg="add">
        <pc:chgData name="Henrik Hallerby" userId="d20b2602-9b9a-4a90-b053-40e2a56be2c8" providerId="ADAL" clId="{72770545-09D7-42AC-9582-EA694E82E510}" dt="2026-07-22T21:12:25.649" v="19"/>
        <pc:sldMkLst>
          <pc:docMk/>
          <pc:sldMk cId="656781091" sldId="256"/>
        </pc:sldMkLst>
      </pc:sldChg>
      <pc:sldChg chg="modSp mod">
        <pc:chgData name="Henrik Hallerby" userId="d20b2602-9b9a-4a90-b053-40e2a56be2c8" providerId="ADAL" clId="{72770545-09D7-42AC-9582-EA694E82E510}" dt="2026-08-20T21:35:44.494" v="971" actId="20577"/>
        <pc:sldMkLst>
          <pc:docMk/>
          <pc:sldMk cId="2933409850" sldId="257"/>
        </pc:sldMkLst>
        <pc:graphicFrameChg chg="modGraphic">
          <ac:chgData name="Henrik Hallerby" userId="d20b2602-9b9a-4a90-b053-40e2a56be2c8" providerId="ADAL" clId="{72770545-09D7-42AC-9582-EA694E82E510}" dt="2026-08-20T21:35:44.494" v="971" actId="20577"/>
          <ac:graphicFrameMkLst>
            <pc:docMk/>
            <pc:sldMk cId="2933409850" sldId="257"/>
            <ac:graphicFrameMk id="3" creationId="{BA8EB0FF-A01B-54D1-4AB9-52BE0FA71434}"/>
          </ac:graphicFrameMkLst>
        </pc:graphicFrameChg>
      </pc:sldChg>
      <pc:sldChg chg="addSp delSp modSp add mod modClrScheme chgLayout">
        <pc:chgData name="Henrik Hallerby" userId="d20b2602-9b9a-4a90-b053-40e2a56be2c8" providerId="ADAL" clId="{72770545-09D7-42AC-9582-EA694E82E510}" dt="2026-07-22T21:57:23.991" v="905" actId="1076"/>
        <pc:sldMkLst>
          <pc:docMk/>
          <pc:sldMk cId="746052897" sldId="263"/>
        </pc:sldMkLst>
        <pc:spChg chg="mod">
          <ac:chgData name="Henrik Hallerby" userId="d20b2602-9b9a-4a90-b053-40e2a56be2c8" providerId="ADAL" clId="{72770545-09D7-42AC-9582-EA694E82E510}" dt="2026-07-22T21:57:23.991" v="905" actId="1076"/>
          <ac:spMkLst>
            <pc:docMk/>
            <pc:sldMk cId="746052897" sldId="263"/>
            <ac:spMk id="4" creationId="{00000000-0000-0000-0000-000000000000}"/>
          </ac:spMkLst>
        </pc:spChg>
      </pc:sldChg>
      <pc:sldChg chg="add">
        <pc:chgData name="Henrik Hallerby" userId="d20b2602-9b9a-4a90-b053-40e2a56be2c8" providerId="ADAL" clId="{72770545-09D7-42AC-9582-EA694E82E510}" dt="2026-07-22T21:12:25.649" v="19"/>
        <pc:sldMkLst>
          <pc:docMk/>
          <pc:sldMk cId="3271583625" sldId="2147479282"/>
        </pc:sldMkLst>
      </pc:sldChg>
      <pc:sldChg chg="addSp delSp modSp mod">
        <pc:chgData name="Henrik Hallerby" userId="d20b2602-9b9a-4a90-b053-40e2a56be2c8" providerId="ADAL" clId="{72770545-09D7-42AC-9582-EA694E82E510}" dt="2026-07-22T21:13:56.700" v="139" actId="478"/>
        <pc:sldMkLst>
          <pc:docMk/>
          <pc:sldMk cId="3907511663" sldId="2147479306"/>
        </pc:sldMkLst>
        <pc:spChg chg="mod">
          <ac:chgData name="Henrik Hallerby" userId="d20b2602-9b9a-4a90-b053-40e2a56be2c8" providerId="ADAL" clId="{72770545-09D7-42AC-9582-EA694E82E510}" dt="2026-07-22T21:13:39.439" v="127" actId="14100"/>
          <ac:spMkLst>
            <pc:docMk/>
            <pc:sldMk cId="3907511663" sldId="2147479306"/>
            <ac:spMk id="9" creationId="{E7B3991B-B27B-A303-DA35-91CA2C3FB6D5}"/>
          </ac:spMkLst>
        </pc:spChg>
      </pc:sldChg>
      <pc:sldChg chg="modSp add del mod">
        <pc:chgData name="Henrik Hallerby" userId="d20b2602-9b9a-4a90-b053-40e2a56be2c8" providerId="ADAL" clId="{72770545-09D7-42AC-9582-EA694E82E510}" dt="2026-07-23T17:36:08.813" v="947"/>
        <pc:sldMkLst>
          <pc:docMk/>
          <pc:sldMk cId="1193122358" sldId="2147479308"/>
        </pc:sldMkLst>
        <pc:spChg chg="mod">
          <ac:chgData name="Henrik Hallerby" userId="d20b2602-9b9a-4a90-b053-40e2a56be2c8" providerId="ADAL" clId="{72770545-09D7-42AC-9582-EA694E82E510}" dt="2026-07-22T21:21:37.994" v="261" actId="20577"/>
          <ac:spMkLst>
            <pc:docMk/>
            <pc:sldMk cId="1193122358" sldId="2147479308"/>
            <ac:spMk id="4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5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6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7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9:03.153" v="250" actId="404"/>
          <ac:spMkLst>
            <pc:docMk/>
            <pc:sldMk cId="1193122358" sldId="2147479308"/>
            <ac:spMk id="8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9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10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11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55.870" v="249" actId="404"/>
          <ac:spMkLst>
            <pc:docMk/>
            <pc:sldMk cId="1193122358" sldId="2147479308"/>
            <ac:spMk id="12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15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9:18.789" v="251" actId="255"/>
          <ac:spMkLst>
            <pc:docMk/>
            <pc:sldMk cId="1193122358" sldId="2147479308"/>
            <ac:spMk id="16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6:48.508" v="210" actId="20577"/>
          <ac:spMkLst>
            <pc:docMk/>
            <pc:sldMk cId="1193122358" sldId="2147479308"/>
            <ac:spMk id="19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9:18.789" v="251" actId="255"/>
          <ac:spMkLst>
            <pc:docMk/>
            <pc:sldMk cId="1193122358" sldId="2147479308"/>
            <ac:spMk id="20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7:00.681" v="225" actId="20577"/>
          <ac:spMkLst>
            <pc:docMk/>
            <pc:sldMk cId="1193122358" sldId="2147479308"/>
            <ac:spMk id="23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9:18.789" v="251" actId="255"/>
          <ac:spMkLst>
            <pc:docMk/>
            <pc:sldMk cId="1193122358" sldId="2147479308"/>
            <ac:spMk id="24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43.894" v="247" actId="2711"/>
          <ac:spMkLst>
            <pc:docMk/>
            <pc:sldMk cId="1193122358" sldId="2147479308"/>
            <ac:spMk id="26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8:30.977" v="246" actId="20577"/>
          <ac:spMkLst>
            <pc:docMk/>
            <pc:sldMk cId="1193122358" sldId="2147479308"/>
            <ac:spMk id="27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19:18.789" v="251" actId="255"/>
          <ac:spMkLst>
            <pc:docMk/>
            <pc:sldMk cId="1193122358" sldId="2147479308"/>
            <ac:spMk id="28" creationId="{00000000-0000-0000-0000-000000000000}"/>
          </ac:spMkLst>
        </pc:spChg>
      </pc:sldChg>
      <pc:sldChg chg="modSp add mod setBg modClrScheme chgLayout">
        <pc:chgData name="Henrik Hallerby" userId="d20b2602-9b9a-4a90-b053-40e2a56be2c8" providerId="ADAL" clId="{72770545-09D7-42AC-9582-EA694E82E510}" dt="2026-07-22T21:52:56.615" v="828" actId="1076"/>
        <pc:sldMkLst>
          <pc:docMk/>
          <pc:sldMk cId="1629243777" sldId="2147483314"/>
        </pc:sldMkLst>
        <pc:spChg chg="mod ord">
          <ac:chgData name="Henrik Hallerby" userId="d20b2602-9b9a-4a90-b053-40e2a56be2c8" providerId="ADAL" clId="{72770545-09D7-42AC-9582-EA694E82E510}" dt="2026-07-22T21:52:56.615" v="828" actId="1076"/>
          <ac:spMkLst>
            <pc:docMk/>
            <pc:sldMk cId="1629243777" sldId="2147483314"/>
            <ac:spMk id="2" creationId="{C1DD05F8-1D21-7842-9266-285C89CA4B9D}"/>
          </ac:spMkLst>
        </pc:spChg>
        <pc:spChg chg="mod ord">
          <ac:chgData name="Henrik Hallerby" userId="d20b2602-9b9a-4a90-b053-40e2a56be2c8" providerId="ADAL" clId="{72770545-09D7-42AC-9582-EA694E82E510}" dt="2026-07-22T21:52:14.995" v="818" actId="122"/>
          <ac:spMkLst>
            <pc:docMk/>
            <pc:sldMk cId="1629243777" sldId="2147483314"/>
            <ac:spMk id="4" creationId="{08D0588A-BDEF-B1B1-E3CE-CC790779A65F}"/>
          </ac:spMkLst>
        </pc:spChg>
        <pc:picChg chg="mod ord">
          <ac:chgData name="Henrik Hallerby" userId="d20b2602-9b9a-4a90-b053-40e2a56be2c8" providerId="ADAL" clId="{72770545-09D7-42AC-9582-EA694E82E510}" dt="2026-07-22T21:51:56.256" v="813" actId="1076"/>
          <ac:picMkLst>
            <pc:docMk/>
            <pc:sldMk cId="1629243777" sldId="2147483314"/>
            <ac:picMk id="33" creationId="{BDE3AFE3-FF9A-4706-9DA7-B641E86BA05C}"/>
          </ac:picMkLst>
        </pc:picChg>
      </pc:sldChg>
      <pc:sldChg chg="modSp add mod modClrScheme chgLayout">
        <pc:chgData name="Henrik Hallerby" userId="d20b2602-9b9a-4a90-b053-40e2a56be2c8" providerId="ADAL" clId="{72770545-09D7-42AC-9582-EA694E82E510}" dt="2026-07-22T21:58:59.886" v="944" actId="1076"/>
        <pc:sldMkLst>
          <pc:docMk/>
          <pc:sldMk cId="2675618812" sldId="2147483631"/>
        </pc:sldMkLst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6" creationId="{6F566AD8-E699-420A-C553-D978CB362B6D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7" creationId="{E66886F8-6FBA-9C23-1B1A-9090DE934FC0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22" creationId="{BAC7B9C4-13B9-7BEC-E7CE-9D6BE77CA58E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29" creationId="{F2AE049B-9406-4A18-68C9-7BAD0A09955A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65" creationId="{80220939-B8CD-F945-B566-8EA28CD6FA2E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75" creationId="{AA1F5DA0-FA36-1037-1697-1AEDBE1D773F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77" creationId="{FD1FF0D5-5C9A-7540-A360-B1F2711B1EF9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107" creationId="{1C895873-0FD4-2DF2-9AE2-6DFD685B64C4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130" creationId="{9A4009D3-EC95-D76E-4C5C-705F3284763B}"/>
          </ac:spMkLst>
        </pc:spChg>
        <pc:spChg chg="mod">
          <ac:chgData name="Henrik Hallerby" userId="d20b2602-9b9a-4a90-b053-40e2a56be2c8" providerId="ADAL" clId="{72770545-09D7-42AC-9582-EA694E82E510}" dt="2026-07-22T21:58:42.536" v="942" actId="1036"/>
          <ac:spMkLst>
            <pc:docMk/>
            <pc:sldMk cId="2675618812" sldId="2147483631"/>
            <ac:spMk id="192" creationId="{2860C385-F46D-B32F-1DFA-6AC9F3DBA1F5}"/>
          </ac:spMkLst>
        </pc:spChg>
      </pc:sldChg>
      <pc:sldChg chg="addSp delSp modSp add mod modClrScheme chgLayout">
        <pc:chgData name="Henrik Hallerby" userId="d20b2602-9b9a-4a90-b053-40e2a56be2c8" providerId="ADAL" clId="{72770545-09D7-42AC-9582-EA694E82E510}" dt="2026-07-22T21:29:53.470" v="424" actId="20577"/>
        <pc:sldMkLst>
          <pc:docMk/>
          <pc:sldMk cId="4240269047" sldId="2147483640"/>
        </pc:sldMkLst>
        <pc:spChg chg="mod">
          <ac:chgData name="Henrik Hallerby" userId="d20b2602-9b9a-4a90-b053-40e2a56be2c8" providerId="ADAL" clId="{72770545-09D7-42AC-9582-EA694E82E510}" dt="2026-07-22T21:28:43.990" v="414" actId="1036"/>
          <ac:spMkLst>
            <pc:docMk/>
            <pc:sldMk cId="4240269047" sldId="2147483640"/>
            <ac:spMk id="5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9:11.988" v="416" actId="14100"/>
          <ac:spMkLst>
            <pc:docMk/>
            <pc:sldMk cId="4240269047" sldId="2147483640"/>
            <ac:spMk id="6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7:58.087" v="368" actId="2711"/>
          <ac:spMkLst>
            <pc:docMk/>
            <pc:sldMk cId="4240269047" sldId="2147483640"/>
            <ac:spMk id="8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9:37.496" v="421" actId="20577"/>
          <ac:spMkLst>
            <pc:docMk/>
            <pc:sldMk cId="4240269047" sldId="2147483640"/>
            <ac:spMk id="9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9:42.263" v="422" actId="20577"/>
          <ac:spMkLst>
            <pc:docMk/>
            <pc:sldMk cId="4240269047" sldId="2147483640"/>
            <ac:spMk id="12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8:43.990" v="414" actId="1036"/>
          <ac:spMkLst>
            <pc:docMk/>
            <pc:sldMk cId="4240269047" sldId="2147483640"/>
            <ac:spMk id="14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9:48.545" v="423" actId="20577"/>
          <ac:spMkLst>
            <pc:docMk/>
            <pc:sldMk cId="4240269047" sldId="2147483640"/>
            <ac:spMk id="15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29:53.470" v="424" actId="20577"/>
          <ac:spMkLst>
            <pc:docMk/>
            <pc:sldMk cId="4240269047" sldId="2147483640"/>
            <ac:spMk id="18" creationId="{00000000-0000-0000-0000-000000000000}"/>
          </ac:spMkLst>
        </pc:spChg>
        <pc:picChg chg="mod">
          <ac:chgData name="Henrik Hallerby" userId="d20b2602-9b9a-4a90-b053-40e2a56be2c8" providerId="ADAL" clId="{72770545-09D7-42AC-9582-EA694E82E510}" dt="2026-07-22T21:28:26.544" v="373" actId="1076"/>
          <ac:picMkLst>
            <pc:docMk/>
            <pc:sldMk cId="4240269047" sldId="2147483640"/>
            <ac:picMk id="2" creationId="{00000000-0000-0000-0000-000000000000}"/>
          </ac:picMkLst>
        </pc:picChg>
      </pc:sldChg>
      <pc:sldChg chg="delSp modSp add mod modClrScheme chgLayout">
        <pc:chgData name="Henrik Hallerby" userId="d20b2602-9b9a-4a90-b053-40e2a56be2c8" providerId="ADAL" clId="{72770545-09D7-42AC-9582-EA694E82E510}" dt="2026-07-22T21:37:06.051" v="725" actId="700"/>
        <pc:sldMkLst>
          <pc:docMk/>
          <pc:sldMk cId="469941140" sldId="2147483641"/>
        </pc:sldMkLst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5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7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8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10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11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13" creationId="{00000000-0000-0000-0000-000000000000}"/>
          </ac:spMkLst>
        </pc:spChg>
        <pc:spChg chg="mod">
          <ac:chgData name="Henrik Hallerby" userId="d20b2602-9b9a-4a90-b053-40e2a56be2c8" providerId="ADAL" clId="{72770545-09D7-42AC-9582-EA694E82E510}" dt="2026-07-22T21:36:58.681" v="724" actId="2711"/>
          <ac:spMkLst>
            <pc:docMk/>
            <pc:sldMk cId="469941140" sldId="2147483641"/>
            <ac:spMk id="14" creationId="{00000000-0000-0000-0000-000000000000}"/>
          </ac:spMkLst>
        </pc:spChg>
      </pc:sldChg>
      <pc:sldChg chg="new mod modClrScheme chgLayout">
        <pc:chgData name="Henrik Hallerby" userId="d20b2602-9b9a-4a90-b053-40e2a56be2c8" providerId="ADAL" clId="{72770545-09D7-42AC-9582-EA694E82E510}" dt="2026-07-22T21:59:20.949" v="946" actId="700"/>
        <pc:sldMkLst>
          <pc:docMk/>
          <pc:sldMk cId="285195463" sldId="2147483642"/>
        </pc:sldMkLst>
      </pc:sldChg>
      <pc:sldMasterChg chg="delSldLayout">
        <pc:chgData name="Henrik Hallerby" userId="d20b2602-9b9a-4a90-b053-40e2a56be2c8" providerId="ADAL" clId="{72770545-09D7-42AC-9582-EA694E82E510}" dt="2026-07-22T21:57:40.927" v="906" actId="47"/>
        <pc:sldMasterMkLst>
          <pc:docMk/>
          <pc:sldMasterMk cId="335041210" sldId="2147483767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>
                <a:latin typeface="Helvetica" pitchFamily="2" charset="0"/>
              </a:rPr>
              <a:t>2026-08-20</a:t>
            </a:fld>
            <a:endParaRPr lang="en-US"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>
                <a:latin typeface="Helvetica" pitchFamily="2" charset="0"/>
              </a:rPr>
              <a:t>‹#›</a:t>
            </a:fld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E219295E-01D2-8A42-BCF5-8A36CE324D4F}" type="datetimeFigureOut">
              <a:rPr lang="en-US" smtClean="0"/>
              <a:pPr/>
              <a:t>2026-08-20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0BC411F4-90E6-5244-AF3B-45150A40F0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3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78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18AAD-CD98-56E8-14C2-C4CD76CB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B332A4-B401-3217-3A04-927CAC499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66F79-37C3-CE1A-6CD1-D259EFDFD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B08ED-9400-B344-46FB-1CDAEBAC2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411F4-90E6-5244-AF3B-45150A40F0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810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533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235EB-4074-E7FC-0F06-C744B8DEB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C931E5-7916-774B-420D-AD06BD680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1286BB-41B1-DFE4-8B3D-3F97AA125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20B27-8083-0345-88AF-18B31808B1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10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SAP Ariba Invoicing supports virtually any inbound channel:</a:t>
            </a:r>
          </a:p>
          <a:p>
            <a:pPr marL="285750" indent="-285750">
              <a:buFontTx/>
              <a:buChar char="-"/>
            </a:pPr>
            <a:r>
              <a:rPr lang="en-US"/>
              <a:t>An included email service that extract invoices attachments from emails</a:t>
            </a:r>
          </a:p>
          <a:p>
            <a:pPr marL="285750" indent="-285750">
              <a:buFontTx/>
              <a:buChar char="-"/>
            </a:pPr>
            <a:r>
              <a:rPr lang="en-US"/>
              <a:t>E-invoices from SAP Business Network or the Peppol network (SAP Document and Reporting Compliance, cloud edition, may be required)</a:t>
            </a:r>
          </a:p>
          <a:p>
            <a:pPr marL="285750" indent="-285750">
              <a:buFontTx/>
              <a:buChar char="-"/>
            </a:pPr>
            <a:r>
              <a:rPr lang="en-US"/>
              <a:t>Via APIs for both structured invoice data as well as images</a:t>
            </a:r>
          </a:p>
          <a:p>
            <a:pPr marL="285750" indent="-285750">
              <a:buFontTx/>
              <a:buChar char="-"/>
            </a:pPr>
            <a:r>
              <a:rPr lang="en-US"/>
              <a:t>Drag-and-drop of invoices into the application itself</a:t>
            </a:r>
          </a:p>
          <a:p>
            <a:pPr marL="285750" indent="-285750">
              <a:buFontTx/>
              <a:buChar char="-"/>
            </a:pPr>
            <a:r>
              <a:rPr lang="en-US"/>
              <a:t>Or lastly, any end user can simply ask Joule for guidance and upload an invoice directly from their device</a:t>
            </a:r>
          </a:p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The solution comes with a truly innovative image recognition framework, leveraging SAP Document AI, metadata extraction from PDF, and multiple LLM engines like Google Gemini, Claude, and ChatGPT. </a:t>
            </a:r>
          </a:p>
          <a:p>
            <a:pPr marL="0" indent="0">
              <a:buFontTx/>
              <a:buNone/>
            </a:pPr>
            <a:r>
              <a:rPr lang="en-US"/>
              <a:t>A feedback loop takes input from the user and continuously improves the recognition rate and accuracy of invoices.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2833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8E85A-6A7E-494F-B36D-0E8DE28EB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00067-0367-73C7-38C7-1D7EBC68C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ACBDBD-0723-343D-C199-83418773DE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SAP Ariba Invoicing supports virtually any inbound channel:</a:t>
            </a:r>
          </a:p>
          <a:p>
            <a:pPr marL="285750" indent="-285750">
              <a:buFontTx/>
              <a:buChar char="-"/>
            </a:pPr>
            <a:r>
              <a:rPr lang="en-US"/>
              <a:t>An included email service that extract invoices attachments from emails</a:t>
            </a:r>
          </a:p>
          <a:p>
            <a:pPr marL="285750" indent="-285750">
              <a:buFontTx/>
              <a:buChar char="-"/>
            </a:pPr>
            <a:r>
              <a:rPr lang="en-US"/>
              <a:t>E-invoices from SAP Business Network or the Peppol network (SAP Document and Reporting Compliance, cloud edition, may be required)</a:t>
            </a:r>
          </a:p>
          <a:p>
            <a:pPr marL="285750" indent="-285750">
              <a:buFontTx/>
              <a:buChar char="-"/>
            </a:pPr>
            <a:r>
              <a:rPr lang="en-US"/>
              <a:t>Via APIs for both structured invoice data as well as images</a:t>
            </a:r>
          </a:p>
          <a:p>
            <a:pPr marL="285750" indent="-285750">
              <a:buFontTx/>
              <a:buChar char="-"/>
            </a:pPr>
            <a:r>
              <a:rPr lang="en-US"/>
              <a:t>Drag-and-drop of invoices into the application itself</a:t>
            </a:r>
          </a:p>
          <a:p>
            <a:pPr marL="285750" indent="-285750">
              <a:buFontTx/>
              <a:buChar char="-"/>
            </a:pPr>
            <a:r>
              <a:rPr lang="en-US"/>
              <a:t>Or lastly, any end user can simply ask Joule for guidance and upload an invoice directly from their device</a:t>
            </a:r>
          </a:p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The solution comes with a truly innovative image recognition framework, leveraging SAP Document AI, metadata extraction from PDF, and multiple LLM engines like Google Gemini, Claude, and ChatGPT. </a:t>
            </a:r>
          </a:p>
          <a:p>
            <a:pPr marL="0" indent="0">
              <a:buFontTx/>
              <a:buNone/>
            </a:pPr>
            <a:r>
              <a:rPr lang="en-US"/>
              <a:t>A feedback loop takes input from the user and continuously improves the recognition rate and accuracy of invoices.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95234-7989-A87B-A861-A9D9B76BC9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61173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AE743-7C6F-8A44-D97E-28F1A6CF7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852DE-4337-000D-B3FF-D5F7885E5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21395-544A-F03D-9EAD-2959CD8CE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SAP Ariba Invoicing supports virtually any inbound channel:</a:t>
            </a:r>
          </a:p>
          <a:p>
            <a:pPr marL="285750" indent="-285750">
              <a:buFontTx/>
              <a:buChar char="-"/>
            </a:pPr>
            <a:r>
              <a:rPr lang="en-US"/>
              <a:t>An included email service that extract invoices attachments from emails</a:t>
            </a:r>
          </a:p>
          <a:p>
            <a:pPr marL="285750" indent="-285750">
              <a:buFontTx/>
              <a:buChar char="-"/>
            </a:pPr>
            <a:r>
              <a:rPr lang="en-US"/>
              <a:t>E-invoices from SAP Business Network or the Peppol network (SAP Document and Reporting Compliance, cloud edition, may be required)</a:t>
            </a:r>
          </a:p>
          <a:p>
            <a:pPr marL="285750" indent="-285750">
              <a:buFontTx/>
              <a:buChar char="-"/>
            </a:pPr>
            <a:r>
              <a:rPr lang="en-US"/>
              <a:t>Via APIs for both structured invoice data as well as images</a:t>
            </a:r>
          </a:p>
          <a:p>
            <a:pPr marL="285750" indent="-285750">
              <a:buFontTx/>
              <a:buChar char="-"/>
            </a:pPr>
            <a:r>
              <a:rPr lang="en-US"/>
              <a:t>Drag-and-drop of invoices into the application itself</a:t>
            </a:r>
          </a:p>
          <a:p>
            <a:pPr marL="285750" indent="-285750">
              <a:buFontTx/>
              <a:buChar char="-"/>
            </a:pPr>
            <a:r>
              <a:rPr lang="en-US"/>
              <a:t>Or lastly, any end user can simply ask Joule for guidance and upload an invoice directly from their device</a:t>
            </a:r>
          </a:p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The solution comes with a truly innovative image recognition framework, leveraging SAP Document AI, metadata extraction from PDF, and multiple LLM engines like Google Gemini, Claude, and ChatGPT. </a:t>
            </a:r>
          </a:p>
          <a:p>
            <a:pPr marL="0" indent="0">
              <a:buFontTx/>
              <a:buNone/>
            </a:pPr>
            <a:r>
              <a:rPr lang="en-US"/>
              <a:t>A feedback loop takes input from the user and continuously improves the recognition rate and accuracy of invoices.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64093-787F-ACE8-B4AC-019FC0600E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28620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40926-71FD-9A5E-F7EC-82F359BDC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0CDE4-B6B3-3202-3C0C-A14BA2B41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D676DC-D5C2-276E-976C-38478907A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SAP Ariba Invoicing supports virtually any inbound channel:</a:t>
            </a:r>
          </a:p>
          <a:p>
            <a:pPr marL="285750" indent="-285750">
              <a:buFontTx/>
              <a:buChar char="-"/>
            </a:pPr>
            <a:r>
              <a:rPr lang="en-US"/>
              <a:t>An included email service that extract invoices attachments from emails</a:t>
            </a:r>
          </a:p>
          <a:p>
            <a:pPr marL="285750" indent="-285750">
              <a:buFontTx/>
              <a:buChar char="-"/>
            </a:pPr>
            <a:r>
              <a:rPr lang="en-US"/>
              <a:t>E-invoices from SAP Business Network or the Peppol network (SAP Document and Reporting Compliance, cloud edition, may be required)</a:t>
            </a:r>
          </a:p>
          <a:p>
            <a:pPr marL="285750" indent="-285750">
              <a:buFontTx/>
              <a:buChar char="-"/>
            </a:pPr>
            <a:r>
              <a:rPr lang="en-US"/>
              <a:t>Via APIs for both structured invoice data as well as images</a:t>
            </a:r>
          </a:p>
          <a:p>
            <a:pPr marL="285750" indent="-285750">
              <a:buFontTx/>
              <a:buChar char="-"/>
            </a:pPr>
            <a:r>
              <a:rPr lang="en-US"/>
              <a:t>Drag-and-drop of invoices into the application itself</a:t>
            </a:r>
          </a:p>
          <a:p>
            <a:pPr marL="285750" indent="-285750">
              <a:buFontTx/>
              <a:buChar char="-"/>
            </a:pPr>
            <a:r>
              <a:rPr lang="en-US"/>
              <a:t>Or lastly, any end user can simply ask Joule for guidance and upload an invoice directly from their device</a:t>
            </a:r>
          </a:p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The solution comes with a truly innovative image recognition framework, leveraging SAP Document AI, metadata extraction from PDF, and multiple LLM engines like Google Gemini, Claude, and ChatGPT. </a:t>
            </a:r>
          </a:p>
          <a:p>
            <a:pPr marL="0" indent="0">
              <a:buFontTx/>
              <a:buNone/>
            </a:pPr>
            <a:r>
              <a:rPr lang="en-US"/>
              <a:t>A feedback loop takes input from the user and continuously improves the recognition rate and accuracy of invoices.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F34AE-55C5-1BA8-95D9-111F841FC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10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03841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B956F-95F7-1C79-3B7F-36291BF65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C4C1E7-0E60-FDA7-F3EE-4A883D410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CB0E48-A670-4FC6-83F3-A3728E984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B2DD8-F4BF-66C4-860C-2072040B7C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36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07201-F3C7-522C-108E-E04D8C3E4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6A7FA1-FCBE-03AD-B6EE-1F5CA6DBF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BB546-98B3-0FB1-DBDE-60047CE2F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/>
              <a:t>This flow depicts the multiple sources through which an invoice may originate. </a:t>
            </a:r>
          </a:p>
          <a:p>
            <a:endParaRPr lang="en-US" b="0"/>
          </a:p>
          <a:p>
            <a:r>
              <a:rPr lang="en-US" b="0"/>
              <a:t>1</a:t>
            </a:r>
          </a:p>
          <a:p>
            <a:pPr marL="285750" indent="-285750">
              <a:buFontTx/>
              <a:buChar char="-"/>
            </a:pPr>
            <a:r>
              <a:rPr lang="en-US" b="0"/>
              <a:t>In e-invoicing regulated countries, invoices may be submitted by a supplier directly to the government portal or sent via Peppol network. </a:t>
            </a:r>
          </a:p>
          <a:p>
            <a:pPr marL="285750" indent="-285750">
              <a:buFontTx/>
              <a:buChar char="-"/>
            </a:pPr>
            <a:r>
              <a:rPr lang="en-US" b="0"/>
              <a:t>The system also supports direct upload of invoices into the solution, either from an email or via drag-and-drop images or Excel. End users can leverage Joule to upload invoices into the solution using virtually any device. </a:t>
            </a:r>
          </a:p>
          <a:p>
            <a:pPr marL="285750" indent="-285750">
              <a:buFontTx/>
              <a:buChar char="-"/>
            </a:pPr>
            <a:r>
              <a:rPr lang="en-US" b="0"/>
              <a:t>Last but not least, several APIs exist to support upload of either structured invoices or images. </a:t>
            </a:r>
          </a:p>
          <a:p>
            <a:pPr marL="285750" indent="-285750">
              <a:buFontTx/>
              <a:buChar char="-"/>
            </a:pPr>
            <a:r>
              <a:rPr lang="en-US" b="0"/>
              <a:t>Independently of the source, images are processed by a framework of services, including intelligent metadata extraction from PDF, image recognition through SAP Document AI, and several GenAI LLMs including Google Gemini, Claude, and ChatGPT. A feedback loop ensures that customer corrections are fed back into the logic for continuous improvements. </a:t>
            </a:r>
          </a:p>
          <a:p>
            <a:pPr marL="285750" indent="-285750">
              <a:buFontTx/>
              <a:buChar char="-"/>
            </a:pPr>
            <a:r>
              <a:rPr lang="en-US" b="0"/>
              <a:t>The solution leverages SAP Document and Reporting Compliance to address German XRechnung invoices received via email. </a:t>
            </a:r>
          </a:p>
          <a:p>
            <a:pPr marL="285750" indent="-285750">
              <a:buFontTx/>
              <a:buChar char="-"/>
            </a:pPr>
            <a:endParaRPr lang="en-US" b="0"/>
          </a:p>
          <a:p>
            <a:pPr marL="0" indent="0">
              <a:buFontTx/>
              <a:buNone/>
            </a:pPr>
            <a:r>
              <a:rPr lang="en-US" b="0"/>
              <a:t>2</a:t>
            </a:r>
          </a:p>
          <a:p>
            <a:pPr marL="285750" indent="-285750">
              <a:buFontTx/>
              <a:buChar char="-"/>
            </a:pPr>
            <a:r>
              <a:rPr lang="en-US" b="0"/>
              <a:t>The system automatically performs cost object assignment based on historical invoices using SAP Business AI services or business rules.</a:t>
            </a:r>
          </a:p>
          <a:p>
            <a:pPr marL="285750" indent="-285750">
              <a:buFontTx/>
              <a:buChar char="-"/>
            </a:pPr>
            <a:r>
              <a:rPr lang="en-US" b="0"/>
              <a:t>PO invoices are automatically matched against PO line items using optimized algorithms.</a:t>
            </a:r>
          </a:p>
          <a:p>
            <a:pPr marL="285750" indent="-285750">
              <a:buFontTx/>
              <a:buChar char="-"/>
            </a:pPr>
            <a:r>
              <a:rPr lang="en-US" b="0"/>
              <a:t>Automatic tax code determination and tax amount validation occur through local tax tables or third-party tax solutions from Vertex, Thomson Reuters, or </a:t>
            </a:r>
            <a:r>
              <a:rPr lang="en-US" b="0" err="1"/>
              <a:t>Sovos</a:t>
            </a:r>
            <a:r>
              <a:rPr lang="en-US" b="0"/>
              <a:t> – or any other solution via APIs.</a:t>
            </a:r>
          </a:p>
          <a:p>
            <a:pPr marL="285750" indent="-285750">
              <a:buFontTx/>
              <a:buChar char="-"/>
            </a:pPr>
            <a:r>
              <a:rPr lang="en-US" b="0"/>
              <a:t>The system also validates the invoice, and any issues raise an exception and alert for the AP team.</a:t>
            </a:r>
          </a:p>
          <a:p>
            <a:pPr marL="285750" indent="-285750">
              <a:buFontTx/>
              <a:buChar char="-"/>
            </a:pPr>
            <a:endParaRPr lang="en-US" b="0"/>
          </a:p>
          <a:p>
            <a:pPr marL="0" indent="0">
              <a:buFontTx/>
              <a:buNone/>
            </a:pPr>
            <a:r>
              <a:rPr lang="en-US" b="0"/>
              <a:t>3</a:t>
            </a:r>
          </a:p>
          <a:p>
            <a:pPr marL="285750" indent="-285750">
              <a:buFontTx/>
              <a:buChar char="-"/>
            </a:pPr>
            <a:r>
              <a:rPr lang="en-US" b="0"/>
              <a:t>On the invoice work list, the solution can route invoices to the correct AP team based on the issue.</a:t>
            </a:r>
          </a:p>
          <a:p>
            <a:pPr marL="285750" indent="-285750">
              <a:buFontTx/>
              <a:buChar char="-"/>
            </a:pPr>
            <a:r>
              <a:rPr lang="en-US" b="0"/>
              <a:t>The invoice work list shows an overview of all invoices in the solution as well as invoices replicated from any SAP ERP for visibility.</a:t>
            </a:r>
          </a:p>
          <a:p>
            <a:pPr marL="285750" indent="-285750">
              <a:buFontTx/>
              <a:buChar char="-"/>
            </a:pPr>
            <a:r>
              <a:rPr lang="en-US" b="0"/>
              <a:t>A detailed invoice screen allows AP to address any issue with the invoice, and can raise additional workflows through an RFI.</a:t>
            </a:r>
          </a:p>
          <a:p>
            <a:pPr marL="285750" indent="-285750">
              <a:buFontTx/>
              <a:buChar char="-"/>
            </a:pPr>
            <a:endParaRPr lang="en-US" b="0"/>
          </a:p>
          <a:p>
            <a:pPr marL="0" indent="0">
              <a:buFontTx/>
              <a:buNone/>
            </a:pPr>
            <a:r>
              <a:rPr lang="en-US" b="0"/>
              <a:t>4</a:t>
            </a:r>
          </a:p>
          <a:p>
            <a:pPr marL="285750" indent="-285750">
              <a:buFontTx/>
              <a:buChar char="-"/>
            </a:pPr>
            <a:r>
              <a:rPr lang="en-US" b="0"/>
              <a:t>The invoice can be approved either locally by the SAP Ariba launchpad or in the SAP Task Center. </a:t>
            </a:r>
          </a:p>
          <a:p>
            <a:pPr marL="285750" indent="-285750">
              <a:buFontTx/>
              <a:buChar char="-"/>
            </a:pPr>
            <a:r>
              <a:rPr lang="en-US" b="0"/>
              <a:t>Once the invoice is approved, it is automatically posted to SAP S/4HANA for payment.</a:t>
            </a:r>
          </a:p>
          <a:p>
            <a:pPr marL="285750" indent="-285750">
              <a:buFontTx/>
              <a:buChar char="-"/>
            </a:pPr>
            <a:r>
              <a:rPr lang="en-US" b="0"/>
              <a:t>Any payment status is fed back to the invoice work 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4EC07-1678-B077-9E2A-761E89C7F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C2C35-2B8A-446E-BEC0-FD36716C29AC}" type="slidenum">
              <a:rPr lang="en-DE" smtClean="0"/>
              <a:pPr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18426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1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57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63E17-5789-9E80-DBE5-68537438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15A5DB-EA96-7F84-E030-E66D547048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D24BDF-58A1-3B4C-1C7B-CD23C2F5A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9D94F-B955-5AF3-312C-8080E65094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31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16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1" y="2824427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7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-1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2ECE5DFA-5582-DB45-9FA5-CDB2666A2322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1" y="2251715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1" y="408273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6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1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0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899" y="2065292"/>
            <a:ext cx="3674534" cy="479583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65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1879563"/>
            <a:ext cx="4713698" cy="441491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6858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8124B7-D756-E860-AC88-7672F14BD8E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3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217469"/>
            <a:ext cx="10543181" cy="40770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583C564F-5156-9C5C-6204-6474F2EE6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840A89-C44C-0050-E518-49567185071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142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6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&amp; Text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271354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29523"/>
            <a:ext cx="10502213" cy="426495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6995144D-2924-CFE4-C004-21E1C876A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636" y="945064"/>
            <a:ext cx="8965588" cy="3101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0F8311-5ED6-04DA-7AF4-06B627E60843}"/>
              </a:ext>
            </a:extLst>
          </p:cNvPr>
          <p:cNvSpPr/>
          <p:nvPr userDrawn="1"/>
        </p:nvSpPr>
        <p:spPr>
          <a:xfrm>
            <a:off x="0" y="200604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29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428518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 (More Space)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A529C1-E8CF-59ED-5392-935496EE82C2}"/>
              </a:ext>
            </a:extLst>
          </p:cNvPr>
          <p:cNvSpPr/>
          <p:nvPr userDrawn="1"/>
        </p:nvSpPr>
        <p:spPr>
          <a:xfrm>
            <a:off x="0" y="200604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7074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2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9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A1D3E3C8-39A8-4A04-C523-18A900D07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58AADDED-32F3-7BAC-904C-3A81B63112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702951-17F7-7B2F-4683-788A1B9B72C5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805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EE190DA1-8ECB-FD80-E4A6-A576F0C90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7C130D7C-2525-208A-A599-0B60F9930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7B6242-F7C3-F6FA-6471-363EF5F0A43F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73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522" y="798094"/>
            <a:ext cx="5356077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1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5EE4CD9C-A594-3E99-98F4-61B1463B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6522" y="1920489"/>
            <a:ext cx="5361501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519240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1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2"/>
            <a:ext cx="4618524" cy="5763489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8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37410" y="6474933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2C044D3F-916D-8965-42C2-66A286861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4185" y="1796229"/>
            <a:ext cx="5245544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37988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/Summar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1" y="642938"/>
            <a:ext cx="10283909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7FA2185-D902-6D98-95BF-3F01E157E0E5}"/>
              </a:ext>
            </a:extLst>
          </p:cNvPr>
          <p:cNvSpPr/>
          <p:nvPr userDrawn="1"/>
        </p:nvSpPr>
        <p:spPr>
          <a:xfrm>
            <a:off x="889612" y="1936476"/>
            <a:ext cx="10283910" cy="13865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92758E2E-0AB8-95A3-6B80-CB555CB1D2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3743991"/>
            <a:ext cx="10502213" cy="255048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9A6689C7-A2B7-7050-F43E-5BA23764E8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06" y="2153758"/>
            <a:ext cx="9636134" cy="96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Content Highlight Comes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72D82-C4E5-7B67-375D-1A5225810B47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47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3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29" y="2035533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0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0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400">
                <a:latin typeface="Helvetica" pitchFamily="2" charset="0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lvl="1"/>
            <a:r>
              <a:rPr lang="en-US" dirty="0"/>
              <a:t>Text List Layer 2</a:t>
            </a:r>
          </a:p>
          <a:p>
            <a:pPr lvl="2"/>
            <a:r>
              <a:rPr lang="en-US" dirty="0"/>
              <a:t>Text List Layer 3</a:t>
            </a:r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7" y="3194223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2" y="2236573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7" y="2225179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6" y="2225179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822A2803-184E-B600-68A4-EFE3C81B71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41500" y="3237226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3ACAAD-DF2F-491E-27F1-2C5CDD14E90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869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8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49F0AB2-A760-D623-5A12-161D40056A94}"/>
              </a:ext>
            </a:extLst>
          </p:cNvPr>
          <p:cNvSpPr/>
          <p:nvPr userDrawn="1"/>
        </p:nvSpPr>
        <p:spPr>
          <a:xfrm>
            <a:off x="6244169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D40BE05B-4A56-BF2C-B540-D646313CC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612" y="2297151"/>
            <a:ext cx="4708300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10" name="Text Placeholder 60">
            <a:extLst>
              <a:ext uri="{FF2B5EF4-FFF2-40B4-BE49-F238E27FC236}">
                <a16:creationId xmlns:a16="http://schemas.microsoft.com/office/drawing/2014/main" id="{EB1ABAF2-182F-09C8-DC76-6000ED78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1522" y="2297151"/>
            <a:ext cx="4668352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7DC58A-F68F-EC0C-9DEB-2D446A1FF789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53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94504" y="6411096"/>
            <a:ext cx="1289218" cy="2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75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1" y="3100278"/>
            <a:ext cx="5085694" cy="902939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54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1" y="3464549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7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0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7" y="1555684"/>
            <a:ext cx="5085694" cy="902939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8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DE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A"/>
          </a:solidFill>
          <a:ln/>
        </p:spPr>
      </p:sp>
    </p:spTree>
    <p:extLst>
      <p:ext uri="{BB962C8B-B14F-4D97-AF65-F5344CB8AC3E}">
        <p14:creationId xmlns:p14="http://schemas.microsoft.com/office/powerpoint/2010/main" val="1096169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arge Screenshot Summary">
    <p:bg>
      <p:bgPr>
        <a:gradFill>
          <a:gsLst>
            <a:gs pos="1000">
              <a:srgbClr val="0070F2"/>
            </a:gs>
            <a:gs pos="100000">
              <a:srgbClr val="1B90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nvil Pattern">
            <a:extLst>
              <a:ext uri="{FF2B5EF4-FFF2-40B4-BE49-F238E27FC236}">
                <a16:creationId xmlns:a16="http://schemas.microsoft.com/office/drawing/2014/main" id="{98E83CC0-0BCC-6033-161E-1E2370BA5CEF}"/>
              </a:ext>
            </a:extLst>
          </p:cNvPr>
          <p:cNvGrpSpPr/>
          <p:nvPr userDrawn="1"/>
        </p:nvGrpSpPr>
        <p:grpSpPr>
          <a:xfrm>
            <a:off x="148552" y="147339"/>
            <a:ext cx="11894897" cy="6563325"/>
            <a:chOff x="148590" y="147338"/>
            <a:chExt cx="11897995" cy="6563325"/>
          </a:xfrm>
          <a:solidFill>
            <a:srgbClr val="1B90FF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2EFA0BC-8A8A-F3A4-0F74-C92F1836BC29}"/>
                </a:ext>
              </a:extLst>
            </p:cNvPr>
            <p:cNvGrpSpPr/>
            <p:nvPr/>
          </p:nvGrpSpPr>
          <p:grpSpPr>
            <a:xfrm>
              <a:off x="148590" y="147338"/>
              <a:ext cx="183698" cy="6563325"/>
              <a:chOff x="260148" y="147338"/>
              <a:chExt cx="183698" cy="6563325"/>
            </a:xfrm>
            <a:grpFill/>
          </p:grpSpPr>
          <p:sp>
            <p:nvSpPr>
              <p:cNvPr id="442" name="Freeform: Shape 2447">
                <a:extLst>
                  <a:ext uri="{FF2B5EF4-FFF2-40B4-BE49-F238E27FC236}">
                    <a16:creationId xmlns:a16="http://schemas.microsoft.com/office/drawing/2014/main" id="{F0A47E9E-6D41-CC59-7159-1D3C05D22783}"/>
                  </a:ext>
                </a:extLst>
              </p:cNvPr>
              <p:cNvSpPr/>
              <p:nvPr/>
            </p:nvSpPr>
            <p:spPr>
              <a:xfrm>
                <a:off x="260148" y="3576544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3" name="Freeform: Shape 2448">
                <a:extLst>
                  <a:ext uri="{FF2B5EF4-FFF2-40B4-BE49-F238E27FC236}">
                    <a16:creationId xmlns:a16="http://schemas.microsoft.com/office/drawing/2014/main" id="{3010E587-0F6B-E715-4AE3-B7094CC426FE}"/>
                  </a:ext>
                </a:extLst>
              </p:cNvPr>
              <p:cNvSpPr/>
              <p:nvPr/>
            </p:nvSpPr>
            <p:spPr>
              <a:xfrm>
                <a:off x="260148" y="3958829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4" name="Freeform: Shape 2449">
                <a:extLst>
                  <a:ext uri="{FF2B5EF4-FFF2-40B4-BE49-F238E27FC236}">
                    <a16:creationId xmlns:a16="http://schemas.microsoft.com/office/drawing/2014/main" id="{9B9B8600-FB7C-9BDE-2F89-472B0544524E}"/>
                  </a:ext>
                </a:extLst>
              </p:cNvPr>
              <p:cNvSpPr/>
              <p:nvPr/>
            </p:nvSpPr>
            <p:spPr>
              <a:xfrm>
                <a:off x="260148" y="4337958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5" name="Freeform: Shape 2450">
                <a:extLst>
                  <a:ext uri="{FF2B5EF4-FFF2-40B4-BE49-F238E27FC236}">
                    <a16:creationId xmlns:a16="http://schemas.microsoft.com/office/drawing/2014/main" id="{55C55B37-A1EF-9F7C-290B-86E2C6255DE5}"/>
                  </a:ext>
                </a:extLst>
              </p:cNvPr>
              <p:cNvSpPr/>
              <p:nvPr/>
            </p:nvSpPr>
            <p:spPr>
              <a:xfrm>
                <a:off x="260148" y="4720244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6" name="Freeform: Shape 2451">
                <a:extLst>
                  <a:ext uri="{FF2B5EF4-FFF2-40B4-BE49-F238E27FC236}">
                    <a16:creationId xmlns:a16="http://schemas.microsoft.com/office/drawing/2014/main" id="{92BC3DF3-4F8B-048B-AA2E-85160D79D2A4}"/>
                  </a:ext>
                </a:extLst>
              </p:cNvPr>
              <p:cNvSpPr/>
              <p:nvPr/>
            </p:nvSpPr>
            <p:spPr>
              <a:xfrm>
                <a:off x="260148" y="5102531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7" name="Freeform: Shape 2452">
                <a:extLst>
                  <a:ext uri="{FF2B5EF4-FFF2-40B4-BE49-F238E27FC236}">
                    <a16:creationId xmlns:a16="http://schemas.microsoft.com/office/drawing/2014/main" id="{0B0ACF6B-1C2C-03D9-4A7B-794AFB50828C}"/>
                  </a:ext>
                </a:extLst>
              </p:cNvPr>
              <p:cNvSpPr/>
              <p:nvPr/>
            </p:nvSpPr>
            <p:spPr>
              <a:xfrm>
                <a:off x="260148" y="5481658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8" name="Freeform: Shape 2453">
                <a:extLst>
                  <a:ext uri="{FF2B5EF4-FFF2-40B4-BE49-F238E27FC236}">
                    <a16:creationId xmlns:a16="http://schemas.microsoft.com/office/drawing/2014/main" id="{DD1C5A5D-8E56-52B3-7375-07CE92841248}"/>
                  </a:ext>
                </a:extLst>
              </p:cNvPr>
              <p:cNvSpPr/>
              <p:nvPr/>
            </p:nvSpPr>
            <p:spPr>
              <a:xfrm>
                <a:off x="260148" y="5863946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9" name="Freeform: Shape 2454">
                <a:extLst>
                  <a:ext uri="{FF2B5EF4-FFF2-40B4-BE49-F238E27FC236}">
                    <a16:creationId xmlns:a16="http://schemas.microsoft.com/office/drawing/2014/main" id="{DBBD486E-55CD-E8B2-FD3F-2D6F280F48CB}"/>
                  </a:ext>
                </a:extLst>
              </p:cNvPr>
              <p:cNvSpPr/>
              <p:nvPr/>
            </p:nvSpPr>
            <p:spPr>
              <a:xfrm>
                <a:off x="260148" y="6243072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0" name="Freeform: Shape 2455">
                <a:extLst>
                  <a:ext uri="{FF2B5EF4-FFF2-40B4-BE49-F238E27FC236}">
                    <a16:creationId xmlns:a16="http://schemas.microsoft.com/office/drawing/2014/main" id="{2A0FB10F-8135-E20E-3DFD-97ADA56CB4C3}"/>
                  </a:ext>
                </a:extLst>
              </p:cNvPr>
              <p:cNvSpPr/>
              <p:nvPr/>
            </p:nvSpPr>
            <p:spPr>
              <a:xfrm>
                <a:off x="260148" y="6625359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1" name="Freeform: Shape 2456">
                <a:extLst>
                  <a:ext uri="{FF2B5EF4-FFF2-40B4-BE49-F238E27FC236}">
                    <a16:creationId xmlns:a16="http://schemas.microsoft.com/office/drawing/2014/main" id="{EFA9871B-C7A8-441A-1CF3-178740CE6637}"/>
                  </a:ext>
                </a:extLst>
              </p:cNvPr>
              <p:cNvSpPr/>
              <p:nvPr/>
            </p:nvSpPr>
            <p:spPr>
              <a:xfrm>
                <a:off x="260148" y="147338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2" name="Freeform: Shape 2457">
                <a:extLst>
                  <a:ext uri="{FF2B5EF4-FFF2-40B4-BE49-F238E27FC236}">
                    <a16:creationId xmlns:a16="http://schemas.microsoft.com/office/drawing/2014/main" id="{E67A9F7B-201F-E57A-38C6-F1F70D76D652}"/>
                  </a:ext>
                </a:extLst>
              </p:cNvPr>
              <p:cNvSpPr/>
              <p:nvPr/>
            </p:nvSpPr>
            <p:spPr>
              <a:xfrm>
                <a:off x="260148" y="529624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3" name="Freeform: Shape 2458">
                <a:extLst>
                  <a:ext uri="{FF2B5EF4-FFF2-40B4-BE49-F238E27FC236}">
                    <a16:creationId xmlns:a16="http://schemas.microsoft.com/office/drawing/2014/main" id="{B1E8FBB3-B07B-6943-CF8D-EAFCDB400E67}"/>
                  </a:ext>
                </a:extLst>
              </p:cNvPr>
              <p:cNvSpPr/>
              <p:nvPr/>
            </p:nvSpPr>
            <p:spPr>
              <a:xfrm>
                <a:off x="260148" y="908752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4" name="Freeform: Shape 2459">
                <a:extLst>
                  <a:ext uri="{FF2B5EF4-FFF2-40B4-BE49-F238E27FC236}">
                    <a16:creationId xmlns:a16="http://schemas.microsoft.com/office/drawing/2014/main" id="{3D0FC32E-8CEB-1124-0AAC-FF3CF8CDF5EF}"/>
                  </a:ext>
                </a:extLst>
              </p:cNvPr>
              <p:cNvSpPr/>
              <p:nvPr/>
            </p:nvSpPr>
            <p:spPr>
              <a:xfrm>
                <a:off x="260148" y="1291040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5" name="Freeform: Shape 2460">
                <a:extLst>
                  <a:ext uri="{FF2B5EF4-FFF2-40B4-BE49-F238E27FC236}">
                    <a16:creationId xmlns:a16="http://schemas.microsoft.com/office/drawing/2014/main" id="{0D68EC1F-98B2-966F-61DB-9946E9C9C17A}"/>
                  </a:ext>
                </a:extLst>
              </p:cNvPr>
              <p:cNvSpPr/>
              <p:nvPr/>
            </p:nvSpPr>
            <p:spPr>
              <a:xfrm>
                <a:off x="260148" y="1673327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6" name="Freeform: Shape 2461">
                <a:extLst>
                  <a:ext uri="{FF2B5EF4-FFF2-40B4-BE49-F238E27FC236}">
                    <a16:creationId xmlns:a16="http://schemas.microsoft.com/office/drawing/2014/main" id="{A67A0DF9-6EFB-718B-A586-B8CECD382026}"/>
                  </a:ext>
                </a:extLst>
              </p:cNvPr>
              <p:cNvSpPr/>
              <p:nvPr/>
            </p:nvSpPr>
            <p:spPr>
              <a:xfrm>
                <a:off x="260148" y="2052454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7" name="Freeform: Shape 2462">
                <a:extLst>
                  <a:ext uri="{FF2B5EF4-FFF2-40B4-BE49-F238E27FC236}">
                    <a16:creationId xmlns:a16="http://schemas.microsoft.com/office/drawing/2014/main" id="{1B5AFC9B-798C-B2A0-74F8-5C9A6E9049F0}"/>
                  </a:ext>
                </a:extLst>
              </p:cNvPr>
              <p:cNvSpPr/>
              <p:nvPr/>
            </p:nvSpPr>
            <p:spPr>
              <a:xfrm>
                <a:off x="260148" y="2434740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8" name="Freeform: Shape 2463">
                <a:extLst>
                  <a:ext uri="{FF2B5EF4-FFF2-40B4-BE49-F238E27FC236}">
                    <a16:creationId xmlns:a16="http://schemas.microsoft.com/office/drawing/2014/main" id="{5F53D5EC-D639-DED1-30A0-43F9EC149D12}"/>
                  </a:ext>
                </a:extLst>
              </p:cNvPr>
              <p:cNvSpPr/>
              <p:nvPr/>
            </p:nvSpPr>
            <p:spPr>
              <a:xfrm>
                <a:off x="260148" y="2813868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9" name="Freeform: Shape 2464">
                <a:extLst>
                  <a:ext uri="{FF2B5EF4-FFF2-40B4-BE49-F238E27FC236}">
                    <a16:creationId xmlns:a16="http://schemas.microsoft.com/office/drawing/2014/main" id="{FF74D954-8B94-ADDC-9B63-2D7718FD8E93}"/>
                  </a:ext>
                </a:extLst>
              </p:cNvPr>
              <p:cNvSpPr/>
              <p:nvPr/>
            </p:nvSpPr>
            <p:spPr>
              <a:xfrm>
                <a:off x="260148" y="3196153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561389F-03EF-1E4B-8C5C-308806301248}"/>
                </a:ext>
              </a:extLst>
            </p:cNvPr>
            <p:cNvGrpSpPr/>
            <p:nvPr/>
          </p:nvGrpSpPr>
          <p:grpSpPr>
            <a:xfrm>
              <a:off x="656760" y="147338"/>
              <a:ext cx="183698" cy="6563325"/>
              <a:chOff x="759092" y="147338"/>
              <a:chExt cx="183698" cy="6563325"/>
            </a:xfrm>
            <a:grpFill/>
          </p:grpSpPr>
          <p:sp>
            <p:nvSpPr>
              <p:cNvPr id="424" name="Freeform: Shape 2429">
                <a:extLst>
                  <a:ext uri="{FF2B5EF4-FFF2-40B4-BE49-F238E27FC236}">
                    <a16:creationId xmlns:a16="http://schemas.microsoft.com/office/drawing/2014/main" id="{4BA65EE6-A399-E7A1-1637-0D51C5A1F21E}"/>
                  </a:ext>
                </a:extLst>
              </p:cNvPr>
              <p:cNvSpPr/>
              <p:nvPr/>
            </p:nvSpPr>
            <p:spPr>
              <a:xfrm>
                <a:off x="759092" y="3576544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5" name="Freeform: Shape 2430">
                <a:extLst>
                  <a:ext uri="{FF2B5EF4-FFF2-40B4-BE49-F238E27FC236}">
                    <a16:creationId xmlns:a16="http://schemas.microsoft.com/office/drawing/2014/main" id="{5AFB53E0-356D-E040-E63C-ADDD77B3F4F9}"/>
                  </a:ext>
                </a:extLst>
              </p:cNvPr>
              <p:cNvSpPr/>
              <p:nvPr/>
            </p:nvSpPr>
            <p:spPr>
              <a:xfrm>
                <a:off x="759092" y="3958829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6" name="Freeform: Shape 2431">
                <a:extLst>
                  <a:ext uri="{FF2B5EF4-FFF2-40B4-BE49-F238E27FC236}">
                    <a16:creationId xmlns:a16="http://schemas.microsoft.com/office/drawing/2014/main" id="{D1B5FD9C-BCA7-E9BD-21CD-25B89A3154A2}"/>
                  </a:ext>
                </a:extLst>
              </p:cNvPr>
              <p:cNvSpPr/>
              <p:nvPr/>
            </p:nvSpPr>
            <p:spPr>
              <a:xfrm>
                <a:off x="759092" y="4337958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7" name="Freeform: Shape 2432">
                <a:extLst>
                  <a:ext uri="{FF2B5EF4-FFF2-40B4-BE49-F238E27FC236}">
                    <a16:creationId xmlns:a16="http://schemas.microsoft.com/office/drawing/2014/main" id="{6EC33927-93B0-9842-408E-3E9D8A10F45B}"/>
                  </a:ext>
                </a:extLst>
              </p:cNvPr>
              <p:cNvSpPr/>
              <p:nvPr/>
            </p:nvSpPr>
            <p:spPr>
              <a:xfrm>
                <a:off x="759092" y="4720244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8" name="Freeform: Shape 2433">
                <a:extLst>
                  <a:ext uri="{FF2B5EF4-FFF2-40B4-BE49-F238E27FC236}">
                    <a16:creationId xmlns:a16="http://schemas.microsoft.com/office/drawing/2014/main" id="{BC2BF8CE-82C9-DA7F-1FFC-021318DE64A4}"/>
                  </a:ext>
                </a:extLst>
              </p:cNvPr>
              <p:cNvSpPr/>
              <p:nvPr/>
            </p:nvSpPr>
            <p:spPr>
              <a:xfrm>
                <a:off x="759092" y="5102531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9" name="Freeform: Shape 2434">
                <a:extLst>
                  <a:ext uri="{FF2B5EF4-FFF2-40B4-BE49-F238E27FC236}">
                    <a16:creationId xmlns:a16="http://schemas.microsoft.com/office/drawing/2014/main" id="{D3D1D58F-A652-A7A0-3D8A-D1008027D96F}"/>
                  </a:ext>
                </a:extLst>
              </p:cNvPr>
              <p:cNvSpPr/>
              <p:nvPr/>
            </p:nvSpPr>
            <p:spPr>
              <a:xfrm>
                <a:off x="759092" y="5481658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0" name="Freeform: Shape 2435">
                <a:extLst>
                  <a:ext uri="{FF2B5EF4-FFF2-40B4-BE49-F238E27FC236}">
                    <a16:creationId xmlns:a16="http://schemas.microsoft.com/office/drawing/2014/main" id="{E58957FF-6693-FA60-53AA-7DC0C04B5558}"/>
                  </a:ext>
                </a:extLst>
              </p:cNvPr>
              <p:cNvSpPr/>
              <p:nvPr/>
            </p:nvSpPr>
            <p:spPr>
              <a:xfrm>
                <a:off x="759092" y="5863946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1" name="Freeform: Shape 2436">
                <a:extLst>
                  <a:ext uri="{FF2B5EF4-FFF2-40B4-BE49-F238E27FC236}">
                    <a16:creationId xmlns:a16="http://schemas.microsoft.com/office/drawing/2014/main" id="{8D5605E5-78F9-7ABE-14E1-69D63C17EE39}"/>
                  </a:ext>
                </a:extLst>
              </p:cNvPr>
              <p:cNvSpPr/>
              <p:nvPr/>
            </p:nvSpPr>
            <p:spPr>
              <a:xfrm>
                <a:off x="759092" y="6243072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2" name="Freeform: Shape 2437">
                <a:extLst>
                  <a:ext uri="{FF2B5EF4-FFF2-40B4-BE49-F238E27FC236}">
                    <a16:creationId xmlns:a16="http://schemas.microsoft.com/office/drawing/2014/main" id="{B86A583C-AAC4-863D-0903-9DF9E43D8941}"/>
                  </a:ext>
                </a:extLst>
              </p:cNvPr>
              <p:cNvSpPr/>
              <p:nvPr/>
            </p:nvSpPr>
            <p:spPr>
              <a:xfrm>
                <a:off x="759092" y="6625359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3" name="Freeform: Shape 2438">
                <a:extLst>
                  <a:ext uri="{FF2B5EF4-FFF2-40B4-BE49-F238E27FC236}">
                    <a16:creationId xmlns:a16="http://schemas.microsoft.com/office/drawing/2014/main" id="{5AAAC685-A5EB-DF2C-802F-57A83022F813}"/>
                  </a:ext>
                </a:extLst>
              </p:cNvPr>
              <p:cNvSpPr/>
              <p:nvPr/>
            </p:nvSpPr>
            <p:spPr>
              <a:xfrm>
                <a:off x="759092" y="147338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4" name="Freeform: Shape 2439">
                <a:extLst>
                  <a:ext uri="{FF2B5EF4-FFF2-40B4-BE49-F238E27FC236}">
                    <a16:creationId xmlns:a16="http://schemas.microsoft.com/office/drawing/2014/main" id="{066853DF-DA84-7C20-F216-A3735DD9369D}"/>
                  </a:ext>
                </a:extLst>
              </p:cNvPr>
              <p:cNvSpPr/>
              <p:nvPr/>
            </p:nvSpPr>
            <p:spPr>
              <a:xfrm>
                <a:off x="759092" y="529624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5" name="Freeform: Shape 2440">
                <a:extLst>
                  <a:ext uri="{FF2B5EF4-FFF2-40B4-BE49-F238E27FC236}">
                    <a16:creationId xmlns:a16="http://schemas.microsoft.com/office/drawing/2014/main" id="{9EFABD00-6574-1EED-8509-971EB57B74C0}"/>
                  </a:ext>
                </a:extLst>
              </p:cNvPr>
              <p:cNvSpPr/>
              <p:nvPr/>
            </p:nvSpPr>
            <p:spPr>
              <a:xfrm>
                <a:off x="759092" y="908752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6" name="Freeform: Shape 2441">
                <a:extLst>
                  <a:ext uri="{FF2B5EF4-FFF2-40B4-BE49-F238E27FC236}">
                    <a16:creationId xmlns:a16="http://schemas.microsoft.com/office/drawing/2014/main" id="{753DC653-A501-F067-BACA-9075EE407624}"/>
                  </a:ext>
                </a:extLst>
              </p:cNvPr>
              <p:cNvSpPr/>
              <p:nvPr/>
            </p:nvSpPr>
            <p:spPr>
              <a:xfrm>
                <a:off x="759092" y="1291040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7" name="Freeform: Shape 2442">
                <a:extLst>
                  <a:ext uri="{FF2B5EF4-FFF2-40B4-BE49-F238E27FC236}">
                    <a16:creationId xmlns:a16="http://schemas.microsoft.com/office/drawing/2014/main" id="{2EBB91D5-D3B4-0D66-4AB8-AF4FCD70D951}"/>
                  </a:ext>
                </a:extLst>
              </p:cNvPr>
              <p:cNvSpPr/>
              <p:nvPr/>
            </p:nvSpPr>
            <p:spPr>
              <a:xfrm>
                <a:off x="759092" y="1673327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8" name="Freeform: Shape 2443">
                <a:extLst>
                  <a:ext uri="{FF2B5EF4-FFF2-40B4-BE49-F238E27FC236}">
                    <a16:creationId xmlns:a16="http://schemas.microsoft.com/office/drawing/2014/main" id="{C48CE7F4-6287-5F2E-F4CC-B77AB3046AE1}"/>
                  </a:ext>
                </a:extLst>
              </p:cNvPr>
              <p:cNvSpPr/>
              <p:nvPr/>
            </p:nvSpPr>
            <p:spPr>
              <a:xfrm>
                <a:off x="759092" y="2052454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9" name="Freeform: Shape 2444">
                <a:extLst>
                  <a:ext uri="{FF2B5EF4-FFF2-40B4-BE49-F238E27FC236}">
                    <a16:creationId xmlns:a16="http://schemas.microsoft.com/office/drawing/2014/main" id="{8A596EB6-45B5-65B3-F247-84B6A4A78DC3}"/>
                  </a:ext>
                </a:extLst>
              </p:cNvPr>
              <p:cNvSpPr/>
              <p:nvPr/>
            </p:nvSpPr>
            <p:spPr>
              <a:xfrm>
                <a:off x="759092" y="2434740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0" name="Freeform: Shape 2445">
                <a:extLst>
                  <a:ext uri="{FF2B5EF4-FFF2-40B4-BE49-F238E27FC236}">
                    <a16:creationId xmlns:a16="http://schemas.microsoft.com/office/drawing/2014/main" id="{1B1051D1-AB28-510A-1521-98845396883E}"/>
                  </a:ext>
                </a:extLst>
              </p:cNvPr>
              <p:cNvSpPr/>
              <p:nvPr/>
            </p:nvSpPr>
            <p:spPr>
              <a:xfrm>
                <a:off x="759092" y="2813868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1" name="Freeform: Shape 2446">
                <a:extLst>
                  <a:ext uri="{FF2B5EF4-FFF2-40B4-BE49-F238E27FC236}">
                    <a16:creationId xmlns:a16="http://schemas.microsoft.com/office/drawing/2014/main" id="{38E96C9F-326B-548F-B974-85CB692CEC24}"/>
                  </a:ext>
                </a:extLst>
              </p:cNvPr>
              <p:cNvSpPr/>
              <p:nvPr/>
            </p:nvSpPr>
            <p:spPr>
              <a:xfrm>
                <a:off x="759092" y="3196153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84B658-7641-2AB0-6EE8-1BB63035EC51}"/>
                </a:ext>
              </a:extLst>
            </p:cNvPr>
            <p:cNvGrpSpPr/>
            <p:nvPr/>
          </p:nvGrpSpPr>
          <p:grpSpPr>
            <a:xfrm>
              <a:off x="1673100" y="147338"/>
              <a:ext cx="183698" cy="6563325"/>
              <a:chOff x="1756978" y="147338"/>
              <a:chExt cx="183698" cy="6563325"/>
            </a:xfrm>
            <a:grpFill/>
          </p:grpSpPr>
          <p:sp>
            <p:nvSpPr>
              <p:cNvPr id="406" name="Freeform: Shape 2411">
                <a:extLst>
                  <a:ext uri="{FF2B5EF4-FFF2-40B4-BE49-F238E27FC236}">
                    <a16:creationId xmlns:a16="http://schemas.microsoft.com/office/drawing/2014/main" id="{BAB82C0D-386E-1CF0-DEF8-BB86A0CC7BE3}"/>
                  </a:ext>
                </a:extLst>
              </p:cNvPr>
              <p:cNvSpPr/>
              <p:nvPr/>
            </p:nvSpPr>
            <p:spPr>
              <a:xfrm>
                <a:off x="1756978" y="3576544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7" name="Freeform: Shape 2412">
                <a:extLst>
                  <a:ext uri="{FF2B5EF4-FFF2-40B4-BE49-F238E27FC236}">
                    <a16:creationId xmlns:a16="http://schemas.microsoft.com/office/drawing/2014/main" id="{BA85CCE7-8CA8-23F0-0B52-C4C92922AA17}"/>
                  </a:ext>
                </a:extLst>
              </p:cNvPr>
              <p:cNvSpPr/>
              <p:nvPr/>
            </p:nvSpPr>
            <p:spPr>
              <a:xfrm>
                <a:off x="1756978" y="3958829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8" name="Freeform: Shape 2413">
                <a:extLst>
                  <a:ext uri="{FF2B5EF4-FFF2-40B4-BE49-F238E27FC236}">
                    <a16:creationId xmlns:a16="http://schemas.microsoft.com/office/drawing/2014/main" id="{0A4418EA-3345-D044-136A-47E79479ACB6}"/>
                  </a:ext>
                </a:extLst>
              </p:cNvPr>
              <p:cNvSpPr/>
              <p:nvPr/>
            </p:nvSpPr>
            <p:spPr>
              <a:xfrm>
                <a:off x="1756978" y="4337958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9" name="Freeform: Shape 2414">
                <a:extLst>
                  <a:ext uri="{FF2B5EF4-FFF2-40B4-BE49-F238E27FC236}">
                    <a16:creationId xmlns:a16="http://schemas.microsoft.com/office/drawing/2014/main" id="{315EC616-48BE-AFBA-DE7A-DE9B262E2D2C}"/>
                  </a:ext>
                </a:extLst>
              </p:cNvPr>
              <p:cNvSpPr/>
              <p:nvPr/>
            </p:nvSpPr>
            <p:spPr>
              <a:xfrm>
                <a:off x="1756978" y="4720244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0" name="Freeform: Shape 2415">
                <a:extLst>
                  <a:ext uri="{FF2B5EF4-FFF2-40B4-BE49-F238E27FC236}">
                    <a16:creationId xmlns:a16="http://schemas.microsoft.com/office/drawing/2014/main" id="{B9FFFB88-BF15-AFA8-C458-C2040BB431AB}"/>
                  </a:ext>
                </a:extLst>
              </p:cNvPr>
              <p:cNvSpPr/>
              <p:nvPr/>
            </p:nvSpPr>
            <p:spPr>
              <a:xfrm>
                <a:off x="1756978" y="5102531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1" name="Freeform: Shape 2416">
                <a:extLst>
                  <a:ext uri="{FF2B5EF4-FFF2-40B4-BE49-F238E27FC236}">
                    <a16:creationId xmlns:a16="http://schemas.microsoft.com/office/drawing/2014/main" id="{4C6E581C-12A5-C700-676E-259AE3679C1B}"/>
                  </a:ext>
                </a:extLst>
              </p:cNvPr>
              <p:cNvSpPr/>
              <p:nvPr/>
            </p:nvSpPr>
            <p:spPr>
              <a:xfrm>
                <a:off x="1756978" y="5481658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2" name="Freeform: Shape 2417">
                <a:extLst>
                  <a:ext uri="{FF2B5EF4-FFF2-40B4-BE49-F238E27FC236}">
                    <a16:creationId xmlns:a16="http://schemas.microsoft.com/office/drawing/2014/main" id="{01610D7D-02E4-ECFE-4E45-3A91AC88A88F}"/>
                  </a:ext>
                </a:extLst>
              </p:cNvPr>
              <p:cNvSpPr/>
              <p:nvPr/>
            </p:nvSpPr>
            <p:spPr>
              <a:xfrm>
                <a:off x="1756978" y="5863946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3" name="Freeform: Shape 2418">
                <a:extLst>
                  <a:ext uri="{FF2B5EF4-FFF2-40B4-BE49-F238E27FC236}">
                    <a16:creationId xmlns:a16="http://schemas.microsoft.com/office/drawing/2014/main" id="{4EC64B20-21CB-7EA8-B001-3289A5576D1C}"/>
                  </a:ext>
                </a:extLst>
              </p:cNvPr>
              <p:cNvSpPr/>
              <p:nvPr/>
            </p:nvSpPr>
            <p:spPr>
              <a:xfrm>
                <a:off x="1756978" y="6243072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4" name="Freeform: Shape 2419">
                <a:extLst>
                  <a:ext uri="{FF2B5EF4-FFF2-40B4-BE49-F238E27FC236}">
                    <a16:creationId xmlns:a16="http://schemas.microsoft.com/office/drawing/2014/main" id="{4A85C5E2-8D71-D995-6DAD-CD4C90C8A0D8}"/>
                  </a:ext>
                </a:extLst>
              </p:cNvPr>
              <p:cNvSpPr/>
              <p:nvPr/>
            </p:nvSpPr>
            <p:spPr>
              <a:xfrm>
                <a:off x="1756978" y="6625359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5" name="Freeform: Shape 2420">
                <a:extLst>
                  <a:ext uri="{FF2B5EF4-FFF2-40B4-BE49-F238E27FC236}">
                    <a16:creationId xmlns:a16="http://schemas.microsoft.com/office/drawing/2014/main" id="{CF1F8A1B-3D8F-AEFF-CD8A-222449253131}"/>
                  </a:ext>
                </a:extLst>
              </p:cNvPr>
              <p:cNvSpPr/>
              <p:nvPr/>
            </p:nvSpPr>
            <p:spPr>
              <a:xfrm>
                <a:off x="1756978" y="147338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6" name="Freeform: Shape 2421">
                <a:extLst>
                  <a:ext uri="{FF2B5EF4-FFF2-40B4-BE49-F238E27FC236}">
                    <a16:creationId xmlns:a16="http://schemas.microsoft.com/office/drawing/2014/main" id="{9640809E-4991-A615-0D2A-149B1FF88FCB}"/>
                  </a:ext>
                </a:extLst>
              </p:cNvPr>
              <p:cNvSpPr/>
              <p:nvPr/>
            </p:nvSpPr>
            <p:spPr>
              <a:xfrm>
                <a:off x="1756978" y="529624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7" name="Freeform: Shape 2422">
                <a:extLst>
                  <a:ext uri="{FF2B5EF4-FFF2-40B4-BE49-F238E27FC236}">
                    <a16:creationId xmlns:a16="http://schemas.microsoft.com/office/drawing/2014/main" id="{4300EE52-3E4C-E226-49FC-C5FC9893DBF8}"/>
                  </a:ext>
                </a:extLst>
              </p:cNvPr>
              <p:cNvSpPr/>
              <p:nvPr/>
            </p:nvSpPr>
            <p:spPr>
              <a:xfrm>
                <a:off x="1756978" y="908752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8" name="Freeform: Shape 2423">
                <a:extLst>
                  <a:ext uri="{FF2B5EF4-FFF2-40B4-BE49-F238E27FC236}">
                    <a16:creationId xmlns:a16="http://schemas.microsoft.com/office/drawing/2014/main" id="{2421A3B0-1E53-FF33-38B1-BDE561B8CB22}"/>
                  </a:ext>
                </a:extLst>
              </p:cNvPr>
              <p:cNvSpPr/>
              <p:nvPr/>
            </p:nvSpPr>
            <p:spPr>
              <a:xfrm>
                <a:off x="1756978" y="1291040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9" name="Freeform: Shape 2424">
                <a:extLst>
                  <a:ext uri="{FF2B5EF4-FFF2-40B4-BE49-F238E27FC236}">
                    <a16:creationId xmlns:a16="http://schemas.microsoft.com/office/drawing/2014/main" id="{18ABADD4-91DA-E11D-1F6C-77FC09D813DD}"/>
                  </a:ext>
                </a:extLst>
              </p:cNvPr>
              <p:cNvSpPr/>
              <p:nvPr/>
            </p:nvSpPr>
            <p:spPr>
              <a:xfrm>
                <a:off x="1756978" y="1673327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0" name="Freeform: Shape 2425">
                <a:extLst>
                  <a:ext uri="{FF2B5EF4-FFF2-40B4-BE49-F238E27FC236}">
                    <a16:creationId xmlns:a16="http://schemas.microsoft.com/office/drawing/2014/main" id="{44DBCFF8-7CC4-4C4F-F0EA-053B2F0BC856}"/>
                  </a:ext>
                </a:extLst>
              </p:cNvPr>
              <p:cNvSpPr/>
              <p:nvPr/>
            </p:nvSpPr>
            <p:spPr>
              <a:xfrm>
                <a:off x="1756978" y="2052454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1" name="Freeform: Shape 2426">
                <a:extLst>
                  <a:ext uri="{FF2B5EF4-FFF2-40B4-BE49-F238E27FC236}">
                    <a16:creationId xmlns:a16="http://schemas.microsoft.com/office/drawing/2014/main" id="{1A5AB023-03BB-797F-F0C1-0510B2E2C178}"/>
                  </a:ext>
                </a:extLst>
              </p:cNvPr>
              <p:cNvSpPr/>
              <p:nvPr/>
            </p:nvSpPr>
            <p:spPr>
              <a:xfrm>
                <a:off x="1756978" y="2434740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2" name="Freeform: Shape 2427">
                <a:extLst>
                  <a:ext uri="{FF2B5EF4-FFF2-40B4-BE49-F238E27FC236}">
                    <a16:creationId xmlns:a16="http://schemas.microsoft.com/office/drawing/2014/main" id="{0FCA8AFA-D1A3-2921-7B9E-82AEC4F7F220}"/>
                  </a:ext>
                </a:extLst>
              </p:cNvPr>
              <p:cNvSpPr/>
              <p:nvPr/>
            </p:nvSpPr>
            <p:spPr>
              <a:xfrm>
                <a:off x="1756978" y="2813868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3" name="Freeform: Shape 2428">
                <a:extLst>
                  <a:ext uri="{FF2B5EF4-FFF2-40B4-BE49-F238E27FC236}">
                    <a16:creationId xmlns:a16="http://schemas.microsoft.com/office/drawing/2014/main" id="{D4EED583-496A-4D34-D8B3-BB4BFC426969}"/>
                  </a:ext>
                </a:extLst>
              </p:cNvPr>
              <p:cNvSpPr/>
              <p:nvPr/>
            </p:nvSpPr>
            <p:spPr>
              <a:xfrm>
                <a:off x="1756978" y="3196153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455741A-35BA-CFAE-47A0-9E4D289B1661}"/>
                </a:ext>
              </a:extLst>
            </p:cNvPr>
            <p:cNvGrpSpPr/>
            <p:nvPr/>
          </p:nvGrpSpPr>
          <p:grpSpPr>
            <a:xfrm>
              <a:off x="2181270" y="147338"/>
              <a:ext cx="186398" cy="6563325"/>
              <a:chOff x="2255921" y="147338"/>
              <a:chExt cx="186398" cy="6563325"/>
            </a:xfrm>
            <a:grpFill/>
          </p:grpSpPr>
          <p:sp>
            <p:nvSpPr>
              <p:cNvPr id="388" name="Freeform: Shape 2393">
                <a:extLst>
                  <a:ext uri="{FF2B5EF4-FFF2-40B4-BE49-F238E27FC236}">
                    <a16:creationId xmlns:a16="http://schemas.microsoft.com/office/drawing/2014/main" id="{B3AC6980-F67E-63B1-B220-696E72556CB0}"/>
                  </a:ext>
                </a:extLst>
              </p:cNvPr>
              <p:cNvSpPr/>
              <p:nvPr/>
            </p:nvSpPr>
            <p:spPr>
              <a:xfrm>
                <a:off x="2255921" y="3576544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9" name="Freeform: Shape 2394">
                <a:extLst>
                  <a:ext uri="{FF2B5EF4-FFF2-40B4-BE49-F238E27FC236}">
                    <a16:creationId xmlns:a16="http://schemas.microsoft.com/office/drawing/2014/main" id="{5983D432-897A-38A8-E562-9882D2E43EB6}"/>
                  </a:ext>
                </a:extLst>
              </p:cNvPr>
              <p:cNvSpPr/>
              <p:nvPr/>
            </p:nvSpPr>
            <p:spPr>
              <a:xfrm>
                <a:off x="2255921" y="3958829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0" name="Freeform: Shape 2395">
                <a:extLst>
                  <a:ext uri="{FF2B5EF4-FFF2-40B4-BE49-F238E27FC236}">
                    <a16:creationId xmlns:a16="http://schemas.microsoft.com/office/drawing/2014/main" id="{9877C6B8-3CB2-BC2C-8842-53854D39520D}"/>
                  </a:ext>
                </a:extLst>
              </p:cNvPr>
              <p:cNvSpPr/>
              <p:nvPr/>
            </p:nvSpPr>
            <p:spPr>
              <a:xfrm>
                <a:off x="2255921" y="4337958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1" name="Freeform: Shape 2396">
                <a:extLst>
                  <a:ext uri="{FF2B5EF4-FFF2-40B4-BE49-F238E27FC236}">
                    <a16:creationId xmlns:a16="http://schemas.microsoft.com/office/drawing/2014/main" id="{E1997F90-0610-25C4-B19A-7CEC3837C36C}"/>
                  </a:ext>
                </a:extLst>
              </p:cNvPr>
              <p:cNvSpPr/>
              <p:nvPr/>
            </p:nvSpPr>
            <p:spPr>
              <a:xfrm>
                <a:off x="2255921" y="4720244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2" name="Freeform: Shape 2397">
                <a:extLst>
                  <a:ext uri="{FF2B5EF4-FFF2-40B4-BE49-F238E27FC236}">
                    <a16:creationId xmlns:a16="http://schemas.microsoft.com/office/drawing/2014/main" id="{464495BD-FCB7-A695-1D03-CCB28302D205}"/>
                  </a:ext>
                </a:extLst>
              </p:cNvPr>
              <p:cNvSpPr/>
              <p:nvPr/>
            </p:nvSpPr>
            <p:spPr>
              <a:xfrm>
                <a:off x="2255921" y="5102531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3" name="Freeform: Shape 2398">
                <a:extLst>
                  <a:ext uri="{FF2B5EF4-FFF2-40B4-BE49-F238E27FC236}">
                    <a16:creationId xmlns:a16="http://schemas.microsoft.com/office/drawing/2014/main" id="{5E958F2D-CC8C-5F0C-5DF1-CF456C0BC284}"/>
                  </a:ext>
                </a:extLst>
              </p:cNvPr>
              <p:cNvSpPr/>
              <p:nvPr/>
            </p:nvSpPr>
            <p:spPr>
              <a:xfrm>
                <a:off x="2255921" y="5481658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4" name="Freeform: Shape 2399">
                <a:extLst>
                  <a:ext uri="{FF2B5EF4-FFF2-40B4-BE49-F238E27FC236}">
                    <a16:creationId xmlns:a16="http://schemas.microsoft.com/office/drawing/2014/main" id="{B992D37B-D6E9-AE96-4193-36041E591DD9}"/>
                  </a:ext>
                </a:extLst>
              </p:cNvPr>
              <p:cNvSpPr/>
              <p:nvPr/>
            </p:nvSpPr>
            <p:spPr>
              <a:xfrm>
                <a:off x="2255921" y="5863946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5" name="Freeform: Shape 2400">
                <a:extLst>
                  <a:ext uri="{FF2B5EF4-FFF2-40B4-BE49-F238E27FC236}">
                    <a16:creationId xmlns:a16="http://schemas.microsoft.com/office/drawing/2014/main" id="{EB8861E5-749F-B6FD-B52F-2B476A006C05}"/>
                  </a:ext>
                </a:extLst>
              </p:cNvPr>
              <p:cNvSpPr/>
              <p:nvPr/>
            </p:nvSpPr>
            <p:spPr>
              <a:xfrm>
                <a:off x="2255921" y="6243072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6" name="Freeform: Shape 2401">
                <a:extLst>
                  <a:ext uri="{FF2B5EF4-FFF2-40B4-BE49-F238E27FC236}">
                    <a16:creationId xmlns:a16="http://schemas.microsoft.com/office/drawing/2014/main" id="{6B7FB71D-8803-A6A0-7484-104CDF2FB65E}"/>
                  </a:ext>
                </a:extLst>
              </p:cNvPr>
              <p:cNvSpPr/>
              <p:nvPr/>
            </p:nvSpPr>
            <p:spPr>
              <a:xfrm>
                <a:off x="2255921" y="6625359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7" name="Freeform: Shape 2402">
                <a:extLst>
                  <a:ext uri="{FF2B5EF4-FFF2-40B4-BE49-F238E27FC236}">
                    <a16:creationId xmlns:a16="http://schemas.microsoft.com/office/drawing/2014/main" id="{1434ABE4-08E5-5896-A80C-90CE75215412}"/>
                  </a:ext>
                </a:extLst>
              </p:cNvPr>
              <p:cNvSpPr/>
              <p:nvPr/>
            </p:nvSpPr>
            <p:spPr>
              <a:xfrm>
                <a:off x="2255921" y="147338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8" name="Freeform: Shape 2403">
                <a:extLst>
                  <a:ext uri="{FF2B5EF4-FFF2-40B4-BE49-F238E27FC236}">
                    <a16:creationId xmlns:a16="http://schemas.microsoft.com/office/drawing/2014/main" id="{5BB52471-17B8-B9A1-9281-653DD5E2E791}"/>
                  </a:ext>
                </a:extLst>
              </p:cNvPr>
              <p:cNvSpPr/>
              <p:nvPr/>
            </p:nvSpPr>
            <p:spPr>
              <a:xfrm>
                <a:off x="2255921" y="529624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9" name="Freeform: Shape 2404">
                <a:extLst>
                  <a:ext uri="{FF2B5EF4-FFF2-40B4-BE49-F238E27FC236}">
                    <a16:creationId xmlns:a16="http://schemas.microsoft.com/office/drawing/2014/main" id="{9E4A1A35-4E9B-7AE1-FB11-C0B4666C2BB5}"/>
                  </a:ext>
                </a:extLst>
              </p:cNvPr>
              <p:cNvSpPr/>
              <p:nvPr/>
            </p:nvSpPr>
            <p:spPr>
              <a:xfrm>
                <a:off x="2255921" y="908752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0" name="Freeform: Shape 2405">
                <a:extLst>
                  <a:ext uri="{FF2B5EF4-FFF2-40B4-BE49-F238E27FC236}">
                    <a16:creationId xmlns:a16="http://schemas.microsoft.com/office/drawing/2014/main" id="{CBF0B4CE-C3C6-E7C7-3537-00B0C7A752D0}"/>
                  </a:ext>
                </a:extLst>
              </p:cNvPr>
              <p:cNvSpPr/>
              <p:nvPr/>
            </p:nvSpPr>
            <p:spPr>
              <a:xfrm>
                <a:off x="2255921" y="1291040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1" name="Freeform: Shape 2406">
                <a:extLst>
                  <a:ext uri="{FF2B5EF4-FFF2-40B4-BE49-F238E27FC236}">
                    <a16:creationId xmlns:a16="http://schemas.microsoft.com/office/drawing/2014/main" id="{02EC8107-D6F9-8D2B-A0C8-1E0F5DCE9522}"/>
                  </a:ext>
                </a:extLst>
              </p:cNvPr>
              <p:cNvSpPr/>
              <p:nvPr/>
            </p:nvSpPr>
            <p:spPr>
              <a:xfrm>
                <a:off x="2255921" y="1673327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2" name="Freeform: Shape 2407">
                <a:extLst>
                  <a:ext uri="{FF2B5EF4-FFF2-40B4-BE49-F238E27FC236}">
                    <a16:creationId xmlns:a16="http://schemas.microsoft.com/office/drawing/2014/main" id="{3E21FBC3-B156-74B0-D92D-3C2CF4E107B5}"/>
                  </a:ext>
                </a:extLst>
              </p:cNvPr>
              <p:cNvSpPr/>
              <p:nvPr/>
            </p:nvSpPr>
            <p:spPr>
              <a:xfrm>
                <a:off x="2255921" y="2052454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3" name="Freeform: Shape 2408">
                <a:extLst>
                  <a:ext uri="{FF2B5EF4-FFF2-40B4-BE49-F238E27FC236}">
                    <a16:creationId xmlns:a16="http://schemas.microsoft.com/office/drawing/2014/main" id="{C1D41CE4-F9E3-473D-4202-3E1304A02C37}"/>
                  </a:ext>
                </a:extLst>
              </p:cNvPr>
              <p:cNvSpPr/>
              <p:nvPr/>
            </p:nvSpPr>
            <p:spPr>
              <a:xfrm>
                <a:off x="2255921" y="2434740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4" name="Freeform: Shape 2409">
                <a:extLst>
                  <a:ext uri="{FF2B5EF4-FFF2-40B4-BE49-F238E27FC236}">
                    <a16:creationId xmlns:a16="http://schemas.microsoft.com/office/drawing/2014/main" id="{ECE6BA39-6FEE-A1A3-0B10-D12788571B36}"/>
                  </a:ext>
                </a:extLst>
              </p:cNvPr>
              <p:cNvSpPr/>
              <p:nvPr/>
            </p:nvSpPr>
            <p:spPr>
              <a:xfrm>
                <a:off x="2255921" y="2813868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5" name="Freeform: Shape 2410">
                <a:extLst>
                  <a:ext uri="{FF2B5EF4-FFF2-40B4-BE49-F238E27FC236}">
                    <a16:creationId xmlns:a16="http://schemas.microsoft.com/office/drawing/2014/main" id="{5ED8FA6B-9821-77A8-83D9-55C32EB948E4}"/>
                  </a:ext>
                </a:extLst>
              </p:cNvPr>
              <p:cNvSpPr/>
              <p:nvPr/>
            </p:nvSpPr>
            <p:spPr>
              <a:xfrm>
                <a:off x="2255921" y="3196153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3EBDC29-30CE-4A8D-6BAB-203B0A8E2CCF}"/>
                </a:ext>
              </a:extLst>
            </p:cNvPr>
            <p:cNvGrpSpPr/>
            <p:nvPr/>
          </p:nvGrpSpPr>
          <p:grpSpPr>
            <a:xfrm>
              <a:off x="2692140" y="147338"/>
              <a:ext cx="183698" cy="6563325"/>
              <a:chOff x="2757564" y="147338"/>
              <a:chExt cx="183698" cy="6563325"/>
            </a:xfrm>
            <a:grpFill/>
          </p:grpSpPr>
          <p:sp>
            <p:nvSpPr>
              <p:cNvPr id="370" name="Freeform: Shape 2375">
                <a:extLst>
                  <a:ext uri="{FF2B5EF4-FFF2-40B4-BE49-F238E27FC236}">
                    <a16:creationId xmlns:a16="http://schemas.microsoft.com/office/drawing/2014/main" id="{0431AC63-C6B9-2953-FF54-B0C71AF09FE0}"/>
                  </a:ext>
                </a:extLst>
              </p:cNvPr>
              <p:cNvSpPr/>
              <p:nvPr/>
            </p:nvSpPr>
            <p:spPr>
              <a:xfrm>
                <a:off x="2757564" y="3576544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1" name="Freeform: Shape 2376">
                <a:extLst>
                  <a:ext uri="{FF2B5EF4-FFF2-40B4-BE49-F238E27FC236}">
                    <a16:creationId xmlns:a16="http://schemas.microsoft.com/office/drawing/2014/main" id="{FA843AC7-9D47-DC35-FAE3-10EB913CFF1C}"/>
                  </a:ext>
                </a:extLst>
              </p:cNvPr>
              <p:cNvSpPr/>
              <p:nvPr/>
            </p:nvSpPr>
            <p:spPr>
              <a:xfrm>
                <a:off x="2757564" y="3958829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2" name="Freeform: Shape 2377">
                <a:extLst>
                  <a:ext uri="{FF2B5EF4-FFF2-40B4-BE49-F238E27FC236}">
                    <a16:creationId xmlns:a16="http://schemas.microsoft.com/office/drawing/2014/main" id="{097B0AE3-FAE4-A77C-2AF8-F348385E4761}"/>
                  </a:ext>
                </a:extLst>
              </p:cNvPr>
              <p:cNvSpPr/>
              <p:nvPr/>
            </p:nvSpPr>
            <p:spPr>
              <a:xfrm>
                <a:off x="2757564" y="4337958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3" name="Freeform: Shape 2378">
                <a:extLst>
                  <a:ext uri="{FF2B5EF4-FFF2-40B4-BE49-F238E27FC236}">
                    <a16:creationId xmlns:a16="http://schemas.microsoft.com/office/drawing/2014/main" id="{580BD4D9-DD65-E189-56AB-0DEE4826D612}"/>
                  </a:ext>
                </a:extLst>
              </p:cNvPr>
              <p:cNvSpPr/>
              <p:nvPr/>
            </p:nvSpPr>
            <p:spPr>
              <a:xfrm>
                <a:off x="2757564" y="4720244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4" name="Freeform: Shape 2379">
                <a:extLst>
                  <a:ext uri="{FF2B5EF4-FFF2-40B4-BE49-F238E27FC236}">
                    <a16:creationId xmlns:a16="http://schemas.microsoft.com/office/drawing/2014/main" id="{5BB024FC-0527-060E-6CBA-0ED5FE6421D6}"/>
                  </a:ext>
                </a:extLst>
              </p:cNvPr>
              <p:cNvSpPr/>
              <p:nvPr/>
            </p:nvSpPr>
            <p:spPr>
              <a:xfrm>
                <a:off x="2757564" y="5102531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5" name="Freeform: Shape 2380">
                <a:extLst>
                  <a:ext uri="{FF2B5EF4-FFF2-40B4-BE49-F238E27FC236}">
                    <a16:creationId xmlns:a16="http://schemas.microsoft.com/office/drawing/2014/main" id="{6475E3A9-B757-D027-C47D-949631955944}"/>
                  </a:ext>
                </a:extLst>
              </p:cNvPr>
              <p:cNvSpPr/>
              <p:nvPr/>
            </p:nvSpPr>
            <p:spPr>
              <a:xfrm>
                <a:off x="2757564" y="5481658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6" name="Freeform: Shape 2381">
                <a:extLst>
                  <a:ext uri="{FF2B5EF4-FFF2-40B4-BE49-F238E27FC236}">
                    <a16:creationId xmlns:a16="http://schemas.microsoft.com/office/drawing/2014/main" id="{4ED2F678-ED9F-78A8-5134-A8C89E9FF548}"/>
                  </a:ext>
                </a:extLst>
              </p:cNvPr>
              <p:cNvSpPr/>
              <p:nvPr/>
            </p:nvSpPr>
            <p:spPr>
              <a:xfrm>
                <a:off x="2757564" y="5863946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7" name="Freeform: Shape 2382">
                <a:extLst>
                  <a:ext uri="{FF2B5EF4-FFF2-40B4-BE49-F238E27FC236}">
                    <a16:creationId xmlns:a16="http://schemas.microsoft.com/office/drawing/2014/main" id="{F14835BC-B342-01E3-E586-D556FB3F7028}"/>
                  </a:ext>
                </a:extLst>
              </p:cNvPr>
              <p:cNvSpPr/>
              <p:nvPr/>
            </p:nvSpPr>
            <p:spPr>
              <a:xfrm>
                <a:off x="2757564" y="6243072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8" name="Freeform: Shape 2383">
                <a:extLst>
                  <a:ext uri="{FF2B5EF4-FFF2-40B4-BE49-F238E27FC236}">
                    <a16:creationId xmlns:a16="http://schemas.microsoft.com/office/drawing/2014/main" id="{8418AC1D-020E-EFF5-B891-3362B1216FBB}"/>
                  </a:ext>
                </a:extLst>
              </p:cNvPr>
              <p:cNvSpPr/>
              <p:nvPr/>
            </p:nvSpPr>
            <p:spPr>
              <a:xfrm>
                <a:off x="2757564" y="6625359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9" name="Freeform: Shape 2384">
                <a:extLst>
                  <a:ext uri="{FF2B5EF4-FFF2-40B4-BE49-F238E27FC236}">
                    <a16:creationId xmlns:a16="http://schemas.microsoft.com/office/drawing/2014/main" id="{EE5CDCDA-3C42-D657-8A25-E56D2F9F2267}"/>
                  </a:ext>
                </a:extLst>
              </p:cNvPr>
              <p:cNvSpPr/>
              <p:nvPr/>
            </p:nvSpPr>
            <p:spPr>
              <a:xfrm>
                <a:off x="2757564" y="147338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0" name="Freeform: Shape 2385">
                <a:extLst>
                  <a:ext uri="{FF2B5EF4-FFF2-40B4-BE49-F238E27FC236}">
                    <a16:creationId xmlns:a16="http://schemas.microsoft.com/office/drawing/2014/main" id="{ABE7A780-97E5-3191-4E69-9D4D21C43E64}"/>
                  </a:ext>
                </a:extLst>
              </p:cNvPr>
              <p:cNvSpPr/>
              <p:nvPr/>
            </p:nvSpPr>
            <p:spPr>
              <a:xfrm>
                <a:off x="2757564" y="529624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1" name="Freeform: Shape 2386">
                <a:extLst>
                  <a:ext uri="{FF2B5EF4-FFF2-40B4-BE49-F238E27FC236}">
                    <a16:creationId xmlns:a16="http://schemas.microsoft.com/office/drawing/2014/main" id="{1262C97A-622E-CD36-6684-FC3F46353F36}"/>
                  </a:ext>
                </a:extLst>
              </p:cNvPr>
              <p:cNvSpPr/>
              <p:nvPr/>
            </p:nvSpPr>
            <p:spPr>
              <a:xfrm>
                <a:off x="2757564" y="908752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2" name="Freeform: Shape 2387">
                <a:extLst>
                  <a:ext uri="{FF2B5EF4-FFF2-40B4-BE49-F238E27FC236}">
                    <a16:creationId xmlns:a16="http://schemas.microsoft.com/office/drawing/2014/main" id="{F787B954-B1CF-12E3-8B07-9B44A26FE9C1}"/>
                  </a:ext>
                </a:extLst>
              </p:cNvPr>
              <p:cNvSpPr/>
              <p:nvPr/>
            </p:nvSpPr>
            <p:spPr>
              <a:xfrm>
                <a:off x="2757564" y="1291040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3" name="Freeform: Shape 2388">
                <a:extLst>
                  <a:ext uri="{FF2B5EF4-FFF2-40B4-BE49-F238E27FC236}">
                    <a16:creationId xmlns:a16="http://schemas.microsoft.com/office/drawing/2014/main" id="{78936DDC-7224-3132-2B42-E64743FD2BE6}"/>
                  </a:ext>
                </a:extLst>
              </p:cNvPr>
              <p:cNvSpPr/>
              <p:nvPr/>
            </p:nvSpPr>
            <p:spPr>
              <a:xfrm>
                <a:off x="2757564" y="1673327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4" name="Freeform: Shape 2389">
                <a:extLst>
                  <a:ext uri="{FF2B5EF4-FFF2-40B4-BE49-F238E27FC236}">
                    <a16:creationId xmlns:a16="http://schemas.microsoft.com/office/drawing/2014/main" id="{E35FA040-A868-D733-A2F5-FDBD5142B02C}"/>
                  </a:ext>
                </a:extLst>
              </p:cNvPr>
              <p:cNvSpPr/>
              <p:nvPr/>
            </p:nvSpPr>
            <p:spPr>
              <a:xfrm>
                <a:off x="2757564" y="2052454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5" name="Freeform: Shape 2390">
                <a:extLst>
                  <a:ext uri="{FF2B5EF4-FFF2-40B4-BE49-F238E27FC236}">
                    <a16:creationId xmlns:a16="http://schemas.microsoft.com/office/drawing/2014/main" id="{953C0FAE-C5A8-D200-BB15-B509AA0111A8}"/>
                  </a:ext>
                </a:extLst>
              </p:cNvPr>
              <p:cNvSpPr/>
              <p:nvPr/>
            </p:nvSpPr>
            <p:spPr>
              <a:xfrm>
                <a:off x="2757564" y="2434740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6" name="Freeform: Shape 2391">
                <a:extLst>
                  <a:ext uri="{FF2B5EF4-FFF2-40B4-BE49-F238E27FC236}">
                    <a16:creationId xmlns:a16="http://schemas.microsoft.com/office/drawing/2014/main" id="{3D772C81-F409-855D-227C-9EC6193DF790}"/>
                  </a:ext>
                </a:extLst>
              </p:cNvPr>
              <p:cNvSpPr/>
              <p:nvPr/>
            </p:nvSpPr>
            <p:spPr>
              <a:xfrm>
                <a:off x="2757564" y="2813868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7" name="Freeform: Shape 2392">
                <a:extLst>
                  <a:ext uri="{FF2B5EF4-FFF2-40B4-BE49-F238E27FC236}">
                    <a16:creationId xmlns:a16="http://schemas.microsoft.com/office/drawing/2014/main" id="{318DE128-34AD-A13E-FAA8-7654023D71E7}"/>
                  </a:ext>
                </a:extLst>
              </p:cNvPr>
              <p:cNvSpPr/>
              <p:nvPr/>
            </p:nvSpPr>
            <p:spPr>
              <a:xfrm>
                <a:off x="2757564" y="3196153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BB89CC-28CD-EBEF-8CF7-1796FB08E136}"/>
                </a:ext>
              </a:extLst>
            </p:cNvPr>
            <p:cNvGrpSpPr/>
            <p:nvPr/>
          </p:nvGrpSpPr>
          <p:grpSpPr>
            <a:xfrm>
              <a:off x="3200310" y="147338"/>
              <a:ext cx="183698" cy="6563325"/>
              <a:chOff x="3256506" y="147338"/>
              <a:chExt cx="183698" cy="6563325"/>
            </a:xfrm>
            <a:grpFill/>
          </p:grpSpPr>
          <p:sp>
            <p:nvSpPr>
              <p:cNvPr id="352" name="Freeform: Shape 2357">
                <a:extLst>
                  <a:ext uri="{FF2B5EF4-FFF2-40B4-BE49-F238E27FC236}">
                    <a16:creationId xmlns:a16="http://schemas.microsoft.com/office/drawing/2014/main" id="{336B7FE6-8BD0-3945-BF91-445AF6F6DE92}"/>
                  </a:ext>
                </a:extLst>
              </p:cNvPr>
              <p:cNvSpPr/>
              <p:nvPr/>
            </p:nvSpPr>
            <p:spPr>
              <a:xfrm>
                <a:off x="3256506" y="3576544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3" name="Freeform: Shape 2358">
                <a:extLst>
                  <a:ext uri="{FF2B5EF4-FFF2-40B4-BE49-F238E27FC236}">
                    <a16:creationId xmlns:a16="http://schemas.microsoft.com/office/drawing/2014/main" id="{D68AB37D-678B-1CF2-AFCB-F3DA0855228E}"/>
                  </a:ext>
                </a:extLst>
              </p:cNvPr>
              <p:cNvSpPr/>
              <p:nvPr/>
            </p:nvSpPr>
            <p:spPr>
              <a:xfrm>
                <a:off x="3256506" y="3958829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4" name="Freeform: Shape 2359">
                <a:extLst>
                  <a:ext uri="{FF2B5EF4-FFF2-40B4-BE49-F238E27FC236}">
                    <a16:creationId xmlns:a16="http://schemas.microsoft.com/office/drawing/2014/main" id="{279F9CCA-7D1B-0ACA-79A3-78FCF9CB1F32}"/>
                  </a:ext>
                </a:extLst>
              </p:cNvPr>
              <p:cNvSpPr/>
              <p:nvPr/>
            </p:nvSpPr>
            <p:spPr>
              <a:xfrm>
                <a:off x="3256506" y="4337958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5" name="Freeform: Shape 2360">
                <a:extLst>
                  <a:ext uri="{FF2B5EF4-FFF2-40B4-BE49-F238E27FC236}">
                    <a16:creationId xmlns:a16="http://schemas.microsoft.com/office/drawing/2014/main" id="{86444CDC-42AD-2DAC-D9D3-0B492FEED233}"/>
                  </a:ext>
                </a:extLst>
              </p:cNvPr>
              <p:cNvSpPr/>
              <p:nvPr/>
            </p:nvSpPr>
            <p:spPr>
              <a:xfrm>
                <a:off x="3256506" y="4720244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6" name="Freeform: Shape 2361">
                <a:extLst>
                  <a:ext uri="{FF2B5EF4-FFF2-40B4-BE49-F238E27FC236}">
                    <a16:creationId xmlns:a16="http://schemas.microsoft.com/office/drawing/2014/main" id="{CF5AAA7B-6F97-62B1-B8BE-B1DFBD729ECC}"/>
                  </a:ext>
                </a:extLst>
              </p:cNvPr>
              <p:cNvSpPr/>
              <p:nvPr/>
            </p:nvSpPr>
            <p:spPr>
              <a:xfrm>
                <a:off x="3256506" y="5102531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7" name="Freeform: Shape 2362">
                <a:extLst>
                  <a:ext uri="{FF2B5EF4-FFF2-40B4-BE49-F238E27FC236}">
                    <a16:creationId xmlns:a16="http://schemas.microsoft.com/office/drawing/2014/main" id="{480AB90C-F536-3EEA-9BA8-5C09E55595EB}"/>
                  </a:ext>
                </a:extLst>
              </p:cNvPr>
              <p:cNvSpPr/>
              <p:nvPr/>
            </p:nvSpPr>
            <p:spPr>
              <a:xfrm>
                <a:off x="3256506" y="5481658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8" name="Freeform: Shape 2363">
                <a:extLst>
                  <a:ext uri="{FF2B5EF4-FFF2-40B4-BE49-F238E27FC236}">
                    <a16:creationId xmlns:a16="http://schemas.microsoft.com/office/drawing/2014/main" id="{582C2116-C0F8-7303-C1D6-A2EEBB3DE9D8}"/>
                  </a:ext>
                </a:extLst>
              </p:cNvPr>
              <p:cNvSpPr/>
              <p:nvPr/>
            </p:nvSpPr>
            <p:spPr>
              <a:xfrm>
                <a:off x="3256506" y="5863946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9" name="Freeform: Shape 2364">
                <a:extLst>
                  <a:ext uri="{FF2B5EF4-FFF2-40B4-BE49-F238E27FC236}">
                    <a16:creationId xmlns:a16="http://schemas.microsoft.com/office/drawing/2014/main" id="{2721603A-2E5D-DE32-6EA2-886B21BF3A1A}"/>
                  </a:ext>
                </a:extLst>
              </p:cNvPr>
              <p:cNvSpPr/>
              <p:nvPr/>
            </p:nvSpPr>
            <p:spPr>
              <a:xfrm>
                <a:off x="3256506" y="6243072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0" name="Freeform: Shape 2365">
                <a:extLst>
                  <a:ext uri="{FF2B5EF4-FFF2-40B4-BE49-F238E27FC236}">
                    <a16:creationId xmlns:a16="http://schemas.microsoft.com/office/drawing/2014/main" id="{F2470F01-469D-2CD8-8567-3B211ACACB21}"/>
                  </a:ext>
                </a:extLst>
              </p:cNvPr>
              <p:cNvSpPr/>
              <p:nvPr/>
            </p:nvSpPr>
            <p:spPr>
              <a:xfrm>
                <a:off x="3256506" y="6625359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1" name="Freeform: Shape 2366">
                <a:extLst>
                  <a:ext uri="{FF2B5EF4-FFF2-40B4-BE49-F238E27FC236}">
                    <a16:creationId xmlns:a16="http://schemas.microsoft.com/office/drawing/2014/main" id="{D0327F0D-A9C5-63E4-4B13-BFEA0BD20B2F}"/>
                  </a:ext>
                </a:extLst>
              </p:cNvPr>
              <p:cNvSpPr/>
              <p:nvPr/>
            </p:nvSpPr>
            <p:spPr>
              <a:xfrm>
                <a:off x="3256506" y="147338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2" name="Freeform: Shape 2367">
                <a:extLst>
                  <a:ext uri="{FF2B5EF4-FFF2-40B4-BE49-F238E27FC236}">
                    <a16:creationId xmlns:a16="http://schemas.microsoft.com/office/drawing/2014/main" id="{E4072C6E-A574-144A-75D7-655560129A7D}"/>
                  </a:ext>
                </a:extLst>
              </p:cNvPr>
              <p:cNvSpPr/>
              <p:nvPr/>
            </p:nvSpPr>
            <p:spPr>
              <a:xfrm>
                <a:off x="3256506" y="529624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3" name="Freeform: Shape 2368">
                <a:extLst>
                  <a:ext uri="{FF2B5EF4-FFF2-40B4-BE49-F238E27FC236}">
                    <a16:creationId xmlns:a16="http://schemas.microsoft.com/office/drawing/2014/main" id="{65208D2D-EE3C-CDF4-1FC1-9EF3691D384A}"/>
                  </a:ext>
                </a:extLst>
              </p:cNvPr>
              <p:cNvSpPr/>
              <p:nvPr/>
            </p:nvSpPr>
            <p:spPr>
              <a:xfrm>
                <a:off x="3256506" y="908752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4" name="Freeform: Shape 2369">
                <a:extLst>
                  <a:ext uri="{FF2B5EF4-FFF2-40B4-BE49-F238E27FC236}">
                    <a16:creationId xmlns:a16="http://schemas.microsoft.com/office/drawing/2014/main" id="{5C86F2EC-C80B-B75C-96D8-D925EE77FF3B}"/>
                  </a:ext>
                </a:extLst>
              </p:cNvPr>
              <p:cNvSpPr/>
              <p:nvPr/>
            </p:nvSpPr>
            <p:spPr>
              <a:xfrm>
                <a:off x="3256506" y="1291040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5" name="Freeform: Shape 2370">
                <a:extLst>
                  <a:ext uri="{FF2B5EF4-FFF2-40B4-BE49-F238E27FC236}">
                    <a16:creationId xmlns:a16="http://schemas.microsoft.com/office/drawing/2014/main" id="{81D9077A-F8D9-C9BE-302D-3E4161A51DCF}"/>
                  </a:ext>
                </a:extLst>
              </p:cNvPr>
              <p:cNvSpPr/>
              <p:nvPr/>
            </p:nvSpPr>
            <p:spPr>
              <a:xfrm>
                <a:off x="3256506" y="1673327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6" name="Freeform: Shape 2371">
                <a:extLst>
                  <a:ext uri="{FF2B5EF4-FFF2-40B4-BE49-F238E27FC236}">
                    <a16:creationId xmlns:a16="http://schemas.microsoft.com/office/drawing/2014/main" id="{D409669D-C4B5-CCD4-E724-FB1A81BDF6C2}"/>
                  </a:ext>
                </a:extLst>
              </p:cNvPr>
              <p:cNvSpPr/>
              <p:nvPr/>
            </p:nvSpPr>
            <p:spPr>
              <a:xfrm>
                <a:off x="3256506" y="2052454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7" name="Freeform: Shape 2372">
                <a:extLst>
                  <a:ext uri="{FF2B5EF4-FFF2-40B4-BE49-F238E27FC236}">
                    <a16:creationId xmlns:a16="http://schemas.microsoft.com/office/drawing/2014/main" id="{9EF3AA97-DCE9-781B-5A62-0843A24D3452}"/>
                  </a:ext>
                </a:extLst>
              </p:cNvPr>
              <p:cNvSpPr/>
              <p:nvPr/>
            </p:nvSpPr>
            <p:spPr>
              <a:xfrm>
                <a:off x="3256506" y="2434740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8" name="Freeform: Shape 2373">
                <a:extLst>
                  <a:ext uri="{FF2B5EF4-FFF2-40B4-BE49-F238E27FC236}">
                    <a16:creationId xmlns:a16="http://schemas.microsoft.com/office/drawing/2014/main" id="{84D322BB-8C5B-10F7-4C68-EEDCF6558AD5}"/>
                  </a:ext>
                </a:extLst>
              </p:cNvPr>
              <p:cNvSpPr/>
              <p:nvPr/>
            </p:nvSpPr>
            <p:spPr>
              <a:xfrm>
                <a:off x="3256506" y="2813868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9" name="Freeform: Shape 2374">
                <a:extLst>
                  <a:ext uri="{FF2B5EF4-FFF2-40B4-BE49-F238E27FC236}">
                    <a16:creationId xmlns:a16="http://schemas.microsoft.com/office/drawing/2014/main" id="{6589AF42-4B77-13EA-D136-69D25AD1116D}"/>
                  </a:ext>
                </a:extLst>
              </p:cNvPr>
              <p:cNvSpPr/>
              <p:nvPr/>
            </p:nvSpPr>
            <p:spPr>
              <a:xfrm>
                <a:off x="3256506" y="3196153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C76DE3F-4EE1-BF63-60E1-ED0FE2273B2B}"/>
                </a:ext>
              </a:extLst>
            </p:cNvPr>
            <p:cNvGrpSpPr/>
            <p:nvPr/>
          </p:nvGrpSpPr>
          <p:grpSpPr>
            <a:xfrm>
              <a:off x="1164930" y="147338"/>
              <a:ext cx="183698" cy="6563325"/>
              <a:chOff x="1258036" y="147338"/>
              <a:chExt cx="183698" cy="6563325"/>
            </a:xfrm>
            <a:grpFill/>
          </p:grpSpPr>
          <p:sp>
            <p:nvSpPr>
              <p:cNvPr id="334" name="Freeform: Shape 2339">
                <a:extLst>
                  <a:ext uri="{FF2B5EF4-FFF2-40B4-BE49-F238E27FC236}">
                    <a16:creationId xmlns:a16="http://schemas.microsoft.com/office/drawing/2014/main" id="{2ACBBE37-47A7-36A0-0838-B48E55A7E4C0}"/>
                  </a:ext>
                </a:extLst>
              </p:cNvPr>
              <p:cNvSpPr/>
              <p:nvPr/>
            </p:nvSpPr>
            <p:spPr>
              <a:xfrm>
                <a:off x="1258036" y="3576544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5" name="Freeform: Shape 2340">
                <a:extLst>
                  <a:ext uri="{FF2B5EF4-FFF2-40B4-BE49-F238E27FC236}">
                    <a16:creationId xmlns:a16="http://schemas.microsoft.com/office/drawing/2014/main" id="{7FF7FF2A-AEA7-45D9-C138-1A662AACF979}"/>
                  </a:ext>
                </a:extLst>
              </p:cNvPr>
              <p:cNvSpPr/>
              <p:nvPr/>
            </p:nvSpPr>
            <p:spPr>
              <a:xfrm>
                <a:off x="1258036" y="3958829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6" name="Freeform: Shape 2341">
                <a:extLst>
                  <a:ext uri="{FF2B5EF4-FFF2-40B4-BE49-F238E27FC236}">
                    <a16:creationId xmlns:a16="http://schemas.microsoft.com/office/drawing/2014/main" id="{F402874A-CBEB-A9CC-1BAB-59DAC70DC590}"/>
                  </a:ext>
                </a:extLst>
              </p:cNvPr>
              <p:cNvSpPr/>
              <p:nvPr/>
            </p:nvSpPr>
            <p:spPr>
              <a:xfrm>
                <a:off x="1258036" y="4337958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7" name="Freeform: Shape 2342">
                <a:extLst>
                  <a:ext uri="{FF2B5EF4-FFF2-40B4-BE49-F238E27FC236}">
                    <a16:creationId xmlns:a16="http://schemas.microsoft.com/office/drawing/2014/main" id="{B26888A8-9EFE-0DAF-F3DA-7F7619CF2172}"/>
                  </a:ext>
                </a:extLst>
              </p:cNvPr>
              <p:cNvSpPr/>
              <p:nvPr/>
            </p:nvSpPr>
            <p:spPr>
              <a:xfrm>
                <a:off x="1258036" y="4720244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8" name="Freeform: Shape 2343">
                <a:extLst>
                  <a:ext uri="{FF2B5EF4-FFF2-40B4-BE49-F238E27FC236}">
                    <a16:creationId xmlns:a16="http://schemas.microsoft.com/office/drawing/2014/main" id="{55ACE481-2DC2-F582-0FB3-654DBDFA26CF}"/>
                  </a:ext>
                </a:extLst>
              </p:cNvPr>
              <p:cNvSpPr/>
              <p:nvPr/>
            </p:nvSpPr>
            <p:spPr>
              <a:xfrm>
                <a:off x="1258036" y="5102531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9" name="Freeform: Shape 2344">
                <a:extLst>
                  <a:ext uri="{FF2B5EF4-FFF2-40B4-BE49-F238E27FC236}">
                    <a16:creationId xmlns:a16="http://schemas.microsoft.com/office/drawing/2014/main" id="{FC129A76-53A3-861B-48ED-267B1F0E553D}"/>
                  </a:ext>
                </a:extLst>
              </p:cNvPr>
              <p:cNvSpPr/>
              <p:nvPr/>
            </p:nvSpPr>
            <p:spPr>
              <a:xfrm>
                <a:off x="1258036" y="5481658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0" name="Freeform: Shape 2345">
                <a:extLst>
                  <a:ext uri="{FF2B5EF4-FFF2-40B4-BE49-F238E27FC236}">
                    <a16:creationId xmlns:a16="http://schemas.microsoft.com/office/drawing/2014/main" id="{1244684A-7342-46B3-1C79-A63CE5FC9F12}"/>
                  </a:ext>
                </a:extLst>
              </p:cNvPr>
              <p:cNvSpPr/>
              <p:nvPr/>
            </p:nvSpPr>
            <p:spPr>
              <a:xfrm>
                <a:off x="1258036" y="5863946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1" name="Freeform: Shape 2346">
                <a:extLst>
                  <a:ext uri="{FF2B5EF4-FFF2-40B4-BE49-F238E27FC236}">
                    <a16:creationId xmlns:a16="http://schemas.microsoft.com/office/drawing/2014/main" id="{E96B0D7D-BB8F-E866-F81A-F6E88BC7F61B}"/>
                  </a:ext>
                </a:extLst>
              </p:cNvPr>
              <p:cNvSpPr/>
              <p:nvPr/>
            </p:nvSpPr>
            <p:spPr>
              <a:xfrm>
                <a:off x="1258036" y="6243072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2" name="Freeform: Shape 2347">
                <a:extLst>
                  <a:ext uri="{FF2B5EF4-FFF2-40B4-BE49-F238E27FC236}">
                    <a16:creationId xmlns:a16="http://schemas.microsoft.com/office/drawing/2014/main" id="{4019BA96-2ED2-4BE5-9FCF-082F7939B501}"/>
                  </a:ext>
                </a:extLst>
              </p:cNvPr>
              <p:cNvSpPr/>
              <p:nvPr/>
            </p:nvSpPr>
            <p:spPr>
              <a:xfrm>
                <a:off x="1258036" y="6625359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3" name="Freeform: Shape 2348">
                <a:extLst>
                  <a:ext uri="{FF2B5EF4-FFF2-40B4-BE49-F238E27FC236}">
                    <a16:creationId xmlns:a16="http://schemas.microsoft.com/office/drawing/2014/main" id="{633EC651-AB34-26B1-6AC0-9EE745BD65E3}"/>
                  </a:ext>
                </a:extLst>
              </p:cNvPr>
              <p:cNvSpPr/>
              <p:nvPr/>
            </p:nvSpPr>
            <p:spPr>
              <a:xfrm>
                <a:off x="1258036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4" name="Freeform: Shape 2349">
                <a:extLst>
                  <a:ext uri="{FF2B5EF4-FFF2-40B4-BE49-F238E27FC236}">
                    <a16:creationId xmlns:a16="http://schemas.microsoft.com/office/drawing/2014/main" id="{39E58F9B-76B5-5825-66BB-9A1B58274DA4}"/>
                  </a:ext>
                </a:extLst>
              </p:cNvPr>
              <p:cNvSpPr/>
              <p:nvPr/>
            </p:nvSpPr>
            <p:spPr>
              <a:xfrm>
                <a:off x="1258036" y="529624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5" name="Freeform: Shape 2350">
                <a:extLst>
                  <a:ext uri="{FF2B5EF4-FFF2-40B4-BE49-F238E27FC236}">
                    <a16:creationId xmlns:a16="http://schemas.microsoft.com/office/drawing/2014/main" id="{CA1E495C-D979-7A49-CD4C-E1AC629A9E91}"/>
                  </a:ext>
                </a:extLst>
              </p:cNvPr>
              <p:cNvSpPr/>
              <p:nvPr/>
            </p:nvSpPr>
            <p:spPr>
              <a:xfrm>
                <a:off x="1258036" y="908752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6" name="Freeform: Shape 2351">
                <a:extLst>
                  <a:ext uri="{FF2B5EF4-FFF2-40B4-BE49-F238E27FC236}">
                    <a16:creationId xmlns:a16="http://schemas.microsoft.com/office/drawing/2014/main" id="{A2225C84-768E-7E18-6D85-039AF9471919}"/>
                  </a:ext>
                </a:extLst>
              </p:cNvPr>
              <p:cNvSpPr/>
              <p:nvPr/>
            </p:nvSpPr>
            <p:spPr>
              <a:xfrm>
                <a:off x="1258036" y="1291040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7" name="Freeform: Shape 2352">
                <a:extLst>
                  <a:ext uri="{FF2B5EF4-FFF2-40B4-BE49-F238E27FC236}">
                    <a16:creationId xmlns:a16="http://schemas.microsoft.com/office/drawing/2014/main" id="{9C44232A-3751-7B43-5AA0-87B99F17F462}"/>
                  </a:ext>
                </a:extLst>
              </p:cNvPr>
              <p:cNvSpPr/>
              <p:nvPr/>
            </p:nvSpPr>
            <p:spPr>
              <a:xfrm>
                <a:off x="1258036" y="1673327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8" name="Freeform: Shape 2353">
                <a:extLst>
                  <a:ext uri="{FF2B5EF4-FFF2-40B4-BE49-F238E27FC236}">
                    <a16:creationId xmlns:a16="http://schemas.microsoft.com/office/drawing/2014/main" id="{833E4497-9A99-21A9-B570-A15A67FA4503}"/>
                  </a:ext>
                </a:extLst>
              </p:cNvPr>
              <p:cNvSpPr/>
              <p:nvPr/>
            </p:nvSpPr>
            <p:spPr>
              <a:xfrm>
                <a:off x="1258036" y="2052454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9" name="Freeform: Shape 2354">
                <a:extLst>
                  <a:ext uri="{FF2B5EF4-FFF2-40B4-BE49-F238E27FC236}">
                    <a16:creationId xmlns:a16="http://schemas.microsoft.com/office/drawing/2014/main" id="{280F1085-1375-98B8-B80C-3913AB1BD2B2}"/>
                  </a:ext>
                </a:extLst>
              </p:cNvPr>
              <p:cNvSpPr/>
              <p:nvPr/>
            </p:nvSpPr>
            <p:spPr>
              <a:xfrm>
                <a:off x="1258036" y="2434740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0" name="Freeform: Shape 2355">
                <a:extLst>
                  <a:ext uri="{FF2B5EF4-FFF2-40B4-BE49-F238E27FC236}">
                    <a16:creationId xmlns:a16="http://schemas.microsoft.com/office/drawing/2014/main" id="{FF30C87B-EDC8-D6AD-470A-F2A10720F4FE}"/>
                  </a:ext>
                </a:extLst>
              </p:cNvPr>
              <p:cNvSpPr/>
              <p:nvPr/>
            </p:nvSpPr>
            <p:spPr>
              <a:xfrm>
                <a:off x="1258036" y="2813868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1" name="Freeform: Shape 2356">
                <a:extLst>
                  <a:ext uri="{FF2B5EF4-FFF2-40B4-BE49-F238E27FC236}">
                    <a16:creationId xmlns:a16="http://schemas.microsoft.com/office/drawing/2014/main" id="{EBE80B26-CCB9-7C1F-D771-6379F9067B53}"/>
                  </a:ext>
                </a:extLst>
              </p:cNvPr>
              <p:cNvSpPr/>
              <p:nvPr/>
            </p:nvSpPr>
            <p:spPr>
              <a:xfrm>
                <a:off x="1258036" y="3196153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A645B4C-ED8E-154C-D869-14A3F6DE0E86}"/>
                </a:ext>
              </a:extLst>
            </p:cNvPr>
            <p:cNvGrpSpPr/>
            <p:nvPr/>
          </p:nvGrpSpPr>
          <p:grpSpPr>
            <a:xfrm>
              <a:off x="3708480" y="147338"/>
              <a:ext cx="183698" cy="6563325"/>
              <a:chOff x="3758149" y="147338"/>
              <a:chExt cx="183698" cy="6563325"/>
            </a:xfrm>
            <a:grpFill/>
          </p:grpSpPr>
          <p:sp>
            <p:nvSpPr>
              <p:cNvPr id="316" name="Freeform: Shape 2321">
                <a:extLst>
                  <a:ext uri="{FF2B5EF4-FFF2-40B4-BE49-F238E27FC236}">
                    <a16:creationId xmlns:a16="http://schemas.microsoft.com/office/drawing/2014/main" id="{455898ED-13E4-661E-FD49-EB079ABE569E}"/>
                  </a:ext>
                </a:extLst>
              </p:cNvPr>
              <p:cNvSpPr/>
              <p:nvPr/>
            </p:nvSpPr>
            <p:spPr>
              <a:xfrm>
                <a:off x="3758149" y="3576544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7" name="Freeform: Shape 2322">
                <a:extLst>
                  <a:ext uri="{FF2B5EF4-FFF2-40B4-BE49-F238E27FC236}">
                    <a16:creationId xmlns:a16="http://schemas.microsoft.com/office/drawing/2014/main" id="{317FEC18-29D5-1031-50D1-AC239E156303}"/>
                  </a:ext>
                </a:extLst>
              </p:cNvPr>
              <p:cNvSpPr/>
              <p:nvPr/>
            </p:nvSpPr>
            <p:spPr>
              <a:xfrm>
                <a:off x="3758149" y="3958829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8" name="Freeform: Shape 2323">
                <a:extLst>
                  <a:ext uri="{FF2B5EF4-FFF2-40B4-BE49-F238E27FC236}">
                    <a16:creationId xmlns:a16="http://schemas.microsoft.com/office/drawing/2014/main" id="{B8B9B225-4F48-C1BE-6E2D-E0A9C4D3B5A0}"/>
                  </a:ext>
                </a:extLst>
              </p:cNvPr>
              <p:cNvSpPr/>
              <p:nvPr/>
            </p:nvSpPr>
            <p:spPr>
              <a:xfrm>
                <a:off x="3758149" y="4337958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9" name="Freeform: Shape 2324">
                <a:extLst>
                  <a:ext uri="{FF2B5EF4-FFF2-40B4-BE49-F238E27FC236}">
                    <a16:creationId xmlns:a16="http://schemas.microsoft.com/office/drawing/2014/main" id="{CF0B8FD0-6206-711C-D192-32535D5BCE64}"/>
                  </a:ext>
                </a:extLst>
              </p:cNvPr>
              <p:cNvSpPr/>
              <p:nvPr/>
            </p:nvSpPr>
            <p:spPr>
              <a:xfrm>
                <a:off x="3758149" y="4720244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0" name="Freeform: Shape 2325">
                <a:extLst>
                  <a:ext uri="{FF2B5EF4-FFF2-40B4-BE49-F238E27FC236}">
                    <a16:creationId xmlns:a16="http://schemas.microsoft.com/office/drawing/2014/main" id="{4B39B8E4-38A0-D756-CD7F-F46FE893328A}"/>
                  </a:ext>
                </a:extLst>
              </p:cNvPr>
              <p:cNvSpPr/>
              <p:nvPr/>
            </p:nvSpPr>
            <p:spPr>
              <a:xfrm>
                <a:off x="3758149" y="5102531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1" name="Freeform: Shape 2326">
                <a:extLst>
                  <a:ext uri="{FF2B5EF4-FFF2-40B4-BE49-F238E27FC236}">
                    <a16:creationId xmlns:a16="http://schemas.microsoft.com/office/drawing/2014/main" id="{132F7781-F874-E6F7-221D-1D00D40D02D3}"/>
                  </a:ext>
                </a:extLst>
              </p:cNvPr>
              <p:cNvSpPr/>
              <p:nvPr/>
            </p:nvSpPr>
            <p:spPr>
              <a:xfrm>
                <a:off x="3758149" y="5481658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2" name="Freeform: Shape 2327">
                <a:extLst>
                  <a:ext uri="{FF2B5EF4-FFF2-40B4-BE49-F238E27FC236}">
                    <a16:creationId xmlns:a16="http://schemas.microsoft.com/office/drawing/2014/main" id="{73D31F54-0259-2D44-D934-374FE90CEBE3}"/>
                  </a:ext>
                </a:extLst>
              </p:cNvPr>
              <p:cNvSpPr/>
              <p:nvPr/>
            </p:nvSpPr>
            <p:spPr>
              <a:xfrm>
                <a:off x="3758149" y="5863946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3" name="Freeform: Shape 2328">
                <a:extLst>
                  <a:ext uri="{FF2B5EF4-FFF2-40B4-BE49-F238E27FC236}">
                    <a16:creationId xmlns:a16="http://schemas.microsoft.com/office/drawing/2014/main" id="{43537318-C6C6-49B6-59AB-65EE6B5F449F}"/>
                  </a:ext>
                </a:extLst>
              </p:cNvPr>
              <p:cNvSpPr/>
              <p:nvPr/>
            </p:nvSpPr>
            <p:spPr>
              <a:xfrm>
                <a:off x="3758149" y="6243072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4" name="Freeform: Shape 2329">
                <a:extLst>
                  <a:ext uri="{FF2B5EF4-FFF2-40B4-BE49-F238E27FC236}">
                    <a16:creationId xmlns:a16="http://schemas.microsoft.com/office/drawing/2014/main" id="{D334C6A6-B6E8-5DDE-0D46-4121E332B020}"/>
                  </a:ext>
                </a:extLst>
              </p:cNvPr>
              <p:cNvSpPr/>
              <p:nvPr/>
            </p:nvSpPr>
            <p:spPr>
              <a:xfrm>
                <a:off x="3758149" y="6625359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5" name="Freeform: Shape 2330">
                <a:extLst>
                  <a:ext uri="{FF2B5EF4-FFF2-40B4-BE49-F238E27FC236}">
                    <a16:creationId xmlns:a16="http://schemas.microsoft.com/office/drawing/2014/main" id="{6E5C1A45-1B70-24EF-A956-54CD306A972F}"/>
                  </a:ext>
                </a:extLst>
              </p:cNvPr>
              <p:cNvSpPr/>
              <p:nvPr/>
            </p:nvSpPr>
            <p:spPr>
              <a:xfrm>
                <a:off x="3758149" y="147338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6" name="Freeform: Shape 2331">
                <a:extLst>
                  <a:ext uri="{FF2B5EF4-FFF2-40B4-BE49-F238E27FC236}">
                    <a16:creationId xmlns:a16="http://schemas.microsoft.com/office/drawing/2014/main" id="{C18829F5-165C-166F-8036-5BACC61B23A8}"/>
                  </a:ext>
                </a:extLst>
              </p:cNvPr>
              <p:cNvSpPr/>
              <p:nvPr/>
            </p:nvSpPr>
            <p:spPr>
              <a:xfrm>
                <a:off x="3758149" y="529624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7" name="Freeform: Shape 2332">
                <a:extLst>
                  <a:ext uri="{FF2B5EF4-FFF2-40B4-BE49-F238E27FC236}">
                    <a16:creationId xmlns:a16="http://schemas.microsoft.com/office/drawing/2014/main" id="{BFF73288-7D2E-76F4-BAF6-0580A48C598E}"/>
                  </a:ext>
                </a:extLst>
              </p:cNvPr>
              <p:cNvSpPr/>
              <p:nvPr/>
            </p:nvSpPr>
            <p:spPr>
              <a:xfrm>
                <a:off x="3758149" y="908752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8" name="Freeform: Shape 2333">
                <a:extLst>
                  <a:ext uri="{FF2B5EF4-FFF2-40B4-BE49-F238E27FC236}">
                    <a16:creationId xmlns:a16="http://schemas.microsoft.com/office/drawing/2014/main" id="{756F96BD-1778-4C99-AEE5-A5F235812E1F}"/>
                  </a:ext>
                </a:extLst>
              </p:cNvPr>
              <p:cNvSpPr/>
              <p:nvPr/>
            </p:nvSpPr>
            <p:spPr>
              <a:xfrm>
                <a:off x="3758149" y="1291040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9" name="Freeform: Shape 2334">
                <a:extLst>
                  <a:ext uri="{FF2B5EF4-FFF2-40B4-BE49-F238E27FC236}">
                    <a16:creationId xmlns:a16="http://schemas.microsoft.com/office/drawing/2014/main" id="{8D3264B4-FC30-7698-FE61-02BC8DBCA892}"/>
                  </a:ext>
                </a:extLst>
              </p:cNvPr>
              <p:cNvSpPr/>
              <p:nvPr/>
            </p:nvSpPr>
            <p:spPr>
              <a:xfrm>
                <a:off x="3758149" y="1673327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0" name="Freeform: Shape 2335">
                <a:extLst>
                  <a:ext uri="{FF2B5EF4-FFF2-40B4-BE49-F238E27FC236}">
                    <a16:creationId xmlns:a16="http://schemas.microsoft.com/office/drawing/2014/main" id="{29115318-55C3-BA1E-201E-E855426AA0E1}"/>
                  </a:ext>
                </a:extLst>
              </p:cNvPr>
              <p:cNvSpPr/>
              <p:nvPr/>
            </p:nvSpPr>
            <p:spPr>
              <a:xfrm>
                <a:off x="3758149" y="2052454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1" name="Freeform: Shape 2336">
                <a:extLst>
                  <a:ext uri="{FF2B5EF4-FFF2-40B4-BE49-F238E27FC236}">
                    <a16:creationId xmlns:a16="http://schemas.microsoft.com/office/drawing/2014/main" id="{D254278F-D27F-71AD-83EF-CA00612C3D9A}"/>
                  </a:ext>
                </a:extLst>
              </p:cNvPr>
              <p:cNvSpPr/>
              <p:nvPr/>
            </p:nvSpPr>
            <p:spPr>
              <a:xfrm>
                <a:off x="3758149" y="2434740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2" name="Freeform: Shape 2337">
                <a:extLst>
                  <a:ext uri="{FF2B5EF4-FFF2-40B4-BE49-F238E27FC236}">
                    <a16:creationId xmlns:a16="http://schemas.microsoft.com/office/drawing/2014/main" id="{8AF42DC3-03E7-DFFD-B602-02312456855D}"/>
                  </a:ext>
                </a:extLst>
              </p:cNvPr>
              <p:cNvSpPr/>
              <p:nvPr/>
            </p:nvSpPr>
            <p:spPr>
              <a:xfrm>
                <a:off x="3758149" y="2813868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3" name="Freeform: Shape 2338">
                <a:extLst>
                  <a:ext uri="{FF2B5EF4-FFF2-40B4-BE49-F238E27FC236}">
                    <a16:creationId xmlns:a16="http://schemas.microsoft.com/office/drawing/2014/main" id="{BE540B92-CEB1-452B-CC39-6BF6684C0A09}"/>
                  </a:ext>
                </a:extLst>
              </p:cNvPr>
              <p:cNvSpPr/>
              <p:nvPr/>
            </p:nvSpPr>
            <p:spPr>
              <a:xfrm>
                <a:off x="3758149" y="3196153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D11FA8E-204E-0BC5-DB6A-15A5FDAEEB26}"/>
                </a:ext>
              </a:extLst>
            </p:cNvPr>
            <p:cNvGrpSpPr/>
            <p:nvPr/>
          </p:nvGrpSpPr>
          <p:grpSpPr>
            <a:xfrm>
              <a:off x="5741160" y="147338"/>
              <a:ext cx="183698" cy="6563325"/>
              <a:chOff x="5754040" y="147338"/>
              <a:chExt cx="183698" cy="6563325"/>
            </a:xfrm>
            <a:grpFill/>
          </p:grpSpPr>
          <p:sp>
            <p:nvSpPr>
              <p:cNvPr id="298" name="Freeform: Shape 2303">
                <a:extLst>
                  <a:ext uri="{FF2B5EF4-FFF2-40B4-BE49-F238E27FC236}">
                    <a16:creationId xmlns:a16="http://schemas.microsoft.com/office/drawing/2014/main" id="{EF151B12-FA6F-6A0C-1AD6-79CC797968BA}"/>
                  </a:ext>
                </a:extLst>
              </p:cNvPr>
              <p:cNvSpPr/>
              <p:nvPr/>
            </p:nvSpPr>
            <p:spPr>
              <a:xfrm>
                <a:off x="5754040" y="3576544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9" name="Freeform: Shape 2304">
                <a:extLst>
                  <a:ext uri="{FF2B5EF4-FFF2-40B4-BE49-F238E27FC236}">
                    <a16:creationId xmlns:a16="http://schemas.microsoft.com/office/drawing/2014/main" id="{E1BF6D9F-E7A0-C1D3-B3FD-DC6FFE2F2979}"/>
                  </a:ext>
                </a:extLst>
              </p:cNvPr>
              <p:cNvSpPr/>
              <p:nvPr/>
            </p:nvSpPr>
            <p:spPr>
              <a:xfrm>
                <a:off x="5754040" y="3958829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0" name="Freeform: Shape 2305">
                <a:extLst>
                  <a:ext uri="{FF2B5EF4-FFF2-40B4-BE49-F238E27FC236}">
                    <a16:creationId xmlns:a16="http://schemas.microsoft.com/office/drawing/2014/main" id="{D3866359-6EAE-12FE-AAC3-367AFD903B92}"/>
                  </a:ext>
                </a:extLst>
              </p:cNvPr>
              <p:cNvSpPr/>
              <p:nvPr/>
            </p:nvSpPr>
            <p:spPr>
              <a:xfrm>
                <a:off x="5754040" y="4337958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1" name="Freeform: Shape 2306">
                <a:extLst>
                  <a:ext uri="{FF2B5EF4-FFF2-40B4-BE49-F238E27FC236}">
                    <a16:creationId xmlns:a16="http://schemas.microsoft.com/office/drawing/2014/main" id="{7E050CAD-5289-8E0B-572C-2CCC21D079E5}"/>
                  </a:ext>
                </a:extLst>
              </p:cNvPr>
              <p:cNvSpPr/>
              <p:nvPr/>
            </p:nvSpPr>
            <p:spPr>
              <a:xfrm>
                <a:off x="5754040" y="4720244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2" name="Freeform: Shape 2307">
                <a:extLst>
                  <a:ext uri="{FF2B5EF4-FFF2-40B4-BE49-F238E27FC236}">
                    <a16:creationId xmlns:a16="http://schemas.microsoft.com/office/drawing/2014/main" id="{BC04E2C1-37A4-DE50-EA2A-C7D1AC77B2BE}"/>
                  </a:ext>
                </a:extLst>
              </p:cNvPr>
              <p:cNvSpPr/>
              <p:nvPr/>
            </p:nvSpPr>
            <p:spPr>
              <a:xfrm>
                <a:off x="5754040" y="5102531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3" name="Freeform: Shape 2308">
                <a:extLst>
                  <a:ext uri="{FF2B5EF4-FFF2-40B4-BE49-F238E27FC236}">
                    <a16:creationId xmlns:a16="http://schemas.microsoft.com/office/drawing/2014/main" id="{068F37DF-DFB2-6B74-89D7-4FA397A7AC43}"/>
                  </a:ext>
                </a:extLst>
              </p:cNvPr>
              <p:cNvSpPr/>
              <p:nvPr/>
            </p:nvSpPr>
            <p:spPr>
              <a:xfrm>
                <a:off x="5754040" y="5481658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4" name="Freeform: Shape 2309">
                <a:extLst>
                  <a:ext uri="{FF2B5EF4-FFF2-40B4-BE49-F238E27FC236}">
                    <a16:creationId xmlns:a16="http://schemas.microsoft.com/office/drawing/2014/main" id="{651045B1-2F91-E30E-2733-FABAB139434F}"/>
                  </a:ext>
                </a:extLst>
              </p:cNvPr>
              <p:cNvSpPr/>
              <p:nvPr/>
            </p:nvSpPr>
            <p:spPr>
              <a:xfrm>
                <a:off x="5754040" y="5863946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5" name="Freeform: Shape 2310">
                <a:extLst>
                  <a:ext uri="{FF2B5EF4-FFF2-40B4-BE49-F238E27FC236}">
                    <a16:creationId xmlns:a16="http://schemas.microsoft.com/office/drawing/2014/main" id="{C1F87375-C17D-255F-4936-7AC20121EC72}"/>
                  </a:ext>
                </a:extLst>
              </p:cNvPr>
              <p:cNvSpPr/>
              <p:nvPr/>
            </p:nvSpPr>
            <p:spPr>
              <a:xfrm>
                <a:off x="5754040" y="6243072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6" name="Freeform: Shape 2311">
                <a:extLst>
                  <a:ext uri="{FF2B5EF4-FFF2-40B4-BE49-F238E27FC236}">
                    <a16:creationId xmlns:a16="http://schemas.microsoft.com/office/drawing/2014/main" id="{859B952B-D9B0-DC21-C072-4482E95F43CB}"/>
                  </a:ext>
                </a:extLst>
              </p:cNvPr>
              <p:cNvSpPr/>
              <p:nvPr/>
            </p:nvSpPr>
            <p:spPr>
              <a:xfrm>
                <a:off x="5754040" y="6625359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7" name="Freeform: Shape 2312">
                <a:extLst>
                  <a:ext uri="{FF2B5EF4-FFF2-40B4-BE49-F238E27FC236}">
                    <a16:creationId xmlns:a16="http://schemas.microsoft.com/office/drawing/2014/main" id="{7BFA16BD-3BF2-D566-069E-79CA6647BC4E}"/>
                  </a:ext>
                </a:extLst>
              </p:cNvPr>
              <p:cNvSpPr/>
              <p:nvPr/>
            </p:nvSpPr>
            <p:spPr>
              <a:xfrm>
                <a:off x="5754040" y="147338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8" name="Freeform: Shape 2313">
                <a:extLst>
                  <a:ext uri="{FF2B5EF4-FFF2-40B4-BE49-F238E27FC236}">
                    <a16:creationId xmlns:a16="http://schemas.microsoft.com/office/drawing/2014/main" id="{647CFCF8-E972-7204-1FE3-FF941DAB1330}"/>
                  </a:ext>
                </a:extLst>
              </p:cNvPr>
              <p:cNvSpPr/>
              <p:nvPr/>
            </p:nvSpPr>
            <p:spPr>
              <a:xfrm>
                <a:off x="5754040" y="529624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9" name="Freeform: Shape 2314">
                <a:extLst>
                  <a:ext uri="{FF2B5EF4-FFF2-40B4-BE49-F238E27FC236}">
                    <a16:creationId xmlns:a16="http://schemas.microsoft.com/office/drawing/2014/main" id="{399CE8CD-36D9-3972-C3D8-0BAD83FA8697}"/>
                  </a:ext>
                </a:extLst>
              </p:cNvPr>
              <p:cNvSpPr/>
              <p:nvPr/>
            </p:nvSpPr>
            <p:spPr>
              <a:xfrm>
                <a:off x="5754040" y="908752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0" name="Freeform: Shape 2315">
                <a:extLst>
                  <a:ext uri="{FF2B5EF4-FFF2-40B4-BE49-F238E27FC236}">
                    <a16:creationId xmlns:a16="http://schemas.microsoft.com/office/drawing/2014/main" id="{4462346B-1510-EA94-55BD-F81B3F3E199C}"/>
                  </a:ext>
                </a:extLst>
              </p:cNvPr>
              <p:cNvSpPr/>
              <p:nvPr/>
            </p:nvSpPr>
            <p:spPr>
              <a:xfrm>
                <a:off x="5754040" y="1291040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1" name="Freeform: Shape 2316">
                <a:extLst>
                  <a:ext uri="{FF2B5EF4-FFF2-40B4-BE49-F238E27FC236}">
                    <a16:creationId xmlns:a16="http://schemas.microsoft.com/office/drawing/2014/main" id="{953BB645-652A-D66F-F921-E4CDF86E85CE}"/>
                  </a:ext>
                </a:extLst>
              </p:cNvPr>
              <p:cNvSpPr/>
              <p:nvPr/>
            </p:nvSpPr>
            <p:spPr>
              <a:xfrm>
                <a:off x="5754040" y="1673327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2" name="Freeform: Shape 2317">
                <a:extLst>
                  <a:ext uri="{FF2B5EF4-FFF2-40B4-BE49-F238E27FC236}">
                    <a16:creationId xmlns:a16="http://schemas.microsoft.com/office/drawing/2014/main" id="{6131A047-B640-F8AF-F480-91F17E70CBB0}"/>
                  </a:ext>
                </a:extLst>
              </p:cNvPr>
              <p:cNvSpPr/>
              <p:nvPr/>
            </p:nvSpPr>
            <p:spPr>
              <a:xfrm>
                <a:off x="5754040" y="2052454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3" name="Freeform: Shape 2318">
                <a:extLst>
                  <a:ext uri="{FF2B5EF4-FFF2-40B4-BE49-F238E27FC236}">
                    <a16:creationId xmlns:a16="http://schemas.microsoft.com/office/drawing/2014/main" id="{7A8679FB-D3A9-E9A9-018C-A2529CB672B0}"/>
                  </a:ext>
                </a:extLst>
              </p:cNvPr>
              <p:cNvSpPr/>
              <p:nvPr/>
            </p:nvSpPr>
            <p:spPr>
              <a:xfrm>
                <a:off x="5754040" y="2434740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" name="Freeform: Shape 2319">
                <a:extLst>
                  <a:ext uri="{FF2B5EF4-FFF2-40B4-BE49-F238E27FC236}">
                    <a16:creationId xmlns:a16="http://schemas.microsoft.com/office/drawing/2014/main" id="{3736EF1F-865A-86BF-9751-610F70EA8B71}"/>
                  </a:ext>
                </a:extLst>
              </p:cNvPr>
              <p:cNvSpPr/>
              <p:nvPr/>
            </p:nvSpPr>
            <p:spPr>
              <a:xfrm>
                <a:off x="5754040" y="2813868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5" name="Freeform: Shape 2320">
                <a:extLst>
                  <a:ext uri="{FF2B5EF4-FFF2-40B4-BE49-F238E27FC236}">
                    <a16:creationId xmlns:a16="http://schemas.microsoft.com/office/drawing/2014/main" id="{CA920F45-3760-C97D-9F96-EAA87E9EA12D}"/>
                  </a:ext>
                </a:extLst>
              </p:cNvPr>
              <p:cNvSpPr/>
              <p:nvPr/>
            </p:nvSpPr>
            <p:spPr>
              <a:xfrm>
                <a:off x="5754040" y="3196153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F935B57-9815-C8E6-1B01-7C274D1B69C9}"/>
                </a:ext>
              </a:extLst>
            </p:cNvPr>
            <p:cNvGrpSpPr/>
            <p:nvPr/>
          </p:nvGrpSpPr>
          <p:grpSpPr>
            <a:xfrm>
              <a:off x="6249330" y="147338"/>
              <a:ext cx="186398" cy="6563325"/>
              <a:chOff x="6252983" y="147338"/>
              <a:chExt cx="186398" cy="6563325"/>
            </a:xfrm>
            <a:grpFill/>
          </p:grpSpPr>
          <p:sp>
            <p:nvSpPr>
              <p:cNvPr id="280" name="Freeform: Shape 2285">
                <a:extLst>
                  <a:ext uri="{FF2B5EF4-FFF2-40B4-BE49-F238E27FC236}">
                    <a16:creationId xmlns:a16="http://schemas.microsoft.com/office/drawing/2014/main" id="{B318E444-3A08-DC76-984E-F344FC04C003}"/>
                  </a:ext>
                </a:extLst>
              </p:cNvPr>
              <p:cNvSpPr/>
              <p:nvPr/>
            </p:nvSpPr>
            <p:spPr>
              <a:xfrm>
                <a:off x="6252983" y="3576544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1" name="Freeform: Shape 2286">
                <a:extLst>
                  <a:ext uri="{FF2B5EF4-FFF2-40B4-BE49-F238E27FC236}">
                    <a16:creationId xmlns:a16="http://schemas.microsoft.com/office/drawing/2014/main" id="{6C124AB5-1CF1-2727-CA39-2D722A441F7F}"/>
                  </a:ext>
                </a:extLst>
              </p:cNvPr>
              <p:cNvSpPr/>
              <p:nvPr/>
            </p:nvSpPr>
            <p:spPr>
              <a:xfrm>
                <a:off x="6252983" y="3958829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2" name="Freeform: Shape 2287">
                <a:extLst>
                  <a:ext uri="{FF2B5EF4-FFF2-40B4-BE49-F238E27FC236}">
                    <a16:creationId xmlns:a16="http://schemas.microsoft.com/office/drawing/2014/main" id="{7348081B-FF76-9E1B-F748-1803AC305BE3}"/>
                  </a:ext>
                </a:extLst>
              </p:cNvPr>
              <p:cNvSpPr/>
              <p:nvPr/>
            </p:nvSpPr>
            <p:spPr>
              <a:xfrm>
                <a:off x="6252983" y="4337958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3" name="Freeform: Shape 2288">
                <a:extLst>
                  <a:ext uri="{FF2B5EF4-FFF2-40B4-BE49-F238E27FC236}">
                    <a16:creationId xmlns:a16="http://schemas.microsoft.com/office/drawing/2014/main" id="{89D8FE2D-D10C-C635-64D2-56646E4004EC}"/>
                  </a:ext>
                </a:extLst>
              </p:cNvPr>
              <p:cNvSpPr/>
              <p:nvPr/>
            </p:nvSpPr>
            <p:spPr>
              <a:xfrm>
                <a:off x="6252983" y="4720244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4" name="Freeform: Shape 2289">
                <a:extLst>
                  <a:ext uri="{FF2B5EF4-FFF2-40B4-BE49-F238E27FC236}">
                    <a16:creationId xmlns:a16="http://schemas.microsoft.com/office/drawing/2014/main" id="{8914D198-6756-0431-0F2E-E465EB17C78A}"/>
                  </a:ext>
                </a:extLst>
              </p:cNvPr>
              <p:cNvSpPr/>
              <p:nvPr/>
            </p:nvSpPr>
            <p:spPr>
              <a:xfrm>
                <a:off x="6252983" y="5102531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5" name="Freeform: Shape 2290">
                <a:extLst>
                  <a:ext uri="{FF2B5EF4-FFF2-40B4-BE49-F238E27FC236}">
                    <a16:creationId xmlns:a16="http://schemas.microsoft.com/office/drawing/2014/main" id="{9157526E-B3F5-FF39-2A75-C27AF8026D44}"/>
                  </a:ext>
                </a:extLst>
              </p:cNvPr>
              <p:cNvSpPr/>
              <p:nvPr/>
            </p:nvSpPr>
            <p:spPr>
              <a:xfrm>
                <a:off x="6252983" y="5481658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6" name="Freeform: Shape 2291">
                <a:extLst>
                  <a:ext uri="{FF2B5EF4-FFF2-40B4-BE49-F238E27FC236}">
                    <a16:creationId xmlns:a16="http://schemas.microsoft.com/office/drawing/2014/main" id="{0ECC7ACE-C9EF-DDE7-7E8E-974D51F5D521}"/>
                  </a:ext>
                </a:extLst>
              </p:cNvPr>
              <p:cNvSpPr/>
              <p:nvPr/>
            </p:nvSpPr>
            <p:spPr>
              <a:xfrm>
                <a:off x="6252983" y="5863946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7" name="Freeform: Shape 2292">
                <a:extLst>
                  <a:ext uri="{FF2B5EF4-FFF2-40B4-BE49-F238E27FC236}">
                    <a16:creationId xmlns:a16="http://schemas.microsoft.com/office/drawing/2014/main" id="{04AC70FF-0776-29C7-72C8-3AAC3C55FB3F}"/>
                  </a:ext>
                </a:extLst>
              </p:cNvPr>
              <p:cNvSpPr/>
              <p:nvPr/>
            </p:nvSpPr>
            <p:spPr>
              <a:xfrm>
                <a:off x="6252983" y="6243072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8" name="Freeform: Shape 2293">
                <a:extLst>
                  <a:ext uri="{FF2B5EF4-FFF2-40B4-BE49-F238E27FC236}">
                    <a16:creationId xmlns:a16="http://schemas.microsoft.com/office/drawing/2014/main" id="{617C7554-EFDC-D673-38D9-9901CA0C36B9}"/>
                  </a:ext>
                </a:extLst>
              </p:cNvPr>
              <p:cNvSpPr/>
              <p:nvPr/>
            </p:nvSpPr>
            <p:spPr>
              <a:xfrm>
                <a:off x="6252983" y="6625359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9" name="Freeform: Shape 2294">
                <a:extLst>
                  <a:ext uri="{FF2B5EF4-FFF2-40B4-BE49-F238E27FC236}">
                    <a16:creationId xmlns:a16="http://schemas.microsoft.com/office/drawing/2014/main" id="{6F18FB57-2B6E-1B90-66A0-77F0861F60DB}"/>
                  </a:ext>
                </a:extLst>
              </p:cNvPr>
              <p:cNvSpPr/>
              <p:nvPr/>
            </p:nvSpPr>
            <p:spPr>
              <a:xfrm>
                <a:off x="6252983" y="147338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0" name="Freeform: Shape 2295">
                <a:extLst>
                  <a:ext uri="{FF2B5EF4-FFF2-40B4-BE49-F238E27FC236}">
                    <a16:creationId xmlns:a16="http://schemas.microsoft.com/office/drawing/2014/main" id="{B83103C2-9646-ABB7-39A4-721C6CBB9FDA}"/>
                  </a:ext>
                </a:extLst>
              </p:cNvPr>
              <p:cNvSpPr/>
              <p:nvPr/>
            </p:nvSpPr>
            <p:spPr>
              <a:xfrm>
                <a:off x="6252983" y="529624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1" name="Freeform: Shape 2296">
                <a:extLst>
                  <a:ext uri="{FF2B5EF4-FFF2-40B4-BE49-F238E27FC236}">
                    <a16:creationId xmlns:a16="http://schemas.microsoft.com/office/drawing/2014/main" id="{A298B007-9781-8FD5-61A4-F8AD7CC99DF6}"/>
                  </a:ext>
                </a:extLst>
              </p:cNvPr>
              <p:cNvSpPr/>
              <p:nvPr/>
            </p:nvSpPr>
            <p:spPr>
              <a:xfrm>
                <a:off x="6252983" y="908752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2" name="Freeform: Shape 2297">
                <a:extLst>
                  <a:ext uri="{FF2B5EF4-FFF2-40B4-BE49-F238E27FC236}">
                    <a16:creationId xmlns:a16="http://schemas.microsoft.com/office/drawing/2014/main" id="{7783D98E-E46E-A37C-0E1C-6304FD00F1AF}"/>
                  </a:ext>
                </a:extLst>
              </p:cNvPr>
              <p:cNvSpPr/>
              <p:nvPr/>
            </p:nvSpPr>
            <p:spPr>
              <a:xfrm>
                <a:off x="6252983" y="1291040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3" name="Freeform: Shape 2298">
                <a:extLst>
                  <a:ext uri="{FF2B5EF4-FFF2-40B4-BE49-F238E27FC236}">
                    <a16:creationId xmlns:a16="http://schemas.microsoft.com/office/drawing/2014/main" id="{84F1D9AE-EAFD-FF20-6391-1B83EC24A7A8}"/>
                  </a:ext>
                </a:extLst>
              </p:cNvPr>
              <p:cNvSpPr/>
              <p:nvPr/>
            </p:nvSpPr>
            <p:spPr>
              <a:xfrm>
                <a:off x="6252983" y="1673327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4" name="Freeform: Shape 2299">
                <a:extLst>
                  <a:ext uri="{FF2B5EF4-FFF2-40B4-BE49-F238E27FC236}">
                    <a16:creationId xmlns:a16="http://schemas.microsoft.com/office/drawing/2014/main" id="{73AEB893-ABEC-83F2-E7DD-0FC4D140A889}"/>
                  </a:ext>
                </a:extLst>
              </p:cNvPr>
              <p:cNvSpPr/>
              <p:nvPr/>
            </p:nvSpPr>
            <p:spPr>
              <a:xfrm>
                <a:off x="6252983" y="2052454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5" name="Freeform: Shape 2300">
                <a:extLst>
                  <a:ext uri="{FF2B5EF4-FFF2-40B4-BE49-F238E27FC236}">
                    <a16:creationId xmlns:a16="http://schemas.microsoft.com/office/drawing/2014/main" id="{D9B94AC0-4C8E-78B9-F27F-4CAF9FA6A33E}"/>
                  </a:ext>
                </a:extLst>
              </p:cNvPr>
              <p:cNvSpPr/>
              <p:nvPr/>
            </p:nvSpPr>
            <p:spPr>
              <a:xfrm>
                <a:off x="6252983" y="2434740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6" name="Freeform: Shape 2301">
                <a:extLst>
                  <a:ext uri="{FF2B5EF4-FFF2-40B4-BE49-F238E27FC236}">
                    <a16:creationId xmlns:a16="http://schemas.microsoft.com/office/drawing/2014/main" id="{F078B408-55B5-897B-52BC-EB7F55E337CE}"/>
                  </a:ext>
                </a:extLst>
              </p:cNvPr>
              <p:cNvSpPr/>
              <p:nvPr/>
            </p:nvSpPr>
            <p:spPr>
              <a:xfrm>
                <a:off x="6252983" y="2813868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7" name="Freeform: Shape 2302">
                <a:extLst>
                  <a:ext uri="{FF2B5EF4-FFF2-40B4-BE49-F238E27FC236}">
                    <a16:creationId xmlns:a16="http://schemas.microsoft.com/office/drawing/2014/main" id="{56C76A01-4270-15C5-257F-66C07B067C53}"/>
                  </a:ext>
                </a:extLst>
              </p:cNvPr>
              <p:cNvSpPr/>
              <p:nvPr/>
            </p:nvSpPr>
            <p:spPr>
              <a:xfrm>
                <a:off x="6252983" y="3196153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DA7B7B3-5C43-A282-BC5A-FC34A00A910E}"/>
                </a:ext>
              </a:extLst>
            </p:cNvPr>
            <p:cNvGrpSpPr/>
            <p:nvPr/>
          </p:nvGrpSpPr>
          <p:grpSpPr>
            <a:xfrm>
              <a:off x="6760200" y="147338"/>
              <a:ext cx="183698" cy="6563325"/>
              <a:chOff x="6754626" y="147338"/>
              <a:chExt cx="183698" cy="6563325"/>
            </a:xfrm>
            <a:grpFill/>
          </p:grpSpPr>
          <p:sp>
            <p:nvSpPr>
              <p:cNvPr id="262" name="Freeform: Shape 2267">
                <a:extLst>
                  <a:ext uri="{FF2B5EF4-FFF2-40B4-BE49-F238E27FC236}">
                    <a16:creationId xmlns:a16="http://schemas.microsoft.com/office/drawing/2014/main" id="{B4EBF655-2B04-E202-C532-717906707E2A}"/>
                  </a:ext>
                </a:extLst>
              </p:cNvPr>
              <p:cNvSpPr/>
              <p:nvPr/>
            </p:nvSpPr>
            <p:spPr>
              <a:xfrm>
                <a:off x="6754626" y="3576544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3" name="Freeform: Shape 2268">
                <a:extLst>
                  <a:ext uri="{FF2B5EF4-FFF2-40B4-BE49-F238E27FC236}">
                    <a16:creationId xmlns:a16="http://schemas.microsoft.com/office/drawing/2014/main" id="{654B10BF-E0E2-0EE0-E2B6-216EA25E5629}"/>
                  </a:ext>
                </a:extLst>
              </p:cNvPr>
              <p:cNvSpPr/>
              <p:nvPr/>
            </p:nvSpPr>
            <p:spPr>
              <a:xfrm>
                <a:off x="6754626" y="3958829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4" name="Freeform: Shape 2269">
                <a:extLst>
                  <a:ext uri="{FF2B5EF4-FFF2-40B4-BE49-F238E27FC236}">
                    <a16:creationId xmlns:a16="http://schemas.microsoft.com/office/drawing/2014/main" id="{809CB362-EE34-C591-2B48-EA0AEE8CC142}"/>
                  </a:ext>
                </a:extLst>
              </p:cNvPr>
              <p:cNvSpPr/>
              <p:nvPr/>
            </p:nvSpPr>
            <p:spPr>
              <a:xfrm>
                <a:off x="6754626" y="4337958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5" name="Freeform: Shape 2270">
                <a:extLst>
                  <a:ext uri="{FF2B5EF4-FFF2-40B4-BE49-F238E27FC236}">
                    <a16:creationId xmlns:a16="http://schemas.microsoft.com/office/drawing/2014/main" id="{6DCF9075-BE4F-40F8-61AF-B4AB1E3620D5}"/>
                  </a:ext>
                </a:extLst>
              </p:cNvPr>
              <p:cNvSpPr/>
              <p:nvPr/>
            </p:nvSpPr>
            <p:spPr>
              <a:xfrm>
                <a:off x="6754626" y="4720244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6" name="Freeform: Shape 2271">
                <a:extLst>
                  <a:ext uri="{FF2B5EF4-FFF2-40B4-BE49-F238E27FC236}">
                    <a16:creationId xmlns:a16="http://schemas.microsoft.com/office/drawing/2014/main" id="{CD39066F-CAED-A249-FBAB-61E25521FCDE}"/>
                  </a:ext>
                </a:extLst>
              </p:cNvPr>
              <p:cNvSpPr/>
              <p:nvPr/>
            </p:nvSpPr>
            <p:spPr>
              <a:xfrm>
                <a:off x="6754626" y="5102531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7" name="Freeform: Shape 2272">
                <a:extLst>
                  <a:ext uri="{FF2B5EF4-FFF2-40B4-BE49-F238E27FC236}">
                    <a16:creationId xmlns:a16="http://schemas.microsoft.com/office/drawing/2014/main" id="{76A4C65D-9856-7748-AF34-0A70364E4F37}"/>
                  </a:ext>
                </a:extLst>
              </p:cNvPr>
              <p:cNvSpPr/>
              <p:nvPr/>
            </p:nvSpPr>
            <p:spPr>
              <a:xfrm>
                <a:off x="6754626" y="5481658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8" name="Freeform: Shape 2273">
                <a:extLst>
                  <a:ext uri="{FF2B5EF4-FFF2-40B4-BE49-F238E27FC236}">
                    <a16:creationId xmlns:a16="http://schemas.microsoft.com/office/drawing/2014/main" id="{7C5D205E-4EBE-6CDA-65C9-AA1EA34FCB9E}"/>
                  </a:ext>
                </a:extLst>
              </p:cNvPr>
              <p:cNvSpPr/>
              <p:nvPr/>
            </p:nvSpPr>
            <p:spPr>
              <a:xfrm>
                <a:off x="6754626" y="5863946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9" name="Freeform: Shape 2274">
                <a:extLst>
                  <a:ext uri="{FF2B5EF4-FFF2-40B4-BE49-F238E27FC236}">
                    <a16:creationId xmlns:a16="http://schemas.microsoft.com/office/drawing/2014/main" id="{2CF17F90-86D0-286B-3266-079A4975A610}"/>
                  </a:ext>
                </a:extLst>
              </p:cNvPr>
              <p:cNvSpPr/>
              <p:nvPr/>
            </p:nvSpPr>
            <p:spPr>
              <a:xfrm>
                <a:off x="6754626" y="6243072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0" name="Freeform: Shape 2275">
                <a:extLst>
                  <a:ext uri="{FF2B5EF4-FFF2-40B4-BE49-F238E27FC236}">
                    <a16:creationId xmlns:a16="http://schemas.microsoft.com/office/drawing/2014/main" id="{C0E38AB3-0D6E-0001-2C21-E8EEDC6D0DD1}"/>
                  </a:ext>
                </a:extLst>
              </p:cNvPr>
              <p:cNvSpPr/>
              <p:nvPr/>
            </p:nvSpPr>
            <p:spPr>
              <a:xfrm>
                <a:off x="6754626" y="6625359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1" name="Freeform: Shape 2276">
                <a:extLst>
                  <a:ext uri="{FF2B5EF4-FFF2-40B4-BE49-F238E27FC236}">
                    <a16:creationId xmlns:a16="http://schemas.microsoft.com/office/drawing/2014/main" id="{DEF5A390-BE87-E63C-D3A1-7F1F879EDEE3}"/>
                  </a:ext>
                </a:extLst>
              </p:cNvPr>
              <p:cNvSpPr/>
              <p:nvPr/>
            </p:nvSpPr>
            <p:spPr>
              <a:xfrm>
                <a:off x="6754626" y="147338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2" name="Freeform: Shape 2277">
                <a:extLst>
                  <a:ext uri="{FF2B5EF4-FFF2-40B4-BE49-F238E27FC236}">
                    <a16:creationId xmlns:a16="http://schemas.microsoft.com/office/drawing/2014/main" id="{86859358-15E8-C42B-D621-81260F4AC0E8}"/>
                  </a:ext>
                </a:extLst>
              </p:cNvPr>
              <p:cNvSpPr/>
              <p:nvPr/>
            </p:nvSpPr>
            <p:spPr>
              <a:xfrm>
                <a:off x="6754626" y="529624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3" name="Freeform: Shape 2278">
                <a:extLst>
                  <a:ext uri="{FF2B5EF4-FFF2-40B4-BE49-F238E27FC236}">
                    <a16:creationId xmlns:a16="http://schemas.microsoft.com/office/drawing/2014/main" id="{D0725CE7-4677-D743-B30F-389CA8A1636E}"/>
                  </a:ext>
                </a:extLst>
              </p:cNvPr>
              <p:cNvSpPr/>
              <p:nvPr/>
            </p:nvSpPr>
            <p:spPr>
              <a:xfrm>
                <a:off x="6754626" y="908752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4" name="Freeform: Shape 2279">
                <a:extLst>
                  <a:ext uri="{FF2B5EF4-FFF2-40B4-BE49-F238E27FC236}">
                    <a16:creationId xmlns:a16="http://schemas.microsoft.com/office/drawing/2014/main" id="{84D5388F-5200-751D-BF2D-DCCC6F5445B6}"/>
                  </a:ext>
                </a:extLst>
              </p:cNvPr>
              <p:cNvSpPr/>
              <p:nvPr/>
            </p:nvSpPr>
            <p:spPr>
              <a:xfrm>
                <a:off x="6754626" y="1291040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5" name="Freeform: Shape 2280">
                <a:extLst>
                  <a:ext uri="{FF2B5EF4-FFF2-40B4-BE49-F238E27FC236}">
                    <a16:creationId xmlns:a16="http://schemas.microsoft.com/office/drawing/2014/main" id="{C6A407F0-AAE5-CB2A-3306-08C172B288CB}"/>
                  </a:ext>
                </a:extLst>
              </p:cNvPr>
              <p:cNvSpPr/>
              <p:nvPr/>
            </p:nvSpPr>
            <p:spPr>
              <a:xfrm>
                <a:off x="6754626" y="1673327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6" name="Freeform: Shape 2281">
                <a:extLst>
                  <a:ext uri="{FF2B5EF4-FFF2-40B4-BE49-F238E27FC236}">
                    <a16:creationId xmlns:a16="http://schemas.microsoft.com/office/drawing/2014/main" id="{3FC28700-8CD5-8CC9-1547-5D6FA041B19B}"/>
                  </a:ext>
                </a:extLst>
              </p:cNvPr>
              <p:cNvSpPr/>
              <p:nvPr/>
            </p:nvSpPr>
            <p:spPr>
              <a:xfrm>
                <a:off x="6754626" y="2052454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7" name="Freeform: Shape 2282">
                <a:extLst>
                  <a:ext uri="{FF2B5EF4-FFF2-40B4-BE49-F238E27FC236}">
                    <a16:creationId xmlns:a16="http://schemas.microsoft.com/office/drawing/2014/main" id="{B697653A-C254-6EAA-CC66-319EFBFF4FE7}"/>
                  </a:ext>
                </a:extLst>
              </p:cNvPr>
              <p:cNvSpPr/>
              <p:nvPr/>
            </p:nvSpPr>
            <p:spPr>
              <a:xfrm>
                <a:off x="6754626" y="2434740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8" name="Freeform: Shape 2283">
                <a:extLst>
                  <a:ext uri="{FF2B5EF4-FFF2-40B4-BE49-F238E27FC236}">
                    <a16:creationId xmlns:a16="http://schemas.microsoft.com/office/drawing/2014/main" id="{655827B3-A699-5584-27A3-CE1269CAC073}"/>
                  </a:ext>
                </a:extLst>
              </p:cNvPr>
              <p:cNvSpPr/>
              <p:nvPr/>
            </p:nvSpPr>
            <p:spPr>
              <a:xfrm>
                <a:off x="6754626" y="2813868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9" name="Freeform: Shape 2284">
                <a:extLst>
                  <a:ext uri="{FF2B5EF4-FFF2-40B4-BE49-F238E27FC236}">
                    <a16:creationId xmlns:a16="http://schemas.microsoft.com/office/drawing/2014/main" id="{007D3593-E9C3-4147-4CAA-FCE1BCC00653}"/>
                  </a:ext>
                </a:extLst>
              </p:cNvPr>
              <p:cNvSpPr/>
              <p:nvPr/>
            </p:nvSpPr>
            <p:spPr>
              <a:xfrm>
                <a:off x="6754626" y="3196153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638114A-E023-E955-432F-BAE27D6CDBB7}"/>
                </a:ext>
              </a:extLst>
            </p:cNvPr>
            <p:cNvGrpSpPr/>
            <p:nvPr/>
          </p:nvGrpSpPr>
          <p:grpSpPr>
            <a:xfrm>
              <a:off x="7268370" y="147338"/>
              <a:ext cx="183698" cy="6563325"/>
              <a:chOff x="7253569" y="147338"/>
              <a:chExt cx="183698" cy="6563325"/>
            </a:xfrm>
            <a:grpFill/>
          </p:grpSpPr>
          <p:sp>
            <p:nvSpPr>
              <p:cNvPr id="244" name="Freeform: Shape 2249">
                <a:extLst>
                  <a:ext uri="{FF2B5EF4-FFF2-40B4-BE49-F238E27FC236}">
                    <a16:creationId xmlns:a16="http://schemas.microsoft.com/office/drawing/2014/main" id="{FA793BA7-868D-A4CF-2BDC-D123A7506944}"/>
                  </a:ext>
                </a:extLst>
              </p:cNvPr>
              <p:cNvSpPr/>
              <p:nvPr/>
            </p:nvSpPr>
            <p:spPr>
              <a:xfrm>
                <a:off x="7253569" y="3576544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" name="Freeform: Shape 2250">
                <a:extLst>
                  <a:ext uri="{FF2B5EF4-FFF2-40B4-BE49-F238E27FC236}">
                    <a16:creationId xmlns:a16="http://schemas.microsoft.com/office/drawing/2014/main" id="{7B87F910-D074-3C3B-25FF-3F1973BB6C84}"/>
                  </a:ext>
                </a:extLst>
              </p:cNvPr>
              <p:cNvSpPr/>
              <p:nvPr/>
            </p:nvSpPr>
            <p:spPr>
              <a:xfrm>
                <a:off x="7253569" y="3958829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6" name="Freeform: Shape 2251">
                <a:extLst>
                  <a:ext uri="{FF2B5EF4-FFF2-40B4-BE49-F238E27FC236}">
                    <a16:creationId xmlns:a16="http://schemas.microsoft.com/office/drawing/2014/main" id="{6A4A728F-2844-39F1-BA7D-9D15CFC32C98}"/>
                  </a:ext>
                </a:extLst>
              </p:cNvPr>
              <p:cNvSpPr/>
              <p:nvPr/>
            </p:nvSpPr>
            <p:spPr>
              <a:xfrm>
                <a:off x="7253569" y="4337958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7" name="Freeform: Shape 2252">
                <a:extLst>
                  <a:ext uri="{FF2B5EF4-FFF2-40B4-BE49-F238E27FC236}">
                    <a16:creationId xmlns:a16="http://schemas.microsoft.com/office/drawing/2014/main" id="{132F057C-F0B4-754A-C9B5-D553362B7922}"/>
                  </a:ext>
                </a:extLst>
              </p:cNvPr>
              <p:cNvSpPr/>
              <p:nvPr/>
            </p:nvSpPr>
            <p:spPr>
              <a:xfrm>
                <a:off x="7253569" y="4720244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8" name="Freeform: Shape 2253">
                <a:extLst>
                  <a:ext uri="{FF2B5EF4-FFF2-40B4-BE49-F238E27FC236}">
                    <a16:creationId xmlns:a16="http://schemas.microsoft.com/office/drawing/2014/main" id="{FC731648-4570-14E2-9F61-F631594299E6}"/>
                  </a:ext>
                </a:extLst>
              </p:cNvPr>
              <p:cNvSpPr/>
              <p:nvPr/>
            </p:nvSpPr>
            <p:spPr>
              <a:xfrm>
                <a:off x="7253569" y="5102531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9" name="Freeform: Shape 2254">
                <a:extLst>
                  <a:ext uri="{FF2B5EF4-FFF2-40B4-BE49-F238E27FC236}">
                    <a16:creationId xmlns:a16="http://schemas.microsoft.com/office/drawing/2014/main" id="{02B7AABD-01D2-C0AC-FBE4-C05F5D51F89F}"/>
                  </a:ext>
                </a:extLst>
              </p:cNvPr>
              <p:cNvSpPr/>
              <p:nvPr/>
            </p:nvSpPr>
            <p:spPr>
              <a:xfrm>
                <a:off x="7253569" y="5481658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0" name="Freeform: Shape 2255">
                <a:extLst>
                  <a:ext uri="{FF2B5EF4-FFF2-40B4-BE49-F238E27FC236}">
                    <a16:creationId xmlns:a16="http://schemas.microsoft.com/office/drawing/2014/main" id="{0D0B2BC6-3DED-7C2F-186F-EAED6FCB18AE}"/>
                  </a:ext>
                </a:extLst>
              </p:cNvPr>
              <p:cNvSpPr/>
              <p:nvPr/>
            </p:nvSpPr>
            <p:spPr>
              <a:xfrm>
                <a:off x="7253569" y="5863946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" name="Freeform: Shape 2256">
                <a:extLst>
                  <a:ext uri="{FF2B5EF4-FFF2-40B4-BE49-F238E27FC236}">
                    <a16:creationId xmlns:a16="http://schemas.microsoft.com/office/drawing/2014/main" id="{269FD742-333C-4D87-B7C6-3C07E6902B57}"/>
                  </a:ext>
                </a:extLst>
              </p:cNvPr>
              <p:cNvSpPr/>
              <p:nvPr/>
            </p:nvSpPr>
            <p:spPr>
              <a:xfrm>
                <a:off x="7253569" y="6243072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" name="Freeform: Shape 2257">
                <a:extLst>
                  <a:ext uri="{FF2B5EF4-FFF2-40B4-BE49-F238E27FC236}">
                    <a16:creationId xmlns:a16="http://schemas.microsoft.com/office/drawing/2014/main" id="{E697F368-B8EB-AFD0-3361-64C2B6A8F1EA}"/>
                  </a:ext>
                </a:extLst>
              </p:cNvPr>
              <p:cNvSpPr/>
              <p:nvPr/>
            </p:nvSpPr>
            <p:spPr>
              <a:xfrm>
                <a:off x="7253569" y="6625359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" name="Freeform: Shape 2258">
                <a:extLst>
                  <a:ext uri="{FF2B5EF4-FFF2-40B4-BE49-F238E27FC236}">
                    <a16:creationId xmlns:a16="http://schemas.microsoft.com/office/drawing/2014/main" id="{33195DA1-BBD1-E61F-3394-80AF3055FC35}"/>
                  </a:ext>
                </a:extLst>
              </p:cNvPr>
              <p:cNvSpPr/>
              <p:nvPr/>
            </p:nvSpPr>
            <p:spPr>
              <a:xfrm>
                <a:off x="7253569" y="147338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4" name="Freeform: Shape 2259">
                <a:extLst>
                  <a:ext uri="{FF2B5EF4-FFF2-40B4-BE49-F238E27FC236}">
                    <a16:creationId xmlns:a16="http://schemas.microsoft.com/office/drawing/2014/main" id="{2F693A25-46CD-5371-D6B0-27A1CA34F81D}"/>
                  </a:ext>
                </a:extLst>
              </p:cNvPr>
              <p:cNvSpPr/>
              <p:nvPr/>
            </p:nvSpPr>
            <p:spPr>
              <a:xfrm>
                <a:off x="7253569" y="529624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5" name="Freeform: Shape 2260">
                <a:extLst>
                  <a:ext uri="{FF2B5EF4-FFF2-40B4-BE49-F238E27FC236}">
                    <a16:creationId xmlns:a16="http://schemas.microsoft.com/office/drawing/2014/main" id="{4026429B-B851-F0C5-34CC-AA1B8BBC5618}"/>
                  </a:ext>
                </a:extLst>
              </p:cNvPr>
              <p:cNvSpPr/>
              <p:nvPr/>
            </p:nvSpPr>
            <p:spPr>
              <a:xfrm>
                <a:off x="7253569" y="908752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6" name="Freeform: Shape 2261">
                <a:extLst>
                  <a:ext uri="{FF2B5EF4-FFF2-40B4-BE49-F238E27FC236}">
                    <a16:creationId xmlns:a16="http://schemas.microsoft.com/office/drawing/2014/main" id="{4D8F1D1D-B6EC-6DB5-EEB7-DFB20BE13ED2}"/>
                  </a:ext>
                </a:extLst>
              </p:cNvPr>
              <p:cNvSpPr/>
              <p:nvPr/>
            </p:nvSpPr>
            <p:spPr>
              <a:xfrm>
                <a:off x="7253569" y="1291040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7" name="Freeform: Shape 2262">
                <a:extLst>
                  <a:ext uri="{FF2B5EF4-FFF2-40B4-BE49-F238E27FC236}">
                    <a16:creationId xmlns:a16="http://schemas.microsoft.com/office/drawing/2014/main" id="{82D4F1C3-FD5B-BF66-4625-AC03FDB401CA}"/>
                  </a:ext>
                </a:extLst>
              </p:cNvPr>
              <p:cNvSpPr/>
              <p:nvPr/>
            </p:nvSpPr>
            <p:spPr>
              <a:xfrm>
                <a:off x="7253569" y="1673327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" name="Freeform: Shape 2263">
                <a:extLst>
                  <a:ext uri="{FF2B5EF4-FFF2-40B4-BE49-F238E27FC236}">
                    <a16:creationId xmlns:a16="http://schemas.microsoft.com/office/drawing/2014/main" id="{8F3F3C6C-6B16-218B-B0CE-8707DA9A25A6}"/>
                  </a:ext>
                </a:extLst>
              </p:cNvPr>
              <p:cNvSpPr/>
              <p:nvPr/>
            </p:nvSpPr>
            <p:spPr>
              <a:xfrm>
                <a:off x="7253569" y="2052454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9" name="Freeform: Shape 2264">
                <a:extLst>
                  <a:ext uri="{FF2B5EF4-FFF2-40B4-BE49-F238E27FC236}">
                    <a16:creationId xmlns:a16="http://schemas.microsoft.com/office/drawing/2014/main" id="{A7373E68-FF09-EFEA-3832-A3F9E570F08C}"/>
                  </a:ext>
                </a:extLst>
              </p:cNvPr>
              <p:cNvSpPr/>
              <p:nvPr/>
            </p:nvSpPr>
            <p:spPr>
              <a:xfrm>
                <a:off x="7253569" y="2434740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0" name="Freeform: Shape 2265">
                <a:extLst>
                  <a:ext uri="{FF2B5EF4-FFF2-40B4-BE49-F238E27FC236}">
                    <a16:creationId xmlns:a16="http://schemas.microsoft.com/office/drawing/2014/main" id="{A35A9AE7-8E65-160E-F734-9ED7E779032D}"/>
                  </a:ext>
                </a:extLst>
              </p:cNvPr>
              <p:cNvSpPr/>
              <p:nvPr/>
            </p:nvSpPr>
            <p:spPr>
              <a:xfrm>
                <a:off x="7253569" y="2813868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1" name="Freeform: Shape 2266">
                <a:extLst>
                  <a:ext uri="{FF2B5EF4-FFF2-40B4-BE49-F238E27FC236}">
                    <a16:creationId xmlns:a16="http://schemas.microsoft.com/office/drawing/2014/main" id="{A511E2A5-8789-3C45-ED0D-74B092C7177A}"/>
                  </a:ext>
                </a:extLst>
              </p:cNvPr>
              <p:cNvSpPr/>
              <p:nvPr/>
            </p:nvSpPr>
            <p:spPr>
              <a:xfrm>
                <a:off x="7253569" y="3196153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D0C404E-3CAB-23B4-AAB1-3F9340A18880}"/>
                </a:ext>
              </a:extLst>
            </p:cNvPr>
            <p:cNvGrpSpPr/>
            <p:nvPr/>
          </p:nvGrpSpPr>
          <p:grpSpPr>
            <a:xfrm>
              <a:off x="5232990" y="147338"/>
              <a:ext cx="183698" cy="6563325"/>
              <a:chOff x="5255096" y="147338"/>
              <a:chExt cx="183698" cy="6563325"/>
            </a:xfrm>
            <a:grpFill/>
          </p:grpSpPr>
          <p:sp>
            <p:nvSpPr>
              <p:cNvPr id="226" name="Freeform: Shape 2231">
                <a:extLst>
                  <a:ext uri="{FF2B5EF4-FFF2-40B4-BE49-F238E27FC236}">
                    <a16:creationId xmlns:a16="http://schemas.microsoft.com/office/drawing/2014/main" id="{606E11FB-A4B5-A60C-E254-167478AA3475}"/>
                  </a:ext>
                </a:extLst>
              </p:cNvPr>
              <p:cNvSpPr/>
              <p:nvPr/>
            </p:nvSpPr>
            <p:spPr>
              <a:xfrm>
                <a:off x="5255096" y="3576544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7" name="Freeform: Shape 2232">
                <a:extLst>
                  <a:ext uri="{FF2B5EF4-FFF2-40B4-BE49-F238E27FC236}">
                    <a16:creationId xmlns:a16="http://schemas.microsoft.com/office/drawing/2014/main" id="{D47DA3C7-1AE3-0AEA-F227-81DEB9ABAA55}"/>
                  </a:ext>
                </a:extLst>
              </p:cNvPr>
              <p:cNvSpPr/>
              <p:nvPr/>
            </p:nvSpPr>
            <p:spPr>
              <a:xfrm>
                <a:off x="5255096" y="3958829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8" name="Freeform: Shape 2233">
                <a:extLst>
                  <a:ext uri="{FF2B5EF4-FFF2-40B4-BE49-F238E27FC236}">
                    <a16:creationId xmlns:a16="http://schemas.microsoft.com/office/drawing/2014/main" id="{FDADBED5-3959-3AEA-228E-0D9FF9177867}"/>
                  </a:ext>
                </a:extLst>
              </p:cNvPr>
              <p:cNvSpPr/>
              <p:nvPr/>
            </p:nvSpPr>
            <p:spPr>
              <a:xfrm>
                <a:off x="5255096" y="4337958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9" name="Freeform: Shape 2234">
                <a:extLst>
                  <a:ext uri="{FF2B5EF4-FFF2-40B4-BE49-F238E27FC236}">
                    <a16:creationId xmlns:a16="http://schemas.microsoft.com/office/drawing/2014/main" id="{D215D63C-0A83-1069-9C22-B913A46CEF6D}"/>
                  </a:ext>
                </a:extLst>
              </p:cNvPr>
              <p:cNvSpPr/>
              <p:nvPr/>
            </p:nvSpPr>
            <p:spPr>
              <a:xfrm>
                <a:off x="5255096" y="4720244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0" name="Freeform: Shape 2235">
                <a:extLst>
                  <a:ext uri="{FF2B5EF4-FFF2-40B4-BE49-F238E27FC236}">
                    <a16:creationId xmlns:a16="http://schemas.microsoft.com/office/drawing/2014/main" id="{07520F36-424E-40D5-4A60-47A756BF5389}"/>
                  </a:ext>
                </a:extLst>
              </p:cNvPr>
              <p:cNvSpPr/>
              <p:nvPr/>
            </p:nvSpPr>
            <p:spPr>
              <a:xfrm>
                <a:off x="5255096" y="5102531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1" name="Freeform: Shape 2236">
                <a:extLst>
                  <a:ext uri="{FF2B5EF4-FFF2-40B4-BE49-F238E27FC236}">
                    <a16:creationId xmlns:a16="http://schemas.microsoft.com/office/drawing/2014/main" id="{EF97EDA3-15CD-C6CA-7215-5F1C2B94485C}"/>
                  </a:ext>
                </a:extLst>
              </p:cNvPr>
              <p:cNvSpPr/>
              <p:nvPr/>
            </p:nvSpPr>
            <p:spPr>
              <a:xfrm>
                <a:off x="5255096" y="5481658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2" name="Freeform: Shape 2237">
                <a:extLst>
                  <a:ext uri="{FF2B5EF4-FFF2-40B4-BE49-F238E27FC236}">
                    <a16:creationId xmlns:a16="http://schemas.microsoft.com/office/drawing/2014/main" id="{6AD69253-9936-B591-1F17-DA07E6D9847D}"/>
                  </a:ext>
                </a:extLst>
              </p:cNvPr>
              <p:cNvSpPr/>
              <p:nvPr/>
            </p:nvSpPr>
            <p:spPr>
              <a:xfrm>
                <a:off x="5255096" y="5863946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3" name="Freeform: Shape 2238">
                <a:extLst>
                  <a:ext uri="{FF2B5EF4-FFF2-40B4-BE49-F238E27FC236}">
                    <a16:creationId xmlns:a16="http://schemas.microsoft.com/office/drawing/2014/main" id="{5E669CE5-45F0-6B3C-8841-6231355F6CE7}"/>
                  </a:ext>
                </a:extLst>
              </p:cNvPr>
              <p:cNvSpPr/>
              <p:nvPr/>
            </p:nvSpPr>
            <p:spPr>
              <a:xfrm>
                <a:off x="5255096" y="6243072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4" name="Freeform: Shape 2239">
                <a:extLst>
                  <a:ext uri="{FF2B5EF4-FFF2-40B4-BE49-F238E27FC236}">
                    <a16:creationId xmlns:a16="http://schemas.microsoft.com/office/drawing/2014/main" id="{D83F8A96-94E9-23C5-9974-B37F0849B36B}"/>
                  </a:ext>
                </a:extLst>
              </p:cNvPr>
              <p:cNvSpPr/>
              <p:nvPr/>
            </p:nvSpPr>
            <p:spPr>
              <a:xfrm>
                <a:off x="5255096" y="6625359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5" name="Freeform: Shape 2240">
                <a:extLst>
                  <a:ext uri="{FF2B5EF4-FFF2-40B4-BE49-F238E27FC236}">
                    <a16:creationId xmlns:a16="http://schemas.microsoft.com/office/drawing/2014/main" id="{ED5F0D99-D6A8-2DB9-2F4A-393E39628CEA}"/>
                  </a:ext>
                </a:extLst>
              </p:cNvPr>
              <p:cNvSpPr/>
              <p:nvPr/>
            </p:nvSpPr>
            <p:spPr>
              <a:xfrm>
                <a:off x="5255096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" name="Freeform: Shape 2241">
                <a:extLst>
                  <a:ext uri="{FF2B5EF4-FFF2-40B4-BE49-F238E27FC236}">
                    <a16:creationId xmlns:a16="http://schemas.microsoft.com/office/drawing/2014/main" id="{6C036AE0-5CD9-062D-4C2B-E3912984DD1E}"/>
                  </a:ext>
                </a:extLst>
              </p:cNvPr>
              <p:cNvSpPr/>
              <p:nvPr/>
            </p:nvSpPr>
            <p:spPr>
              <a:xfrm>
                <a:off x="5255096" y="529624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" name="Freeform: Shape 2242">
                <a:extLst>
                  <a:ext uri="{FF2B5EF4-FFF2-40B4-BE49-F238E27FC236}">
                    <a16:creationId xmlns:a16="http://schemas.microsoft.com/office/drawing/2014/main" id="{6FF5C7D2-4E62-C3B5-035A-5B4BE9D346E4}"/>
                  </a:ext>
                </a:extLst>
              </p:cNvPr>
              <p:cNvSpPr/>
              <p:nvPr/>
            </p:nvSpPr>
            <p:spPr>
              <a:xfrm>
                <a:off x="5255096" y="908752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8" name="Freeform: Shape 2243">
                <a:extLst>
                  <a:ext uri="{FF2B5EF4-FFF2-40B4-BE49-F238E27FC236}">
                    <a16:creationId xmlns:a16="http://schemas.microsoft.com/office/drawing/2014/main" id="{FCC1D10C-9FE5-523E-1BA8-074D95ABEEC1}"/>
                  </a:ext>
                </a:extLst>
              </p:cNvPr>
              <p:cNvSpPr/>
              <p:nvPr/>
            </p:nvSpPr>
            <p:spPr>
              <a:xfrm>
                <a:off x="5255096" y="1291040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" name="Freeform: Shape 2244">
                <a:extLst>
                  <a:ext uri="{FF2B5EF4-FFF2-40B4-BE49-F238E27FC236}">
                    <a16:creationId xmlns:a16="http://schemas.microsoft.com/office/drawing/2014/main" id="{E85A2AAC-466A-8FBF-7AE6-7476CDF3F439}"/>
                  </a:ext>
                </a:extLst>
              </p:cNvPr>
              <p:cNvSpPr/>
              <p:nvPr/>
            </p:nvSpPr>
            <p:spPr>
              <a:xfrm>
                <a:off x="5255096" y="1673327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" name="Freeform: Shape 2245">
                <a:extLst>
                  <a:ext uri="{FF2B5EF4-FFF2-40B4-BE49-F238E27FC236}">
                    <a16:creationId xmlns:a16="http://schemas.microsoft.com/office/drawing/2014/main" id="{F96707D1-C00D-A394-64BA-491B04A9FF5D}"/>
                  </a:ext>
                </a:extLst>
              </p:cNvPr>
              <p:cNvSpPr/>
              <p:nvPr/>
            </p:nvSpPr>
            <p:spPr>
              <a:xfrm>
                <a:off x="5255096" y="2052454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" name="Freeform: Shape 2246">
                <a:extLst>
                  <a:ext uri="{FF2B5EF4-FFF2-40B4-BE49-F238E27FC236}">
                    <a16:creationId xmlns:a16="http://schemas.microsoft.com/office/drawing/2014/main" id="{6B1FCA2D-7E6E-BBE4-81DA-4E00F2D2B88E}"/>
                  </a:ext>
                </a:extLst>
              </p:cNvPr>
              <p:cNvSpPr/>
              <p:nvPr/>
            </p:nvSpPr>
            <p:spPr>
              <a:xfrm>
                <a:off x="5255096" y="2434740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2" name="Freeform: Shape 2247">
                <a:extLst>
                  <a:ext uri="{FF2B5EF4-FFF2-40B4-BE49-F238E27FC236}">
                    <a16:creationId xmlns:a16="http://schemas.microsoft.com/office/drawing/2014/main" id="{D3129968-E618-B3C0-4C5F-9012C9D988F2}"/>
                  </a:ext>
                </a:extLst>
              </p:cNvPr>
              <p:cNvSpPr/>
              <p:nvPr/>
            </p:nvSpPr>
            <p:spPr>
              <a:xfrm>
                <a:off x="5255096" y="2813868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" name="Freeform: Shape 2248">
                <a:extLst>
                  <a:ext uri="{FF2B5EF4-FFF2-40B4-BE49-F238E27FC236}">
                    <a16:creationId xmlns:a16="http://schemas.microsoft.com/office/drawing/2014/main" id="{59C62B91-1C80-C4F9-ADFD-6EEB818FA187}"/>
                  </a:ext>
                </a:extLst>
              </p:cNvPr>
              <p:cNvSpPr/>
              <p:nvPr/>
            </p:nvSpPr>
            <p:spPr>
              <a:xfrm>
                <a:off x="5255096" y="3196153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739BAAB-0F63-5DF5-FB7E-D1C3197D24CF}"/>
                </a:ext>
              </a:extLst>
            </p:cNvPr>
            <p:cNvGrpSpPr/>
            <p:nvPr/>
          </p:nvGrpSpPr>
          <p:grpSpPr>
            <a:xfrm>
              <a:off x="8284710" y="147338"/>
              <a:ext cx="183698" cy="6563325"/>
              <a:chOff x="8251456" y="147338"/>
              <a:chExt cx="183698" cy="6563325"/>
            </a:xfrm>
            <a:grpFill/>
          </p:grpSpPr>
          <p:sp>
            <p:nvSpPr>
              <p:cNvPr id="208" name="Freeform: Shape 2213">
                <a:extLst>
                  <a:ext uri="{FF2B5EF4-FFF2-40B4-BE49-F238E27FC236}">
                    <a16:creationId xmlns:a16="http://schemas.microsoft.com/office/drawing/2014/main" id="{A5085804-40EF-F1C6-B1F7-DEBB77EE01DB}"/>
                  </a:ext>
                </a:extLst>
              </p:cNvPr>
              <p:cNvSpPr/>
              <p:nvPr/>
            </p:nvSpPr>
            <p:spPr>
              <a:xfrm>
                <a:off x="8251456" y="3576544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9" name="Freeform: Shape 2214">
                <a:extLst>
                  <a:ext uri="{FF2B5EF4-FFF2-40B4-BE49-F238E27FC236}">
                    <a16:creationId xmlns:a16="http://schemas.microsoft.com/office/drawing/2014/main" id="{E56805B3-9CEB-9FA5-CEB0-E0C0CBC83EBE}"/>
                  </a:ext>
                </a:extLst>
              </p:cNvPr>
              <p:cNvSpPr/>
              <p:nvPr/>
            </p:nvSpPr>
            <p:spPr>
              <a:xfrm>
                <a:off x="8251456" y="3958829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2215">
                <a:extLst>
                  <a:ext uri="{FF2B5EF4-FFF2-40B4-BE49-F238E27FC236}">
                    <a16:creationId xmlns:a16="http://schemas.microsoft.com/office/drawing/2014/main" id="{89D643F1-B7B3-3D9F-1F9E-C1B105AFAF9C}"/>
                  </a:ext>
                </a:extLst>
              </p:cNvPr>
              <p:cNvSpPr/>
              <p:nvPr/>
            </p:nvSpPr>
            <p:spPr>
              <a:xfrm>
                <a:off x="8251456" y="4337958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2216">
                <a:extLst>
                  <a:ext uri="{FF2B5EF4-FFF2-40B4-BE49-F238E27FC236}">
                    <a16:creationId xmlns:a16="http://schemas.microsoft.com/office/drawing/2014/main" id="{127F9C16-C39A-A3FA-AE1E-75F084C4C515}"/>
                  </a:ext>
                </a:extLst>
              </p:cNvPr>
              <p:cNvSpPr/>
              <p:nvPr/>
            </p:nvSpPr>
            <p:spPr>
              <a:xfrm>
                <a:off x="8251456" y="4720244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2" name="Freeform: Shape 2217">
                <a:extLst>
                  <a:ext uri="{FF2B5EF4-FFF2-40B4-BE49-F238E27FC236}">
                    <a16:creationId xmlns:a16="http://schemas.microsoft.com/office/drawing/2014/main" id="{A5CE0518-43D6-E27D-DEBF-C1A7490EE4D4}"/>
                  </a:ext>
                </a:extLst>
              </p:cNvPr>
              <p:cNvSpPr/>
              <p:nvPr/>
            </p:nvSpPr>
            <p:spPr>
              <a:xfrm>
                <a:off x="8251456" y="5102531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3" name="Freeform: Shape 2218">
                <a:extLst>
                  <a:ext uri="{FF2B5EF4-FFF2-40B4-BE49-F238E27FC236}">
                    <a16:creationId xmlns:a16="http://schemas.microsoft.com/office/drawing/2014/main" id="{45E31D60-5644-860B-65E2-5F2EECEC34A3}"/>
                  </a:ext>
                </a:extLst>
              </p:cNvPr>
              <p:cNvSpPr/>
              <p:nvPr/>
            </p:nvSpPr>
            <p:spPr>
              <a:xfrm>
                <a:off x="8251456" y="5481658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2219">
                <a:extLst>
                  <a:ext uri="{FF2B5EF4-FFF2-40B4-BE49-F238E27FC236}">
                    <a16:creationId xmlns:a16="http://schemas.microsoft.com/office/drawing/2014/main" id="{3223A6BD-2B7F-5748-D252-13FCD09CB9A0}"/>
                  </a:ext>
                </a:extLst>
              </p:cNvPr>
              <p:cNvSpPr/>
              <p:nvPr/>
            </p:nvSpPr>
            <p:spPr>
              <a:xfrm>
                <a:off x="8251456" y="5863946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2220">
                <a:extLst>
                  <a:ext uri="{FF2B5EF4-FFF2-40B4-BE49-F238E27FC236}">
                    <a16:creationId xmlns:a16="http://schemas.microsoft.com/office/drawing/2014/main" id="{47D5EE54-D0DA-DF3E-AC4E-ECFD1095F122}"/>
                  </a:ext>
                </a:extLst>
              </p:cNvPr>
              <p:cNvSpPr/>
              <p:nvPr/>
            </p:nvSpPr>
            <p:spPr>
              <a:xfrm>
                <a:off x="8251456" y="6243072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6" name="Freeform: Shape 2221">
                <a:extLst>
                  <a:ext uri="{FF2B5EF4-FFF2-40B4-BE49-F238E27FC236}">
                    <a16:creationId xmlns:a16="http://schemas.microsoft.com/office/drawing/2014/main" id="{1277F3B9-2819-6855-E2D6-A52C8A936349}"/>
                  </a:ext>
                </a:extLst>
              </p:cNvPr>
              <p:cNvSpPr/>
              <p:nvPr/>
            </p:nvSpPr>
            <p:spPr>
              <a:xfrm>
                <a:off x="8251456" y="6625359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7" name="Freeform: Shape 2222">
                <a:extLst>
                  <a:ext uri="{FF2B5EF4-FFF2-40B4-BE49-F238E27FC236}">
                    <a16:creationId xmlns:a16="http://schemas.microsoft.com/office/drawing/2014/main" id="{A9E4390D-17F5-9E55-D5DE-335FD05A31FD}"/>
                  </a:ext>
                </a:extLst>
              </p:cNvPr>
              <p:cNvSpPr/>
              <p:nvPr/>
            </p:nvSpPr>
            <p:spPr>
              <a:xfrm>
                <a:off x="8251456" y="147338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8" name="Freeform: Shape 2223">
                <a:extLst>
                  <a:ext uri="{FF2B5EF4-FFF2-40B4-BE49-F238E27FC236}">
                    <a16:creationId xmlns:a16="http://schemas.microsoft.com/office/drawing/2014/main" id="{F72F8883-D79E-CE7C-688C-8C59ACBF32B1}"/>
                  </a:ext>
                </a:extLst>
              </p:cNvPr>
              <p:cNvSpPr/>
              <p:nvPr/>
            </p:nvSpPr>
            <p:spPr>
              <a:xfrm>
                <a:off x="8251456" y="529624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9" name="Freeform: Shape 2224">
                <a:extLst>
                  <a:ext uri="{FF2B5EF4-FFF2-40B4-BE49-F238E27FC236}">
                    <a16:creationId xmlns:a16="http://schemas.microsoft.com/office/drawing/2014/main" id="{50687E44-0E82-AC6F-E05F-4B81A0C99926}"/>
                  </a:ext>
                </a:extLst>
              </p:cNvPr>
              <p:cNvSpPr/>
              <p:nvPr/>
            </p:nvSpPr>
            <p:spPr>
              <a:xfrm>
                <a:off x="8251456" y="908752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0" name="Freeform: Shape 2225">
                <a:extLst>
                  <a:ext uri="{FF2B5EF4-FFF2-40B4-BE49-F238E27FC236}">
                    <a16:creationId xmlns:a16="http://schemas.microsoft.com/office/drawing/2014/main" id="{858D031F-0699-B108-53D8-BE3599144275}"/>
                  </a:ext>
                </a:extLst>
              </p:cNvPr>
              <p:cNvSpPr/>
              <p:nvPr/>
            </p:nvSpPr>
            <p:spPr>
              <a:xfrm>
                <a:off x="8251456" y="1291040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1" name="Freeform: Shape 2226">
                <a:extLst>
                  <a:ext uri="{FF2B5EF4-FFF2-40B4-BE49-F238E27FC236}">
                    <a16:creationId xmlns:a16="http://schemas.microsoft.com/office/drawing/2014/main" id="{E0484537-D866-76D1-7A89-637B36B15939}"/>
                  </a:ext>
                </a:extLst>
              </p:cNvPr>
              <p:cNvSpPr/>
              <p:nvPr/>
            </p:nvSpPr>
            <p:spPr>
              <a:xfrm>
                <a:off x="8251456" y="1673327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2" name="Freeform: Shape 2227">
                <a:extLst>
                  <a:ext uri="{FF2B5EF4-FFF2-40B4-BE49-F238E27FC236}">
                    <a16:creationId xmlns:a16="http://schemas.microsoft.com/office/drawing/2014/main" id="{220287C0-C17A-A4A2-3194-35DDC1EEA2FB}"/>
                  </a:ext>
                </a:extLst>
              </p:cNvPr>
              <p:cNvSpPr/>
              <p:nvPr/>
            </p:nvSpPr>
            <p:spPr>
              <a:xfrm>
                <a:off x="8251456" y="2052454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3" name="Freeform: Shape 2228">
                <a:extLst>
                  <a:ext uri="{FF2B5EF4-FFF2-40B4-BE49-F238E27FC236}">
                    <a16:creationId xmlns:a16="http://schemas.microsoft.com/office/drawing/2014/main" id="{2CB95C53-593D-E01F-2123-4CF37E88FF87}"/>
                  </a:ext>
                </a:extLst>
              </p:cNvPr>
              <p:cNvSpPr/>
              <p:nvPr/>
            </p:nvSpPr>
            <p:spPr>
              <a:xfrm>
                <a:off x="8251456" y="2434740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4" name="Freeform: Shape 2229">
                <a:extLst>
                  <a:ext uri="{FF2B5EF4-FFF2-40B4-BE49-F238E27FC236}">
                    <a16:creationId xmlns:a16="http://schemas.microsoft.com/office/drawing/2014/main" id="{B59112A2-2DC5-6A2D-1BC3-151714251F9E}"/>
                  </a:ext>
                </a:extLst>
              </p:cNvPr>
              <p:cNvSpPr/>
              <p:nvPr/>
            </p:nvSpPr>
            <p:spPr>
              <a:xfrm>
                <a:off x="8251456" y="2813868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5" name="Freeform: Shape 2230">
                <a:extLst>
                  <a:ext uri="{FF2B5EF4-FFF2-40B4-BE49-F238E27FC236}">
                    <a16:creationId xmlns:a16="http://schemas.microsoft.com/office/drawing/2014/main" id="{3F1945B7-4E7C-E583-9189-A737C95B4861}"/>
                  </a:ext>
                </a:extLst>
              </p:cNvPr>
              <p:cNvSpPr/>
              <p:nvPr/>
            </p:nvSpPr>
            <p:spPr>
              <a:xfrm>
                <a:off x="8251456" y="3196153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EE041E3-2457-15FF-1E80-A0D01607A078}"/>
                </a:ext>
              </a:extLst>
            </p:cNvPr>
            <p:cNvGrpSpPr/>
            <p:nvPr/>
          </p:nvGrpSpPr>
          <p:grpSpPr>
            <a:xfrm>
              <a:off x="8792880" y="147338"/>
              <a:ext cx="186398" cy="6563325"/>
              <a:chOff x="8750398" y="147338"/>
              <a:chExt cx="186398" cy="6563325"/>
            </a:xfrm>
            <a:grpFill/>
          </p:grpSpPr>
          <p:sp>
            <p:nvSpPr>
              <p:cNvPr id="190" name="Freeform: Shape 2195">
                <a:extLst>
                  <a:ext uri="{FF2B5EF4-FFF2-40B4-BE49-F238E27FC236}">
                    <a16:creationId xmlns:a16="http://schemas.microsoft.com/office/drawing/2014/main" id="{D6F2E047-49CE-BE3D-CF06-133D89F2B922}"/>
                  </a:ext>
                </a:extLst>
              </p:cNvPr>
              <p:cNvSpPr/>
              <p:nvPr/>
            </p:nvSpPr>
            <p:spPr>
              <a:xfrm>
                <a:off x="8750398" y="3576544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2196">
                <a:extLst>
                  <a:ext uri="{FF2B5EF4-FFF2-40B4-BE49-F238E27FC236}">
                    <a16:creationId xmlns:a16="http://schemas.microsoft.com/office/drawing/2014/main" id="{BAB3B35B-8A35-2C61-5227-009E3CD36BD3}"/>
                  </a:ext>
                </a:extLst>
              </p:cNvPr>
              <p:cNvSpPr/>
              <p:nvPr/>
            </p:nvSpPr>
            <p:spPr>
              <a:xfrm>
                <a:off x="8750398" y="3958829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2" name="Freeform: Shape 2197">
                <a:extLst>
                  <a:ext uri="{FF2B5EF4-FFF2-40B4-BE49-F238E27FC236}">
                    <a16:creationId xmlns:a16="http://schemas.microsoft.com/office/drawing/2014/main" id="{C6204830-86B3-D5A6-D2BC-402471203777}"/>
                  </a:ext>
                </a:extLst>
              </p:cNvPr>
              <p:cNvSpPr/>
              <p:nvPr/>
            </p:nvSpPr>
            <p:spPr>
              <a:xfrm>
                <a:off x="8750398" y="4337958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3" name="Freeform: Shape 2198">
                <a:extLst>
                  <a:ext uri="{FF2B5EF4-FFF2-40B4-BE49-F238E27FC236}">
                    <a16:creationId xmlns:a16="http://schemas.microsoft.com/office/drawing/2014/main" id="{6254A347-09D2-34ED-0DB4-DA52AE6EFBF0}"/>
                  </a:ext>
                </a:extLst>
              </p:cNvPr>
              <p:cNvSpPr/>
              <p:nvPr/>
            </p:nvSpPr>
            <p:spPr>
              <a:xfrm>
                <a:off x="8750398" y="4720244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2199">
                <a:extLst>
                  <a:ext uri="{FF2B5EF4-FFF2-40B4-BE49-F238E27FC236}">
                    <a16:creationId xmlns:a16="http://schemas.microsoft.com/office/drawing/2014/main" id="{F26988D0-F46A-2F68-EE3E-D5E5D272B6FD}"/>
                  </a:ext>
                </a:extLst>
              </p:cNvPr>
              <p:cNvSpPr/>
              <p:nvPr/>
            </p:nvSpPr>
            <p:spPr>
              <a:xfrm>
                <a:off x="8750398" y="5102531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2200">
                <a:extLst>
                  <a:ext uri="{FF2B5EF4-FFF2-40B4-BE49-F238E27FC236}">
                    <a16:creationId xmlns:a16="http://schemas.microsoft.com/office/drawing/2014/main" id="{73264F17-AA2C-1891-8CAC-F24872878CFD}"/>
                  </a:ext>
                </a:extLst>
              </p:cNvPr>
              <p:cNvSpPr/>
              <p:nvPr/>
            </p:nvSpPr>
            <p:spPr>
              <a:xfrm>
                <a:off x="8750398" y="5481658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6" name="Freeform: Shape 2201">
                <a:extLst>
                  <a:ext uri="{FF2B5EF4-FFF2-40B4-BE49-F238E27FC236}">
                    <a16:creationId xmlns:a16="http://schemas.microsoft.com/office/drawing/2014/main" id="{8B328783-E5AC-0832-A1E5-4DF1E8AC0612}"/>
                  </a:ext>
                </a:extLst>
              </p:cNvPr>
              <p:cNvSpPr/>
              <p:nvPr/>
            </p:nvSpPr>
            <p:spPr>
              <a:xfrm>
                <a:off x="8750398" y="5863946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7" name="Freeform: Shape 2202">
                <a:extLst>
                  <a:ext uri="{FF2B5EF4-FFF2-40B4-BE49-F238E27FC236}">
                    <a16:creationId xmlns:a16="http://schemas.microsoft.com/office/drawing/2014/main" id="{C36BCDF3-46B3-0892-8BB6-91D9A0DAB896}"/>
                  </a:ext>
                </a:extLst>
              </p:cNvPr>
              <p:cNvSpPr/>
              <p:nvPr/>
            </p:nvSpPr>
            <p:spPr>
              <a:xfrm>
                <a:off x="8750398" y="6243072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2203">
                <a:extLst>
                  <a:ext uri="{FF2B5EF4-FFF2-40B4-BE49-F238E27FC236}">
                    <a16:creationId xmlns:a16="http://schemas.microsoft.com/office/drawing/2014/main" id="{7FBB89CD-AEF5-A911-4C4A-630F36639C4E}"/>
                  </a:ext>
                </a:extLst>
              </p:cNvPr>
              <p:cNvSpPr/>
              <p:nvPr/>
            </p:nvSpPr>
            <p:spPr>
              <a:xfrm>
                <a:off x="8750398" y="6625359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2204">
                <a:extLst>
                  <a:ext uri="{FF2B5EF4-FFF2-40B4-BE49-F238E27FC236}">
                    <a16:creationId xmlns:a16="http://schemas.microsoft.com/office/drawing/2014/main" id="{2D180E1F-B083-86ED-DDC8-807E4483706A}"/>
                  </a:ext>
                </a:extLst>
              </p:cNvPr>
              <p:cNvSpPr/>
              <p:nvPr/>
            </p:nvSpPr>
            <p:spPr>
              <a:xfrm>
                <a:off x="8750398" y="147338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2205">
                <a:extLst>
                  <a:ext uri="{FF2B5EF4-FFF2-40B4-BE49-F238E27FC236}">
                    <a16:creationId xmlns:a16="http://schemas.microsoft.com/office/drawing/2014/main" id="{35AA2593-60C7-4F7C-9893-8AE7C84F80B1}"/>
                  </a:ext>
                </a:extLst>
              </p:cNvPr>
              <p:cNvSpPr/>
              <p:nvPr/>
            </p:nvSpPr>
            <p:spPr>
              <a:xfrm>
                <a:off x="8750398" y="529624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1" name="Freeform: Shape 2206">
                <a:extLst>
                  <a:ext uri="{FF2B5EF4-FFF2-40B4-BE49-F238E27FC236}">
                    <a16:creationId xmlns:a16="http://schemas.microsoft.com/office/drawing/2014/main" id="{29208076-3D79-B49F-887B-0B1F989918C1}"/>
                  </a:ext>
                </a:extLst>
              </p:cNvPr>
              <p:cNvSpPr/>
              <p:nvPr/>
            </p:nvSpPr>
            <p:spPr>
              <a:xfrm>
                <a:off x="8750398" y="908752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2" name="Freeform: Shape 2207">
                <a:extLst>
                  <a:ext uri="{FF2B5EF4-FFF2-40B4-BE49-F238E27FC236}">
                    <a16:creationId xmlns:a16="http://schemas.microsoft.com/office/drawing/2014/main" id="{DDE1696E-205B-AEEC-0457-8C5AEAE4EFC0}"/>
                  </a:ext>
                </a:extLst>
              </p:cNvPr>
              <p:cNvSpPr/>
              <p:nvPr/>
            </p:nvSpPr>
            <p:spPr>
              <a:xfrm>
                <a:off x="8750398" y="1291040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2208">
                <a:extLst>
                  <a:ext uri="{FF2B5EF4-FFF2-40B4-BE49-F238E27FC236}">
                    <a16:creationId xmlns:a16="http://schemas.microsoft.com/office/drawing/2014/main" id="{F9A70019-4FA1-74EE-0CA4-E767415AD3DD}"/>
                  </a:ext>
                </a:extLst>
              </p:cNvPr>
              <p:cNvSpPr/>
              <p:nvPr/>
            </p:nvSpPr>
            <p:spPr>
              <a:xfrm>
                <a:off x="8750398" y="1673327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2209">
                <a:extLst>
                  <a:ext uri="{FF2B5EF4-FFF2-40B4-BE49-F238E27FC236}">
                    <a16:creationId xmlns:a16="http://schemas.microsoft.com/office/drawing/2014/main" id="{2EB0670B-B04A-C114-3B47-B55A81F09B6E}"/>
                  </a:ext>
                </a:extLst>
              </p:cNvPr>
              <p:cNvSpPr/>
              <p:nvPr/>
            </p:nvSpPr>
            <p:spPr>
              <a:xfrm>
                <a:off x="8750398" y="2052454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5" name="Freeform: Shape 2210">
                <a:extLst>
                  <a:ext uri="{FF2B5EF4-FFF2-40B4-BE49-F238E27FC236}">
                    <a16:creationId xmlns:a16="http://schemas.microsoft.com/office/drawing/2014/main" id="{2797F5F0-DF87-12EF-C4B2-1D93DB6295E8}"/>
                  </a:ext>
                </a:extLst>
              </p:cNvPr>
              <p:cNvSpPr/>
              <p:nvPr/>
            </p:nvSpPr>
            <p:spPr>
              <a:xfrm>
                <a:off x="8750398" y="2434740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2211">
                <a:extLst>
                  <a:ext uri="{FF2B5EF4-FFF2-40B4-BE49-F238E27FC236}">
                    <a16:creationId xmlns:a16="http://schemas.microsoft.com/office/drawing/2014/main" id="{5F846FA5-E792-0A8D-5A5F-F5D38D596442}"/>
                  </a:ext>
                </a:extLst>
              </p:cNvPr>
              <p:cNvSpPr/>
              <p:nvPr/>
            </p:nvSpPr>
            <p:spPr>
              <a:xfrm>
                <a:off x="8750398" y="2813868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2212">
                <a:extLst>
                  <a:ext uri="{FF2B5EF4-FFF2-40B4-BE49-F238E27FC236}">
                    <a16:creationId xmlns:a16="http://schemas.microsoft.com/office/drawing/2014/main" id="{A7E5DD45-C7F6-8010-660A-C484887EAB1B}"/>
                  </a:ext>
                </a:extLst>
              </p:cNvPr>
              <p:cNvSpPr/>
              <p:nvPr/>
            </p:nvSpPr>
            <p:spPr>
              <a:xfrm>
                <a:off x="8750398" y="3196153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D73DBF4-7A51-F06F-BBFF-A7502A6C7956}"/>
                </a:ext>
              </a:extLst>
            </p:cNvPr>
            <p:cNvGrpSpPr/>
            <p:nvPr/>
          </p:nvGrpSpPr>
          <p:grpSpPr>
            <a:xfrm>
              <a:off x="9303750" y="147338"/>
              <a:ext cx="183698" cy="6563325"/>
              <a:chOff x="9252042" y="147338"/>
              <a:chExt cx="183698" cy="6563325"/>
            </a:xfrm>
            <a:grpFill/>
          </p:grpSpPr>
          <p:sp>
            <p:nvSpPr>
              <p:cNvPr id="172" name="Freeform: Shape 2177">
                <a:extLst>
                  <a:ext uri="{FF2B5EF4-FFF2-40B4-BE49-F238E27FC236}">
                    <a16:creationId xmlns:a16="http://schemas.microsoft.com/office/drawing/2014/main" id="{0623C4B6-F5B4-F024-AD43-8153557C2B53}"/>
                  </a:ext>
                </a:extLst>
              </p:cNvPr>
              <p:cNvSpPr/>
              <p:nvPr/>
            </p:nvSpPr>
            <p:spPr>
              <a:xfrm>
                <a:off x="9252042" y="3576544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2178">
                <a:extLst>
                  <a:ext uri="{FF2B5EF4-FFF2-40B4-BE49-F238E27FC236}">
                    <a16:creationId xmlns:a16="http://schemas.microsoft.com/office/drawing/2014/main" id="{92BD9B24-D987-968C-5E03-EC025A9421D3}"/>
                  </a:ext>
                </a:extLst>
              </p:cNvPr>
              <p:cNvSpPr/>
              <p:nvPr/>
            </p:nvSpPr>
            <p:spPr>
              <a:xfrm>
                <a:off x="9252042" y="3958829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2179">
                <a:extLst>
                  <a:ext uri="{FF2B5EF4-FFF2-40B4-BE49-F238E27FC236}">
                    <a16:creationId xmlns:a16="http://schemas.microsoft.com/office/drawing/2014/main" id="{A636609F-6EBD-141C-D8DE-589831E68704}"/>
                  </a:ext>
                </a:extLst>
              </p:cNvPr>
              <p:cNvSpPr/>
              <p:nvPr/>
            </p:nvSpPr>
            <p:spPr>
              <a:xfrm>
                <a:off x="9252042" y="4337958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2180">
                <a:extLst>
                  <a:ext uri="{FF2B5EF4-FFF2-40B4-BE49-F238E27FC236}">
                    <a16:creationId xmlns:a16="http://schemas.microsoft.com/office/drawing/2014/main" id="{A22C9FCE-1E94-1982-C156-CDD4E0E856D1}"/>
                  </a:ext>
                </a:extLst>
              </p:cNvPr>
              <p:cNvSpPr/>
              <p:nvPr/>
            </p:nvSpPr>
            <p:spPr>
              <a:xfrm>
                <a:off x="9252042" y="4720244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2181">
                <a:extLst>
                  <a:ext uri="{FF2B5EF4-FFF2-40B4-BE49-F238E27FC236}">
                    <a16:creationId xmlns:a16="http://schemas.microsoft.com/office/drawing/2014/main" id="{30AE431E-38CC-7C7D-423E-07BD03DDE4BC}"/>
                  </a:ext>
                </a:extLst>
              </p:cNvPr>
              <p:cNvSpPr/>
              <p:nvPr/>
            </p:nvSpPr>
            <p:spPr>
              <a:xfrm>
                <a:off x="9252042" y="5102531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2182">
                <a:extLst>
                  <a:ext uri="{FF2B5EF4-FFF2-40B4-BE49-F238E27FC236}">
                    <a16:creationId xmlns:a16="http://schemas.microsoft.com/office/drawing/2014/main" id="{4AB30504-9688-020D-0EF2-BABC9A2CDF79}"/>
                  </a:ext>
                </a:extLst>
              </p:cNvPr>
              <p:cNvSpPr/>
              <p:nvPr/>
            </p:nvSpPr>
            <p:spPr>
              <a:xfrm>
                <a:off x="9252042" y="5481658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2183">
                <a:extLst>
                  <a:ext uri="{FF2B5EF4-FFF2-40B4-BE49-F238E27FC236}">
                    <a16:creationId xmlns:a16="http://schemas.microsoft.com/office/drawing/2014/main" id="{9F564CF7-4DE3-BDE0-26CF-A7D9A29449AA}"/>
                  </a:ext>
                </a:extLst>
              </p:cNvPr>
              <p:cNvSpPr/>
              <p:nvPr/>
            </p:nvSpPr>
            <p:spPr>
              <a:xfrm>
                <a:off x="9252042" y="5863946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2184">
                <a:extLst>
                  <a:ext uri="{FF2B5EF4-FFF2-40B4-BE49-F238E27FC236}">
                    <a16:creationId xmlns:a16="http://schemas.microsoft.com/office/drawing/2014/main" id="{8C9227DF-110A-1449-B494-D32638312D2C}"/>
                  </a:ext>
                </a:extLst>
              </p:cNvPr>
              <p:cNvSpPr/>
              <p:nvPr/>
            </p:nvSpPr>
            <p:spPr>
              <a:xfrm>
                <a:off x="9252042" y="6243072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2185">
                <a:extLst>
                  <a:ext uri="{FF2B5EF4-FFF2-40B4-BE49-F238E27FC236}">
                    <a16:creationId xmlns:a16="http://schemas.microsoft.com/office/drawing/2014/main" id="{1E058ED2-4BF3-624E-63B6-1646B7E64B21}"/>
                  </a:ext>
                </a:extLst>
              </p:cNvPr>
              <p:cNvSpPr/>
              <p:nvPr/>
            </p:nvSpPr>
            <p:spPr>
              <a:xfrm>
                <a:off x="9252042" y="6625359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2186">
                <a:extLst>
                  <a:ext uri="{FF2B5EF4-FFF2-40B4-BE49-F238E27FC236}">
                    <a16:creationId xmlns:a16="http://schemas.microsoft.com/office/drawing/2014/main" id="{CE6BBD0E-438B-AA1F-9C47-D4F409F14645}"/>
                  </a:ext>
                </a:extLst>
              </p:cNvPr>
              <p:cNvSpPr/>
              <p:nvPr/>
            </p:nvSpPr>
            <p:spPr>
              <a:xfrm>
                <a:off x="9252042" y="147338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Freeform: Shape 2187">
                <a:extLst>
                  <a:ext uri="{FF2B5EF4-FFF2-40B4-BE49-F238E27FC236}">
                    <a16:creationId xmlns:a16="http://schemas.microsoft.com/office/drawing/2014/main" id="{884992B9-5B9E-1BEA-801C-61CC4A62864A}"/>
                  </a:ext>
                </a:extLst>
              </p:cNvPr>
              <p:cNvSpPr/>
              <p:nvPr/>
            </p:nvSpPr>
            <p:spPr>
              <a:xfrm>
                <a:off x="9252042" y="529624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Freeform: Shape 2188">
                <a:extLst>
                  <a:ext uri="{FF2B5EF4-FFF2-40B4-BE49-F238E27FC236}">
                    <a16:creationId xmlns:a16="http://schemas.microsoft.com/office/drawing/2014/main" id="{BD482FF5-C3AC-A019-0A86-C8737D0CB870}"/>
                  </a:ext>
                </a:extLst>
              </p:cNvPr>
              <p:cNvSpPr/>
              <p:nvPr/>
            </p:nvSpPr>
            <p:spPr>
              <a:xfrm>
                <a:off x="9252042" y="908752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2189">
                <a:extLst>
                  <a:ext uri="{FF2B5EF4-FFF2-40B4-BE49-F238E27FC236}">
                    <a16:creationId xmlns:a16="http://schemas.microsoft.com/office/drawing/2014/main" id="{67C04878-3825-9ADE-428B-88DC5DECE806}"/>
                  </a:ext>
                </a:extLst>
              </p:cNvPr>
              <p:cNvSpPr/>
              <p:nvPr/>
            </p:nvSpPr>
            <p:spPr>
              <a:xfrm>
                <a:off x="9252042" y="1291040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5" name="Freeform: Shape 2190">
                <a:extLst>
                  <a:ext uri="{FF2B5EF4-FFF2-40B4-BE49-F238E27FC236}">
                    <a16:creationId xmlns:a16="http://schemas.microsoft.com/office/drawing/2014/main" id="{053A43A6-6BB9-21FB-91A2-B491C1C2BCEE}"/>
                  </a:ext>
                </a:extLst>
              </p:cNvPr>
              <p:cNvSpPr/>
              <p:nvPr/>
            </p:nvSpPr>
            <p:spPr>
              <a:xfrm>
                <a:off x="9252042" y="1673327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6" name="Freeform: Shape 2191">
                <a:extLst>
                  <a:ext uri="{FF2B5EF4-FFF2-40B4-BE49-F238E27FC236}">
                    <a16:creationId xmlns:a16="http://schemas.microsoft.com/office/drawing/2014/main" id="{8DDC6FE3-9D59-F9FE-FF9D-7E34D007127C}"/>
                  </a:ext>
                </a:extLst>
              </p:cNvPr>
              <p:cNvSpPr/>
              <p:nvPr/>
            </p:nvSpPr>
            <p:spPr>
              <a:xfrm>
                <a:off x="9252042" y="2052454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2192">
                <a:extLst>
                  <a:ext uri="{FF2B5EF4-FFF2-40B4-BE49-F238E27FC236}">
                    <a16:creationId xmlns:a16="http://schemas.microsoft.com/office/drawing/2014/main" id="{67159FD3-60BA-2199-44C4-D12B8B769944}"/>
                  </a:ext>
                </a:extLst>
              </p:cNvPr>
              <p:cNvSpPr/>
              <p:nvPr/>
            </p:nvSpPr>
            <p:spPr>
              <a:xfrm>
                <a:off x="9252042" y="2434740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8" name="Freeform: Shape 2193">
                <a:extLst>
                  <a:ext uri="{FF2B5EF4-FFF2-40B4-BE49-F238E27FC236}">
                    <a16:creationId xmlns:a16="http://schemas.microsoft.com/office/drawing/2014/main" id="{B8797BD8-E4C2-B1C6-53AF-6F4093EB2D5E}"/>
                  </a:ext>
                </a:extLst>
              </p:cNvPr>
              <p:cNvSpPr/>
              <p:nvPr/>
            </p:nvSpPr>
            <p:spPr>
              <a:xfrm>
                <a:off x="9252042" y="2813868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9" name="Freeform: Shape 2194">
                <a:extLst>
                  <a:ext uri="{FF2B5EF4-FFF2-40B4-BE49-F238E27FC236}">
                    <a16:creationId xmlns:a16="http://schemas.microsoft.com/office/drawing/2014/main" id="{03A21971-C71B-AC7A-1A1B-1E485963B605}"/>
                  </a:ext>
                </a:extLst>
              </p:cNvPr>
              <p:cNvSpPr/>
              <p:nvPr/>
            </p:nvSpPr>
            <p:spPr>
              <a:xfrm>
                <a:off x="9252042" y="3196153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65C0EC4-BDC1-013F-44C1-3DDAA1537EFE}"/>
                </a:ext>
              </a:extLst>
            </p:cNvPr>
            <p:cNvGrpSpPr/>
            <p:nvPr/>
          </p:nvGrpSpPr>
          <p:grpSpPr>
            <a:xfrm>
              <a:off x="7776540" y="147338"/>
              <a:ext cx="183698" cy="6563325"/>
              <a:chOff x="7752512" y="147338"/>
              <a:chExt cx="183698" cy="6563325"/>
            </a:xfrm>
            <a:grpFill/>
          </p:grpSpPr>
          <p:sp>
            <p:nvSpPr>
              <p:cNvPr id="154" name="Freeform: Shape 2159">
                <a:extLst>
                  <a:ext uri="{FF2B5EF4-FFF2-40B4-BE49-F238E27FC236}">
                    <a16:creationId xmlns:a16="http://schemas.microsoft.com/office/drawing/2014/main" id="{BC0C04BE-D140-9C95-685D-62362128D04E}"/>
                  </a:ext>
                </a:extLst>
              </p:cNvPr>
              <p:cNvSpPr/>
              <p:nvPr/>
            </p:nvSpPr>
            <p:spPr>
              <a:xfrm>
                <a:off x="7752512" y="3576544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2160">
                <a:extLst>
                  <a:ext uri="{FF2B5EF4-FFF2-40B4-BE49-F238E27FC236}">
                    <a16:creationId xmlns:a16="http://schemas.microsoft.com/office/drawing/2014/main" id="{9D713BBD-DD7D-C373-D15F-6D65929789C3}"/>
                  </a:ext>
                </a:extLst>
              </p:cNvPr>
              <p:cNvSpPr/>
              <p:nvPr/>
            </p:nvSpPr>
            <p:spPr>
              <a:xfrm>
                <a:off x="7752512" y="3958829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2161">
                <a:extLst>
                  <a:ext uri="{FF2B5EF4-FFF2-40B4-BE49-F238E27FC236}">
                    <a16:creationId xmlns:a16="http://schemas.microsoft.com/office/drawing/2014/main" id="{832ABDED-15AE-EAD5-28EE-19CC5B0AE858}"/>
                  </a:ext>
                </a:extLst>
              </p:cNvPr>
              <p:cNvSpPr/>
              <p:nvPr/>
            </p:nvSpPr>
            <p:spPr>
              <a:xfrm>
                <a:off x="7752512" y="4337958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2162">
                <a:extLst>
                  <a:ext uri="{FF2B5EF4-FFF2-40B4-BE49-F238E27FC236}">
                    <a16:creationId xmlns:a16="http://schemas.microsoft.com/office/drawing/2014/main" id="{51DB9335-8B8B-6F8B-12A5-A23449844963}"/>
                  </a:ext>
                </a:extLst>
              </p:cNvPr>
              <p:cNvSpPr/>
              <p:nvPr/>
            </p:nvSpPr>
            <p:spPr>
              <a:xfrm>
                <a:off x="7752512" y="4720244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2163">
                <a:extLst>
                  <a:ext uri="{FF2B5EF4-FFF2-40B4-BE49-F238E27FC236}">
                    <a16:creationId xmlns:a16="http://schemas.microsoft.com/office/drawing/2014/main" id="{7A6DBC12-0129-F379-7A11-E5D308CFD23E}"/>
                  </a:ext>
                </a:extLst>
              </p:cNvPr>
              <p:cNvSpPr/>
              <p:nvPr/>
            </p:nvSpPr>
            <p:spPr>
              <a:xfrm>
                <a:off x="7752512" y="5102531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9" name="Freeform: Shape 2164">
                <a:extLst>
                  <a:ext uri="{FF2B5EF4-FFF2-40B4-BE49-F238E27FC236}">
                    <a16:creationId xmlns:a16="http://schemas.microsoft.com/office/drawing/2014/main" id="{B9559A83-C604-654A-95C4-0562EACFA64C}"/>
                  </a:ext>
                </a:extLst>
              </p:cNvPr>
              <p:cNvSpPr/>
              <p:nvPr/>
            </p:nvSpPr>
            <p:spPr>
              <a:xfrm>
                <a:off x="7752512" y="5481658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2165">
                <a:extLst>
                  <a:ext uri="{FF2B5EF4-FFF2-40B4-BE49-F238E27FC236}">
                    <a16:creationId xmlns:a16="http://schemas.microsoft.com/office/drawing/2014/main" id="{FF262E10-633B-5F65-6B32-B1BEF608A7E6}"/>
                  </a:ext>
                </a:extLst>
              </p:cNvPr>
              <p:cNvSpPr/>
              <p:nvPr/>
            </p:nvSpPr>
            <p:spPr>
              <a:xfrm>
                <a:off x="7752512" y="5863946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2166">
                <a:extLst>
                  <a:ext uri="{FF2B5EF4-FFF2-40B4-BE49-F238E27FC236}">
                    <a16:creationId xmlns:a16="http://schemas.microsoft.com/office/drawing/2014/main" id="{4A1BB0D6-D1C2-9C3C-3E79-3724976DACDE}"/>
                  </a:ext>
                </a:extLst>
              </p:cNvPr>
              <p:cNvSpPr/>
              <p:nvPr/>
            </p:nvSpPr>
            <p:spPr>
              <a:xfrm>
                <a:off x="7752512" y="6243072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2167">
                <a:extLst>
                  <a:ext uri="{FF2B5EF4-FFF2-40B4-BE49-F238E27FC236}">
                    <a16:creationId xmlns:a16="http://schemas.microsoft.com/office/drawing/2014/main" id="{A7353353-7F5A-EAFA-3DCE-33180EC7F13D}"/>
                  </a:ext>
                </a:extLst>
              </p:cNvPr>
              <p:cNvSpPr/>
              <p:nvPr/>
            </p:nvSpPr>
            <p:spPr>
              <a:xfrm>
                <a:off x="7752512" y="6625359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2168">
                <a:extLst>
                  <a:ext uri="{FF2B5EF4-FFF2-40B4-BE49-F238E27FC236}">
                    <a16:creationId xmlns:a16="http://schemas.microsoft.com/office/drawing/2014/main" id="{5FF06783-540A-950D-AEA7-81D8E83C9B52}"/>
                  </a:ext>
                </a:extLst>
              </p:cNvPr>
              <p:cNvSpPr/>
              <p:nvPr/>
            </p:nvSpPr>
            <p:spPr>
              <a:xfrm>
                <a:off x="7752512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2169">
                <a:extLst>
                  <a:ext uri="{FF2B5EF4-FFF2-40B4-BE49-F238E27FC236}">
                    <a16:creationId xmlns:a16="http://schemas.microsoft.com/office/drawing/2014/main" id="{D6030000-CB4C-B239-110C-D5D4B40F54FC}"/>
                  </a:ext>
                </a:extLst>
              </p:cNvPr>
              <p:cNvSpPr/>
              <p:nvPr/>
            </p:nvSpPr>
            <p:spPr>
              <a:xfrm>
                <a:off x="7752512" y="529624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2170">
                <a:extLst>
                  <a:ext uri="{FF2B5EF4-FFF2-40B4-BE49-F238E27FC236}">
                    <a16:creationId xmlns:a16="http://schemas.microsoft.com/office/drawing/2014/main" id="{BCE6BEF6-3F5A-8277-F88D-AB26078770A7}"/>
                  </a:ext>
                </a:extLst>
              </p:cNvPr>
              <p:cNvSpPr/>
              <p:nvPr/>
            </p:nvSpPr>
            <p:spPr>
              <a:xfrm>
                <a:off x="7752512" y="908752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2171">
                <a:extLst>
                  <a:ext uri="{FF2B5EF4-FFF2-40B4-BE49-F238E27FC236}">
                    <a16:creationId xmlns:a16="http://schemas.microsoft.com/office/drawing/2014/main" id="{77B776FE-D2B5-1682-7375-D338EBA1B7D6}"/>
                  </a:ext>
                </a:extLst>
              </p:cNvPr>
              <p:cNvSpPr/>
              <p:nvPr/>
            </p:nvSpPr>
            <p:spPr>
              <a:xfrm>
                <a:off x="7752512" y="1291040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2172">
                <a:extLst>
                  <a:ext uri="{FF2B5EF4-FFF2-40B4-BE49-F238E27FC236}">
                    <a16:creationId xmlns:a16="http://schemas.microsoft.com/office/drawing/2014/main" id="{23C405F6-369E-A547-0418-385CDB215C8C}"/>
                  </a:ext>
                </a:extLst>
              </p:cNvPr>
              <p:cNvSpPr/>
              <p:nvPr/>
            </p:nvSpPr>
            <p:spPr>
              <a:xfrm>
                <a:off x="7752512" y="1673327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2173">
                <a:extLst>
                  <a:ext uri="{FF2B5EF4-FFF2-40B4-BE49-F238E27FC236}">
                    <a16:creationId xmlns:a16="http://schemas.microsoft.com/office/drawing/2014/main" id="{8B19FC9C-C959-378B-F50D-653385B4AB10}"/>
                  </a:ext>
                </a:extLst>
              </p:cNvPr>
              <p:cNvSpPr/>
              <p:nvPr/>
            </p:nvSpPr>
            <p:spPr>
              <a:xfrm>
                <a:off x="7752512" y="2052454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2174">
                <a:extLst>
                  <a:ext uri="{FF2B5EF4-FFF2-40B4-BE49-F238E27FC236}">
                    <a16:creationId xmlns:a16="http://schemas.microsoft.com/office/drawing/2014/main" id="{D5B8A203-D827-80D7-C755-00ACCE060174}"/>
                  </a:ext>
                </a:extLst>
              </p:cNvPr>
              <p:cNvSpPr/>
              <p:nvPr/>
            </p:nvSpPr>
            <p:spPr>
              <a:xfrm>
                <a:off x="7752512" y="2434740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2175">
                <a:extLst>
                  <a:ext uri="{FF2B5EF4-FFF2-40B4-BE49-F238E27FC236}">
                    <a16:creationId xmlns:a16="http://schemas.microsoft.com/office/drawing/2014/main" id="{E1AE153B-F237-7E36-D09C-D249B8221C34}"/>
                  </a:ext>
                </a:extLst>
              </p:cNvPr>
              <p:cNvSpPr/>
              <p:nvPr/>
            </p:nvSpPr>
            <p:spPr>
              <a:xfrm>
                <a:off x="7752512" y="2813868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2176">
                <a:extLst>
                  <a:ext uri="{FF2B5EF4-FFF2-40B4-BE49-F238E27FC236}">
                    <a16:creationId xmlns:a16="http://schemas.microsoft.com/office/drawing/2014/main" id="{44761C8B-5C9E-BE86-FFB9-FFFFFD9DF057}"/>
                  </a:ext>
                </a:extLst>
              </p:cNvPr>
              <p:cNvSpPr/>
              <p:nvPr/>
            </p:nvSpPr>
            <p:spPr>
              <a:xfrm>
                <a:off x="7752512" y="3196153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09EF4E2-C459-7683-87F2-C19FAEE72895}"/>
                </a:ext>
              </a:extLst>
            </p:cNvPr>
            <p:cNvGrpSpPr/>
            <p:nvPr/>
          </p:nvGrpSpPr>
          <p:grpSpPr>
            <a:xfrm>
              <a:off x="4724820" y="147338"/>
              <a:ext cx="183698" cy="6563325"/>
              <a:chOff x="4756155" y="147338"/>
              <a:chExt cx="183698" cy="6563325"/>
            </a:xfrm>
            <a:grpFill/>
          </p:grpSpPr>
          <p:sp>
            <p:nvSpPr>
              <p:cNvPr id="136" name="Freeform: Shape 2141">
                <a:extLst>
                  <a:ext uri="{FF2B5EF4-FFF2-40B4-BE49-F238E27FC236}">
                    <a16:creationId xmlns:a16="http://schemas.microsoft.com/office/drawing/2014/main" id="{F86E4E5F-F688-73D6-CBCC-717C43AB1E18}"/>
                  </a:ext>
                </a:extLst>
              </p:cNvPr>
              <p:cNvSpPr/>
              <p:nvPr/>
            </p:nvSpPr>
            <p:spPr>
              <a:xfrm>
                <a:off x="4756155" y="3576544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2142">
                <a:extLst>
                  <a:ext uri="{FF2B5EF4-FFF2-40B4-BE49-F238E27FC236}">
                    <a16:creationId xmlns:a16="http://schemas.microsoft.com/office/drawing/2014/main" id="{A126BAF2-C540-F2CA-D968-3CE765E2D9AD}"/>
                  </a:ext>
                </a:extLst>
              </p:cNvPr>
              <p:cNvSpPr/>
              <p:nvPr/>
            </p:nvSpPr>
            <p:spPr>
              <a:xfrm>
                <a:off x="4756155" y="3958829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2143">
                <a:extLst>
                  <a:ext uri="{FF2B5EF4-FFF2-40B4-BE49-F238E27FC236}">
                    <a16:creationId xmlns:a16="http://schemas.microsoft.com/office/drawing/2014/main" id="{F5671C61-2F12-DF46-8688-D59135825052}"/>
                  </a:ext>
                </a:extLst>
              </p:cNvPr>
              <p:cNvSpPr/>
              <p:nvPr/>
            </p:nvSpPr>
            <p:spPr>
              <a:xfrm>
                <a:off x="4756155" y="4337958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2144">
                <a:extLst>
                  <a:ext uri="{FF2B5EF4-FFF2-40B4-BE49-F238E27FC236}">
                    <a16:creationId xmlns:a16="http://schemas.microsoft.com/office/drawing/2014/main" id="{91FADB7D-4035-24D4-4119-A66CD1D8DCAD}"/>
                  </a:ext>
                </a:extLst>
              </p:cNvPr>
              <p:cNvSpPr/>
              <p:nvPr/>
            </p:nvSpPr>
            <p:spPr>
              <a:xfrm>
                <a:off x="4756155" y="4720244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2145">
                <a:extLst>
                  <a:ext uri="{FF2B5EF4-FFF2-40B4-BE49-F238E27FC236}">
                    <a16:creationId xmlns:a16="http://schemas.microsoft.com/office/drawing/2014/main" id="{A72F7E22-2488-74F3-AE66-61256D9DDD2F}"/>
                  </a:ext>
                </a:extLst>
              </p:cNvPr>
              <p:cNvSpPr/>
              <p:nvPr/>
            </p:nvSpPr>
            <p:spPr>
              <a:xfrm>
                <a:off x="4756155" y="5102531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2146">
                <a:extLst>
                  <a:ext uri="{FF2B5EF4-FFF2-40B4-BE49-F238E27FC236}">
                    <a16:creationId xmlns:a16="http://schemas.microsoft.com/office/drawing/2014/main" id="{9C486AE1-AAB9-FF43-0643-FCEEDF532B5D}"/>
                  </a:ext>
                </a:extLst>
              </p:cNvPr>
              <p:cNvSpPr/>
              <p:nvPr/>
            </p:nvSpPr>
            <p:spPr>
              <a:xfrm>
                <a:off x="4756155" y="5481658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2147">
                <a:extLst>
                  <a:ext uri="{FF2B5EF4-FFF2-40B4-BE49-F238E27FC236}">
                    <a16:creationId xmlns:a16="http://schemas.microsoft.com/office/drawing/2014/main" id="{34A2670E-7816-9948-28DF-CB99E3416BF3}"/>
                  </a:ext>
                </a:extLst>
              </p:cNvPr>
              <p:cNvSpPr/>
              <p:nvPr/>
            </p:nvSpPr>
            <p:spPr>
              <a:xfrm>
                <a:off x="4756155" y="5863946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2148">
                <a:extLst>
                  <a:ext uri="{FF2B5EF4-FFF2-40B4-BE49-F238E27FC236}">
                    <a16:creationId xmlns:a16="http://schemas.microsoft.com/office/drawing/2014/main" id="{FBE27118-EC46-0B85-8B94-992968671C7D}"/>
                  </a:ext>
                </a:extLst>
              </p:cNvPr>
              <p:cNvSpPr/>
              <p:nvPr/>
            </p:nvSpPr>
            <p:spPr>
              <a:xfrm>
                <a:off x="4756155" y="6243072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4" name="Freeform: Shape 2149">
                <a:extLst>
                  <a:ext uri="{FF2B5EF4-FFF2-40B4-BE49-F238E27FC236}">
                    <a16:creationId xmlns:a16="http://schemas.microsoft.com/office/drawing/2014/main" id="{016BE95B-6119-DBF3-07B8-4BF66C2E5099}"/>
                  </a:ext>
                </a:extLst>
              </p:cNvPr>
              <p:cNvSpPr/>
              <p:nvPr/>
            </p:nvSpPr>
            <p:spPr>
              <a:xfrm>
                <a:off x="4756155" y="6625359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2150">
                <a:extLst>
                  <a:ext uri="{FF2B5EF4-FFF2-40B4-BE49-F238E27FC236}">
                    <a16:creationId xmlns:a16="http://schemas.microsoft.com/office/drawing/2014/main" id="{D7417514-94FC-D76B-4C46-9B010E9EB934}"/>
                  </a:ext>
                </a:extLst>
              </p:cNvPr>
              <p:cNvSpPr/>
              <p:nvPr/>
            </p:nvSpPr>
            <p:spPr>
              <a:xfrm>
                <a:off x="4756155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6" name="Freeform: Shape 2151">
                <a:extLst>
                  <a:ext uri="{FF2B5EF4-FFF2-40B4-BE49-F238E27FC236}">
                    <a16:creationId xmlns:a16="http://schemas.microsoft.com/office/drawing/2014/main" id="{E777CF80-E5B9-1194-C810-331858FD44B7}"/>
                  </a:ext>
                </a:extLst>
              </p:cNvPr>
              <p:cNvSpPr/>
              <p:nvPr/>
            </p:nvSpPr>
            <p:spPr>
              <a:xfrm>
                <a:off x="4756155" y="529624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7" name="Freeform: Shape 2152">
                <a:extLst>
                  <a:ext uri="{FF2B5EF4-FFF2-40B4-BE49-F238E27FC236}">
                    <a16:creationId xmlns:a16="http://schemas.microsoft.com/office/drawing/2014/main" id="{3AA8ADCE-0E1B-0E2E-B674-722DC6D32B45}"/>
                  </a:ext>
                </a:extLst>
              </p:cNvPr>
              <p:cNvSpPr/>
              <p:nvPr/>
            </p:nvSpPr>
            <p:spPr>
              <a:xfrm>
                <a:off x="4756155" y="908752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2153">
                <a:extLst>
                  <a:ext uri="{FF2B5EF4-FFF2-40B4-BE49-F238E27FC236}">
                    <a16:creationId xmlns:a16="http://schemas.microsoft.com/office/drawing/2014/main" id="{F9CC7535-5405-4BFD-8F97-AB5C4D95C409}"/>
                  </a:ext>
                </a:extLst>
              </p:cNvPr>
              <p:cNvSpPr/>
              <p:nvPr/>
            </p:nvSpPr>
            <p:spPr>
              <a:xfrm>
                <a:off x="4756155" y="1291040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9" name="Freeform: Shape 2154">
                <a:extLst>
                  <a:ext uri="{FF2B5EF4-FFF2-40B4-BE49-F238E27FC236}">
                    <a16:creationId xmlns:a16="http://schemas.microsoft.com/office/drawing/2014/main" id="{1F1A4D5D-84D9-BCEF-0EB6-3C5CB2613857}"/>
                  </a:ext>
                </a:extLst>
              </p:cNvPr>
              <p:cNvSpPr/>
              <p:nvPr/>
            </p:nvSpPr>
            <p:spPr>
              <a:xfrm>
                <a:off x="4756155" y="1673327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0" name="Freeform: Shape 2155">
                <a:extLst>
                  <a:ext uri="{FF2B5EF4-FFF2-40B4-BE49-F238E27FC236}">
                    <a16:creationId xmlns:a16="http://schemas.microsoft.com/office/drawing/2014/main" id="{9156EA11-ED0F-F2D1-30C7-A57346E87F91}"/>
                  </a:ext>
                </a:extLst>
              </p:cNvPr>
              <p:cNvSpPr/>
              <p:nvPr/>
            </p:nvSpPr>
            <p:spPr>
              <a:xfrm>
                <a:off x="4756155" y="2052454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2156">
                <a:extLst>
                  <a:ext uri="{FF2B5EF4-FFF2-40B4-BE49-F238E27FC236}">
                    <a16:creationId xmlns:a16="http://schemas.microsoft.com/office/drawing/2014/main" id="{614EDC86-78A5-4F3F-FD9D-F74557E581D4}"/>
                  </a:ext>
                </a:extLst>
              </p:cNvPr>
              <p:cNvSpPr/>
              <p:nvPr/>
            </p:nvSpPr>
            <p:spPr>
              <a:xfrm>
                <a:off x="4756155" y="2434740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2157">
                <a:extLst>
                  <a:ext uri="{FF2B5EF4-FFF2-40B4-BE49-F238E27FC236}">
                    <a16:creationId xmlns:a16="http://schemas.microsoft.com/office/drawing/2014/main" id="{2F48B47F-B5C1-0161-6682-E910B7057C59}"/>
                  </a:ext>
                </a:extLst>
              </p:cNvPr>
              <p:cNvSpPr/>
              <p:nvPr/>
            </p:nvSpPr>
            <p:spPr>
              <a:xfrm>
                <a:off x="4756155" y="2813868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2158">
                <a:extLst>
                  <a:ext uri="{FF2B5EF4-FFF2-40B4-BE49-F238E27FC236}">
                    <a16:creationId xmlns:a16="http://schemas.microsoft.com/office/drawing/2014/main" id="{CD8C0BE0-A3A9-8EF7-FC98-FCB72AC63872}"/>
                  </a:ext>
                </a:extLst>
              </p:cNvPr>
              <p:cNvSpPr/>
              <p:nvPr/>
            </p:nvSpPr>
            <p:spPr>
              <a:xfrm>
                <a:off x="4756155" y="3196153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7CB4A44-5019-7BB2-6CE4-AAF29E66B5B5}"/>
                </a:ext>
              </a:extLst>
            </p:cNvPr>
            <p:cNvGrpSpPr/>
            <p:nvPr/>
          </p:nvGrpSpPr>
          <p:grpSpPr>
            <a:xfrm>
              <a:off x="4216650" y="147338"/>
              <a:ext cx="183698" cy="6563325"/>
              <a:chOff x="4257211" y="147338"/>
              <a:chExt cx="183698" cy="6563325"/>
            </a:xfrm>
            <a:grpFill/>
          </p:grpSpPr>
          <p:sp>
            <p:nvSpPr>
              <p:cNvPr id="118" name="Freeform: Shape 2123">
                <a:extLst>
                  <a:ext uri="{FF2B5EF4-FFF2-40B4-BE49-F238E27FC236}">
                    <a16:creationId xmlns:a16="http://schemas.microsoft.com/office/drawing/2014/main" id="{CB6EA18B-61A2-AE89-7E3C-C9F32D8D7F81}"/>
                  </a:ext>
                </a:extLst>
              </p:cNvPr>
              <p:cNvSpPr/>
              <p:nvPr/>
            </p:nvSpPr>
            <p:spPr>
              <a:xfrm>
                <a:off x="4257211" y="3958829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2124">
                <a:extLst>
                  <a:ext uri="{FF2B5EF4-FFF2-40B4-BE49-F238E27FC236}">
                    <a16:creationId xmlns:a16="http://schemas.microsoft.com/office/drawing/2014/main" id="{2FBA0005-2A0B-D895-F621-8C7516574954}"/>
                  </a:ext>
                </a:extLst>
              </p:cNvPr>
              <p:cNvSpPr/>
              <p:nvPr/>
            </p:nvSpPr>
            <p:spPr>
              <a:xfrm>
                <a:off x="4257211" y="4337958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2125">
                <a:extLst>
                  <a:ext uri="{FF2B5EF4-FFF2-40B4-BE49-F238E27FC236}">
                    <a16:creationId xmlns:a16="http://schemas.microsoft.com/office/drawing/2014/main" id="{CE6D9CE6-600D-76C7-2A2C-E66895C62C0A}"/>
                  </a:ext>
                </a:extLst>
              </p:cNvPr>
              <p:cNvSpPr/>
              <p:nvPr/>
            </p:nvSpPr>
            <p:spPr>
              <a:xfrm>
                <a:off x="4257211" y="4720244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2126">
                <a:extLst>
                  <a:ext uri="{FF2B5EF4-FFF2-40B4-BE49-F238E27FC236}">
                    <a16:creationId xmlns:a16="http://schemas.microsoft.com/office/drawing/2014/main" id="{45B53B71-07C1-C8FF-A2AE-4F9B5553BA94}"/>
                  </a:ext>
                </a:extLst>
              </p:cNvPr>
              <p:cNvSpPr/>
              <p:nvPr/>
            </p:nvSpPr>
            <p:spPr>
              <a:xfrm>
                <a:off x="4257211" y="5102531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2127">
                <a:extLst>
                  <a:ext uri="{FF2B5EF4-FFF2-40B4-BE49-F238E27FC236}">
                    <a16:creationId xmlns:a16="http://schemas.microsoft.com/office/drawing/2014/main" id="{64C8FBED-C2D8-59A7-13D1-6F62F7E8BB96}"/>
                  </a:ext>
                </a:extLst>
              </p:cNvPr>
              <p:cNvSpPr/>
              <p:nvPr/>
            </p:nvSpPr>
            <p:spPr>
              <a:xfrm>
                <a:off x="4257211" y="5481658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2128">
                <a:extLst>
                  <a:ext uri="{FF2B5EF4-FFF2-40B4-BE49-F238E27FC236}">
                    <a16:creationId xmlns:a16="http://schemas.microsoft.com/office/drawing/2014/main" id="{42089B71-AA37-25A7-3ACE-1C72168B8872}"/>
                  </a:ext>
                </a:extLst>
              </p:cNvPr>
              <p:cNvSpPr/>
              <p:nvPr/>
            </p:nvSpPr>
            <p:spPr>
              <a:xfrm>
                <a:off x="4257211" y="5863946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2129">
                <a:extLst>
                  <a:ext uri="{FF2B5EF4-FFF2-40B4-BE49-F238E27FC236}">
                    <a16:creationId xmlns:a16="http://schemas.microsoft.com/office/drawing/2014/main" id="{69D2B65E-FA86-A009-6E48-932271A76C1C}"/>
                  </a:ext>
                </a:extLst>
              </p:cNvPr>
              <p:cNvSpPr/>
              <p:nvPr/>
            </p:nvSpPr>
            <p:spPr>
              <a:xfrm>
                <a:off x="4257211" y="6243072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2130">
                <a:extLst>
                  <a:ext uri="{FF2B5EF4-FFF2-40B4-BE49-F238E27FC236}">
                    <a16:creationId xmlns:a16="http://schemas.microsoft.com/office/drawing/2014/main" id="{D02781F3-C7E2-01FF-F32E-68DEBB84E6C2}"/>
                  </a:ext>
                </a:extLst>
              </p:cNvPr>
              <p:cNvSpPr/>
              <p:nvPr/>
            </p:nvSpPr>
            <p:spPr>
              <a:xfrm>
                <a:off x="4257211" y="6625359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2131">
                <a:extLst>
                  <a:ext uri="{FF2B5EF4-FFF2-40B4-BE49-F238E27FC236}">
                    <a16:creationId xmlns:a16="http://schemas.microsoft.com/office/drawing/2014/main" id="{DF0B61FD-ACAB-F64B-72A0-86E997CE4D92}"/>
                  </a:ext>
                </a:extLst>
              </p:cNvPr>
              <p:cNvSpPr/>
              <p:nvPr/>
            </p:nvSpPr>
            <p:spPr>
              <a:xfrm>
                <a:off x="4257211" y="3576544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2132">
                <a:extLst>
                  <a:ext uri="{FF2B5EF4-FFF2-40B4-BE49-F238E27FC236}">
                    <a16:creationId xmlns:a16="http://schemas.microsoft.com/office/drawing/2014/main" id="{A39060DB-9B94-0FA6-BBBB-2F31B1CC9E41}"/>
                  </a:ext>
                </a:extLst>
              </p:cNvPr>
              <p:cNvSpPr/>
              <p:nvPr/>
            </p:nvSpPr>
            <p:spPr>
              <a:xfrm>
                <a:off x="4257211" y="529624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2133">
                <a:extLst>
                  <a:ext uri="{FF2B5EF4-FFF2-40B4-BE49-F238E27FC236}">
                    <a16:creationId xmlns:a16="http://schemas.microsoft.com/office/drawing/2014/main" id="{603D13A4-FE75-93EF-1DE6-958782C918CA}"/>
                  </a:ext>
                </a:extLst>
              </p:cNvPr>
              <p:cNvSpPr/>
              <p:nvPr/>
            </p:nvSpPr>
            <p:spPr>
              <a:xfrm>
                <a:off x="4257211" y="908752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2134">
                <a:extLst>
                  <a:ext uri="{FF2B5EF4-FFF2-40B4-BE49-F238E27FC236}">
                    <a16:creationId xmlns:a16="http://schemas.microsoft.com/office/drawing/2014/main" id="{66D04C4A-82BB-5DE8-3D01-D6FBC35DDF3B}"/>
                  </a:ext>
                </a:extLst>
              </p:cNvPr>
              <p:cNvSpPr/>
              <p:nvPr/>
            </p:nvSpPr>
            <p:spPr>
              <a:xfrm>
                <a:off x="4257211" y="1291040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2135">
                <a:extLst>
                  <a:ext uri="{FF2B5EF4-FFF2-40B4-BE49-F238E27FC236}">
                    <a16:creationId xmlns:a16="http://schemas.microsoft.com/office/drawing/2014/main" id="{183FABAA-E9BD-08FF-BAF0-EFD4E70939D1}"/>
                  </a:ext>
                </a:extLst>
              </p:cNvPr>
              <p:cNvSpPr/>
              <p:nvPr/>
            </p:nvSpPr>
            <p:spPr>
              <a:xfrm>
                <a:off x="4257211" y="1673327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2136">
                <a:extLst>
                  <a:ext uri="{FF2B5EF4-FFF2-40B4-BE49-F238E27FC236}">
                    <a16:creationId xmlns:a16="http://schemas.microsoft.com/office/drawing/2014/main" id="{3BA2D70F-0FB7-D298-2E58-C6CDC87F7AF1}"/>
                  </a:ext>
                </a:extLst>
              </p:cNvPr>
              <p:cNvSpPr/>
              <p:nvPr/>
            </p:nvSpPr>
            <p:spPr>
              <a:xfrm>
                <a:off x="4257211" y="2052454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2137">
                <a:extLst>
                  <a:ext uri="{FF2B5EF4-FFF2-40B4-BE49-F238E27FC236}">
                    <a16:creationId xmlns:a16="http://schemas.microsoft.com/office/drawing/2014/main" id="{1060DCE8-A9DA-86EE-CD13-1350379D4FF1}"/>
                  </a:ext>
                </a:extLst>
              </p:cNvPr>
              <p:cNvSpPr/>
              <p:nvPr/>
            </p:nvSpPr>
            <p:spPr>
              <a:xfrm>
                <a:off x="4257211" y="2434740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2138">
                <a:extLst>
                  <a:ext uri="{FF2B5EF4-FFF2-40B4-BE49-F238E27FC236}">
                    <a16:creationId xmlns:a16="http://schemas.microsoft.com/office/drawing/2014/main" id="{125EE8CE-256A-DB90-E1F8-56EFFDB75417}"/>
                  </a:ext>
                </a:extLst>
              </p:cNvPr>
              <p:cNvSpPr/>
              <p:nvPr/>
            </p:nvSpPr>
            <p:spPr>
              <a:xfrm>
                <a:off x="4257211" y="2813868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2139">
                <a:extLst>
                  <a:ext uri="{FF2B5EF4-FFF2-40B4-BE49-F238E27FC236}">
                    <a16:creationId xmlns:a16="http://schemas.microsoft.com/office/drawing/2014/main" id="{74DF7306-42CC-F0E0-CAAC-21572E849E83}"/>
                  </a:ext>
                </a:extLst>
              </p:cNvPr>
              <p:cNvSpPr/>
              <p:nvPr/>
            </p:nvSpPr>
            <p:spPr>
              <a:xfrm>
                <a:off x="4257211" y="3196153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2140">
                <a:extLst>
                  <a:ext uri="{FF2B5EF4-FFF2-40B4-BE49-F238E27FC236}">
                    <a16:creationId xmlns:a16="http://schemas.microsoft.com/office/drawing/2014/main" id="{190CC7A4-5CBB-61D5-86FA-1D39CB51BECD}"/>
                  </a:ext>
                </a:extLst>
              </p:cNvPr>
              <p:cNvSpPr/>
              <p:nvPr/>
            </p:nvSpPr>
            <p:spPr>
              <a:xfrm>
                <a:off x="4257211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B32F538-5D06-E6FB-8401-01CB8DC439D0}"/>
                </a:ext>
              </a:extLst>
            </p:cNvPr>
            <p:cNvGrpSpPr/>
            <p:nvPr/>
          </p:nvGrpSpPr>
          <p:grpSpPr>
            <a:xfrm>
              <a:off x="9811920" y="147338"/>
              <a:ext cx="183698" cy="6563325"/>
              <a:chOff x="9750983" y="147338"/>
              <a:chExt cx="183698" cy="6563325"/>
            </a:xfrm>
            <a:grpFill/>
          </p:grpSpPr>
          <p:sp>
            <p:nvSpPr>
              <p:cNvPr id="100" name="Freeform: Shape 2105">
                <a:extLst>
                  <a:ext uri="{FF2B5EF4-FFF2-40B4-BE49-F238E27FC236}">
                    <a16:creationId xmlns:a16="http://schemas.microsoft.com/office/drawing/2014/main" id="{D3ADFB9F-3C09-FCD2-331D-EC037E141F48}"/>
                  </a:ext>
                </a:extLst>
              </p:cNvPr>
              <p:cNvSpPr/>
              <p:nvPr/>
            </p:nvSpPr>
            <p:spPr>
              <a:xfrm>
                <a:off x="9750983" y="147338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2106">
                <a:extLst>
                  <a:ext uri="{FF2B5EF4-FFF2-40B4-BE49-F238E27FC236}">
                    <a16:creationId xmlns:a16="http://schemas.microsoft.com/office/drawing/2014/main" id="{DB0541A3-F551-6955-A9F9-F5D8455B0B7E}"/>
                  </a:ext>
                </a:extLst>
              </p:cNvPr>
              <p:cNvSpPr/>
              <p:nvPr/>
            </p:nvSpPr>
            <p:spPr>
              <a:xfrm>
                <a:off x="9750983" y="3576544"/>
                <a:ext cx="183696" cy="85304"/>
              </a:xfrm>
              <a:custGeom>
                <a:avLst/>
                <a:gdLst>
                  <a:gd name="connsiteX0" fmla="*/ 578 w 370900"/>
                  <a:gd name="connsiteY0" fmla="*/ 0 h 172236"/>
                  <a:gd name="connsiteX1" fmla="*/ 578 w 370900"/>
                  <a:gd name="connsiteY1" fmla="*/ 172236 h 172236"/>
                  <a:gd name="connsiteX2" fmla="*/ 189069 w 370900"/>
                  <a:gd name="connsiteY2" fmla="*/ 172236 h 172236"/>
                  <a:gd name="connsiteX3" fmla="*/ 371479 w 370900"/>
                  <a:gd name="connsiteY3" fmla="*/ 0 h 172236"/>
                  <a:gd name="connsiteX4" fmla="*/ 578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0"/>
                    </a:moveTo>
                    <a:lnTo>
                      <a:pt x="578" y="172236"/>
                    </a:lnTo>
                    <a:lnTo>
                      <a:pt x="189069" y="172236"/>
                    </a:lnTo>
                    <a:lnTo>
                      <a:pt x="371479" y="0"/>
                    </a:lnTo>
                    <a:lnTo>
                      <a:pt x="57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2107">
                <a:extLst>
                  <a:ext uri="{FF2B5EF4-FFF2-40B4-BE49-F238E27FC236}">
                    <a16:creationId xmlns:a16="http://schemas.microsoft.com/office/drawing/2014/main" id="{053FAFB1-1306-BA75-FA57-103F25B1A8B0}"/>
                  </a:ext>
                </a:extLst>
              </p:cNvPr>
              <p:cNvSpPr/>
              <p:nvPr/>
            </p:nvSpPr>
            <p:spPr>
              <a:xfrm>
                <a:off x="9750983" y="3958829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2108">
                <a:extLst>
                  <a:ext uri="{FF2B5EF4-FFF2-40B4-BE49-F238E27FC236}">
                    <a16:creationId xmlns:a16="http://schemas.microsoft.com/office/drawing/2014/main" id="{6BE2A623-0684-76AE-916F-2D55A0E8CDF0}"/>
                  </a:ext>
                </a:extLst>
              </p:cNvPr>
              <p:cNvSpPr/>
              <p:nvPr/>
            </p:nvSpPr>
            <p:spPr>
              <a:xfrm>
                <a:off x="9750983" y="4337958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2109">
                <a:extLst>
                  <a:ext uri="{FF2B5EF4-FFF2-40B4-BE49-F238E27FC236}">
                    <a16:creationId xmlns:a16="http://schemas.microsoft.com/office/drawing/2014/main" id="{417E84D9-4F88-BE35-BF51-212749BD4E4E}"/>
                  </a:ext>
                </a:extLst>
              </p:cNvPr>
              <p:cNvSpPr/>
              <p:nvPr/>
            </p:nvSpPr>
            <p:spPr>
              <a:xfrm>
                <a:off x="9750983" y="4720244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2110">
                <a:extLst>
                  <a:ext uri="{FF2B5EF4-FFF2-40B4-BE49-F238E27FC236}">
                    <a16:creationId xmlns:a16="http://schemas.microsoft.com/office/drawing/2014/main" id="{08186D7C-EC34-D27B-5B5C-90E79EE3CCD1}"/>
                  </a:ext>
                </a:extLst>
              </p:cNvPr>
              <p:cNvSpPr/>
              <p:nvPr/>
            </p:nvSpPr>
            <p:spPr>
              <a:xfrm>
                <a:off x="9750983" y="5102531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2111">
                <a:extLst>
                  <a:ext uri="{FF2B5EF4-FFF2-40B4-BE49-F238E27FC236}">
                    <a16:creationId xmlns:a16="http://schemas.microsoft.com/office/drawing/2014/main" id="{75A4DFE6-963B-BADE-8BA5-493BA11C8BEC}"/>
                  </a:ext>
                </a:extLst>
              </p:cNvPr>
              <p:cNvSpPr/>
              <p:nvPr/>
            </p:nvSpPr>
            <p:spPr>
              <a:xfrm>
                <a:off x="9750983" y="5481658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2112">
                <a:extLst>
                  <a:ext uri="{FF2B5EF4-FFF2-40B4-BE49-F238E27FC236}">
                    <a16:creationId xmlns:a16="http://schemas.microsoft.com/office/drawing/2014/main" id="{F2786937-BF58-B4D3-6AD7-9669F8E49A4C}"/>
                  </a:ext>
                </a:extLst>
              </p:cNvPr>
              <p:cNvSpPr/>
              <p:nvPr/>
            </p:nvSpPr>
            <p:spPr>
              <a:xfrm>
                <a:off x="9750983" y="5863946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2113">
                <a:extLst>
                  <a:ext uri="{FF2B5EF4-FFF2-40B4-BE49-F238E27FC236}">
                    <a16:creationId xmlns:a16="http://schemas.microsoft.com/office/drawing/2014/main" id="{A3850D3C-39B4-7A4D-B8D2-24109EFA26F3}"/>
                  </a:ext>
                </a:extLst>
              </p:cNvPr>
              <p:cNvSpPr/>
              <p:nvPr/>
            </p:nvSpPr>
            <p:spPr>
              <a:xfrm>
                <a:off x="9750983" y="6243072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2114">
                <a:extLst>
                  <a:ext uri="{FF2B5EF4-FFF2-40B4-BE49-F238E27FC236}">
                    <a16:creationId xmlns:a16="http://schemas.microsoft.com/office/drawing/2014/main" id="{8A3EDAD9-0278-73F7-C9A3-D9C90D3AD42E}"/>
                  </a:ext>
                </a:extLst>
              </p:cNvPr>
              <p:cNvSpPr/>
              <p:nvPr/>
            </p:nvSpPr>
            <p:spPr>
              <a:xfrm>
                <a:off x="9750983" y="6625359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2115">
                <a:extLst>
                  <a:ext uri="{FF2B5EF4-FFF2-40B4-BE49-F238E27FC236}">
                    <a16:creationId xmlns:a16="http://schemas.microsoft.com/office/drawing/2014/main" id="{BA4035C4-B2F9-7713-6036-149DAE11C99B}"/>
                  </a:ext>
                </a:extLst>
              </p:cNvPr>
              <p:cNvSpPr/>
              <p:nvPr/>
            </p:nvSpPr>
            <p:spPr>
              <a:xfrm>
                <a:off x="9750983" y="529624"/>
                <a:ext cx="183696" cy="85304"/>
              </a:xfrm>
              <a:custGeom>
                <a:avLst/>
                <a:gdLst>
                  <a:gd name="connsiteX0" fmla="*/ 578 w 370900"/>
                  <a:gd name="connsiteY0" fmla="*/ 121 h 172236"/>
                  <a:gd name="connsiteX1" fmla="*/ 578 w 370900"/>
                  <a:gd name="connsiteY1" fmla="*/ 172357 h 172236"/>
                  <a:gd name="connsiteX2" fmla="*/ 189069 w 370900"/>
                  <a:gd name="connsiteY2" fmla="*/ 172357 h 172236"/>
                  <a:gd name="connsiteX3" fmla="*/ 371479 w 370900"/>
                  <a:gd name="connsiteY3" fmla="*/ 121 h 172236"/>
                  <a:gd name="connsiteX4" fmla="*/ 578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121"/>
                    </a:moveTo>
                    <a:lnTo>
                      <a:pt x="578" y="172357"/>
                    </a:lnTo>
                    <a:lnTo>
                      <a:pt x="189069" y="172357"/>
                    </a:lnTo>
                    <a:lnTo>
                      <a:pt x="371479" y="121"/>
                    </a:lnTo>
                    <a:lnTo>
                      <a:pt x="57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2116">
                <a:extLst>
                  <a:ext uri="{FF2B5EF4-FFF2-40B4-BE49-F238E27FC236}">
                    <a16:creationId xmlns:a16="http://schemas.microsoft.com/office/drawing/2014/main" id="{6B9C48EF-7D59-D07F-8B39-0479911B4CDF}"/>
                  </a:ext>
                </a:extLst>
              </p:cNvPr>
              <p:cNvSpPr/>
              <p:nvPr/>
            </p:nvSpPr>
            <p:spPr>
              <a:xfrm>
                <a:off x="9750983" y="908752"/>
                <a:ext cx="183696" cy="85304"/>
              </a:xfrm>
              <a:custGeom>
                <a:avLst/>
                <a:gdLst>
                  <a:gd name="connsiteX0" fmla="*/ 578 w 370900"/>
                  <a:gd name="connsiteY0" fmla="*/ 241 h 172236"/>
                  <a:gd name="connsiteX1" fmla="*/ 578 w 370900"/>
                  <a:gd name="connsiteY1" fmla="*/ 172477 h 172236"/>
                  <a:gd name="connsiteX2" fmla="*/ 189069 w 370900"/>
                  <a:gd name="connsiteY2" fmla="*/ 172477 h 172236"/>
                  <a:gd name="connsiteX3" fmla="*/ 371479 w 370900"/>
                  <a:gd name="connsiteY3" fmla="*/ 241 h 172236"/>
                  <a:gd name="connsiteX4" fmla="*/ 578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241"/>
                    </a:moveTo>
                    <a:lnTo>
                      <a:pt x="578" y="172477"/>
                    </a:lnTo>
                    <a:lnTo>
                      <a:pt x="189069" y="172477"/>
                    </a:lnTo>
                    <a:lnTo>
                      <a:pt x="371479" y="241"/>
                    </a:lnTo>
                    <a:lnTo>
                      <a:pt x="57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2117">
                <a:extLst>
                  <a:ext uri="{FF2B5EF4-FFF2-40B4-BE49-F238E27FC236}">
                    <a16:creationId xmlns:a16="http://schemas.microsoft.com/office/drawing/2014/main" id="{97EA18C7-9933-9B6B-F2DA-A6F61F54F384}"/>
                  </a:ext>
                </a:extLst>
              </p:cNvPr>
              <p:cNvSpPr/>
              <p:nvPr/>
            </p:nvSpPr>
            <p:spPr>
              <a:xfrm>
                <a:off x="9750983" y="1291040"/>
                <a:ext cx="183696" cy="85304"/>
              </a:xfrm>
              <a:custGeom>
                <a:avLst/>
                <a:gdLst>
                  <a:gd name="connsiteX0" fmla="*/ 578 w 370900"/>
                  <a:gd name="connsiteY0" fmla="*/ 362 h 172236"/>
                  <a:gd name="connsiteX1" fmla="*/ 578 w 370900"/>
                  <a:gd name="connsiteY1" fmla="*/ 172598 h 172236"/>
                  <a:gd name="connsiteX2" fmla="*/ 189069 w 370900"/>
                  <a:gd name="connsiteY2" fmla="*/ 172598 h 172236"/>
                  <a:gd name="connsiteX3" fmla="*/ 371479 w 370900"/>
                  <a:gd name="connsiteY3" fmla="*/ 362 h 172236"/>
                  <a:gd name="connsiteX4" fmla="*/ 578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362"/>
                    </a:moveTo>
                    <a:lnTo>
                      <a:pt x="578" y="172598"/>
                    </a:lnTo>
                    <a:lnTo>
                      <a:pt x="189069" y="172598"/>
                    </a:lnTo>
                    <a:lnTo>
                      <a:pt x="371479" y="362"/>
                    </a:lnTo>
                    <a:lnTo>
                      <a:pt x="57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2118">
                <a:extLst>
                  <a:ext uri="{FF2B5EF4-FFF2-40B4-BE49-F238E27FC236}">
                    <a16:creationId xmlns:a16="http://schemas.microsoft.com/office/drawing/2014/main" id="{596421FD-4AFB-F425-EFE7-59C275BE44AD}"/>
                  </a:ext>
                </a:extLst>
              </p:cNvPr>
              <p:cNvSpPr/>
              <p:nvPr/>
            </p:nvSpPr>
            <p:spPr>
              <a:xfrm>
                <a:off x="9750983" y="1673327"/>
                <a:ext cx="183698" cy="82144"/>
              </a:xfrm>
              <a:custGeom>
                <a:avLst/>
                <a:gdLst>
                  <a:gd name="connsiteX0" fmla="*/ 580 w 370903"/>
                  <a:gd name="connsiteY0" fmla="*/ 483 h 165856"/>
                  <a:gd name="connsiteX1" fmla="*/ 580 w 370903"/>
                  <a:gd name="connsiteY1" fmla="*/ 166340 h 165856"/>
                  <a:gd name="connsiteX2" fmla="*/ 189071 w 370903"/>
                  <a:gd name="connsiteY2" fmla="*/ 166340 h 165856"/>
                  <a:gd name="connsiteX3" fmla="*/ 371483 w 370903"/>
                  <a:gd name="connsiteY3" fmla="*/ 483 h 165856"/>
                  <a:gd name="connsiteX4" fmla="*/ 580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580" y="483"/>
                    </a:moveTo>
                    <a:lnTo>
                      <a:pt x="580" y="166340"/>
                    </a:lnTo>
                    <a:lnTo>
                      <a:pt x="189071" y="166340"/>
                    </a:lnTo>
                    <a:lnTo>
                      <a:pt x="371483" y="483"/>
                    </a:lnTo>
                    <a:lnTo>
                      <a:pt x="580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2119">
                <a:extLst>
                  <a:ext uri="{FF2B5EF4-FFF2-40B4-BE49-F238E27FC236}">
                    <a16:creationId xmlns:a16="http://schemas.microsoft.com/office/drawing/2014/main" id="{5077E63A-B362-9497-8D80-BBE70EAF83E9}"/>
                  </a:ext>
                </a:extLst>
              </p:cNvPr>
              <p:cNvSpPr/>
              <p:nvPr/>
            </p:nvSpPr>
            <p:spPr>
              <a:xfrm>
                <a:off x="9750983" y="2052454"/>
                <a:ext cx="183696" cy="85304"/>
              </a:xfrm>
              <a:custGeom>
                <a:avLst/>
                <a:gdLst>
                  <a:gd name="connsiteX0" fmla="*/ 578 w 370900"/>
                  <a:gd name="connsiteY0" fmla="*/ 603 h 172236"/>
                  <a:gd name="connsiteX1" fmla="*/ 578 w 370900"/>
                  <a:gd name="connsiteY1" fmla="*/ 172839 h 172236"/>
                  <a:gd name="connsiteX2" fmla="*/ 189069 w 370900"/>
                  <a:gd name="connsiteY2" fmla="*/ 172839 h 172236"/>
                  <a:gd name="connsiteX3" fmla="*/ 371479 w 370900"/>
                  <a:gd name="connsiteY3" fmla="*/ 603 h 172236"/>
                  <a:gd name="connsiteX4" fmla="*/ 578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603"/>
                    </a:moveTo>
                    <a:lnTo>
                      <a:pt x="578" y="172839"/>
                    </a:lnTo>
                    <a:lnTo>
                      <a:pt x="189069" y="172839"/>
                    </a:lnTo>
                    <a:lnTo>
                      <a:pt x="371479" y="603"/>
                    </a:lnTo>
                    <a:lnTo>
                      <a:pt x="57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2120">
                <a:extLst>
                  <a:ext uri="{FF2B5EF4-FFF2-40B4-BE49-F238E27FC236}">
                    <a16:creationId xmlns:a16="http://schemas.microsoft.com/office/drawing/2014/main" id="{F626B139-24C2-38A2-D515-A502C9302B24}"/>
                  </a:ext>
                </a:extLst>
              </p:cNvPr>
              <p:cNvSpPr/>
              <p:nvPr/>
            </p:nvSpPr>
            <p:spPr>
              <a:xfrm>
                <a:off x="9750983" y="2434740"/>
                <a:ext cx="183696" cy="85304"/>
              </a:xfrm>
              <a:custGeom>
                <a:avLst/>
                <a:gdLst>
                  <a:gd name="connsiteX0" fmla="*/ 578 w 370900"/>
                  <a:gd name="connsiteY0" fmla="*/ 724 h 172236"/>
                  <a:gd name="connsiteX1" fmla="*/ 578 w 370900"/>
                  <a:gd name="connsiteY1" fmla="*/ 172960 h 172236"/>
                  <a:gd name="connsiteX2" fmla="*/ 189069 w 370900"/>
                  <a:gd name="connsiteY2" fmla="*/ 172960 h 172236"/>
                  <a:gd name="connsiteX3" fmla="*/ 371479 w 370900"/>
                  <a:gd name="connsiteY3" fmla="*/ 724 h 172236"/>
                  <a:gd name="connsiteX4" fmla="*/ 578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724"/>
                    </a:moveTo>
                    <a:lnTo>
                      <a:pt x="578" y="172960"/>
                    </a:lnTo>
                    <a:lnTo>
                      <a:pt x="189069" y="172960"/>
                    </a:lnTo>
                    <a:lnTo>
                      <a:pt x="371479" y="724"/>
                    </a:lnTo>
                    <a:lnTo>
                      <a:pt x="57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2121">
                <a:extLst>
                  <a:ext uri="{FF2B5EF4-FFF2-40B4-BE49-F238E27FC236}">
                    <a16:creationId xmlns:a16="http://schemas.microsoft.com/office/drawing/2014/main" id="{0D4D2960-D338-82F7-7BE6-5A553C66819F}"/>
                  </a:ext>
                </a:extLst>
              </p:cNvPr>
              <p:cNvSpPr/>
              <p:nvPr/>
            </p:nvSpPr>
            <p:spPr>
              <a:xfrm>
                <a:off x="9750983" y="2813868"/>
                <a:ext cx="183696" cy="85304"/>
              </a:xfrm>
              <a:custGeom>
                <a:avLst/>
                <a:gdLst>
                  <a:gd name="connsiteX0" fmla="*/ 578 w 370900"/>
                  <a:gd name="connsiteY0" fmla="*/ 844 h 172236"/>
                  <a:gd name="connsiteX1" fmla="*/ 578 w 370900"/>
                  <a:gd name="connsiteY1" fmla="*/ 173080 h 172236"/>
                  <a:gd name="connsiteX2" fmla="*/ 189069 w 370900"/>
                  <a:gd name="connsiteY2" fmla="*/ 173080 h 172236"/>
                  <a:gd name="connsiteX3" fmla="*/ 371479 w 370900"/>
                  <a:gd name="connsiteY3" fmla="*/ 844 h 172236"/>
                  <a:gd name="connsiteX4" fmla="*/ 578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844"/>
                    </a:moveTo>
                    <a:lnTo>
                      <a:pt x="578" y="173080"/>
                    </a:lnTo>
                    <a:lnTo>
                      <a:pt x="189069" y="173080"/>
                    </a:lnTo>
                    <a:lnTo>
                      <a:pt x="371479" y="844"/>
                    </a:lnTo>
                    <a:lnTo>
                      <a:pt x="57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2122">
                <a:extLst>
                  <a:ext uri="{FF2B5EF4-FFF2-40B4-BE49-F238E27FC236}">
                    <a16:creationId xmlns:a16="http://schemas.microsoft.com/office/drawing/2014/main" id="{CE753928-1888-5F0D-84E8-87CFCB32694A}"/>
                  </a:ext>
                </a:extLst>
              </p:cNvPr>
              <p:cNvSpPr/>
              <p:nvPr/>
            </p:nvSpPr>
            <p:spPr>
              <a:xfrm>
                <a:off x="9750983" y="3196153"/>
                <a:ext cx="183696" cy="85304"/>
              </a:xfrm>
              <a:custGeom>
                <a:avLst/>
                <a:gdLst>
                  <a:gd name="connsiteX0" fmla="*/ 578 w 370900"/>
                  <a:gd name="connsiteY0" fmla="*/ 965 h 172236"/>
                  <a:gd name="connsiteX1" fmla="*/ 578 w 370900"/>
                  <a:gd name="connsiteY1" fmla="*/ 173201 h 172236"/>
                  <a:gd name="connsiteX2" fmla="*/ 189069 w 370900"/>
                  <a:gd name="connsiteY2" fmla="*/ 173201 h 172236"/>
                  <a:gd name="connsiteX3" fmla="*/ 371479 w 370900"/>
                  <a:gd name="connsiteY3" fmla="*/ 965 h 172236"/>
                  <a:gd name="connsiteX4" fmla="*/ 578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578" y="965"/>
                    </a:moveTo>
                    <a:lnTo>
                      <a:pt x="578" y="173201"/>
                    </a:lnTo>
                    <a:lnTo>
                      <a:pt x="189069" y="173201"/>
                    </a:lnTo>
                    <a:lnTo>
                      <a:pt x="371479" y="965"/>
                    </a:lnTo>
                    <a:lnTo>
                      <a:pt x="57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6C11C25-61D1-5FD4-DC6D-4B34CA003E0E}"/>
                </a:ext>
              </a:extLst>
            </p:cNvPr>
            <p:cNvGrpSpPr/>
            <p:nvPr/>
          </p:nvGrpSpPr>
          <p:grpSpPr>
            <a:xfrm>
              <a:off x="10320090" y="147338"/>
              <a:ext cx="188272" cy="6563325"/>
              <a:chOff x="10249927" y="147338"/>
              <a:chExt cx="188272" cy="6563325"/>
            </a:xfrm>
            <a:grpFill/>
          </p:grpSpPr>
          <p:sp>
            <p:nvSpPr>
              <p:cNvPr id="82" name="Freeform: Shape 2087">
                <a:extLst>
                  <a:ext uri="{FF2B5EF4-FFF2-40B4-BE49-F238E27FC236}">
                    <a16:creationId xmlns:a16="http://schemas.microsoft.com/office/drawing/2014/main" id="{F3D7ECB2-CAB4-9DD6-D7BD-0066311D3505}"/>
                  </a:ext>
                </a:extLst>
              </p:cNvPr>
              <p:cNvSpPr/>
              <p:nvPr/>
            </p:nvSpPr>
            <p:spPr>
              <a:xfrm>
                <a:off x="10254503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2088">
                <a:extLst>
                  <a:ext uri="{FF2B5EF4-FFF2-40B4-BE49-F238E27FC236}">
                    <a16:creationId xmlns:a16="http://schemas.microsoft.com/office/drawing/2014/main" id="{694C780B-70FD-5362-AB60-2213F342656D}"/>
                  </a:ext>
                </a:extLst>
              </p:cNvPr>
              <p:cNvSpPr/>
              <p:nvPr/>
            </p:nvSpPr>
            <p:spPr>
              <a:xfrm>
                <a:off x="10249927" y="3576544"/>
                <a:ext cx="183696" cy="85304"/>
              </a:xfrm>
              <a:custGeom>
                <a:avLst/>
                <a:gdLst>
                  <a:gd name="connsiteX0" fmla="*/ 769 w 370900"/>
                  <a:gd name="connsiteY0" fmla="*/ 0 h 172236"/>
                  <a:gd name="connsiteX1" fmla="*/ 769 w 370900"/>
                  <a:gd name="connsiteY1" fmla="*/ 172236 h 172236"/>
                  <a:gd name="connsiteX2" fmla="*/ 189260 w 370900"/>
                  <a:gd name="connsiteY2" fmla="*/ 172236 h 172236"/>
                  <a:gd name="connsiteX3" fmla="*/ 371670 w 370900"/>
                  <a:gd name="connsiteY3" fmla="*/ 0 h 172236"/>
                  <a:gd name="connsiteX4" fmla="*/ 769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0"/>
                    </a:moveTo>
                    <a:lnTo>
                      <a:pt x="769" y="172236"/>
                    </a:lnTo>
                    <a:lnTo>
                      <a:pt x="189260" y="172236"/>
                    </a:lnTo>
                    <a:lnTo>
                      <a:pt x="371670" y="0"/>
                    </a:lnTo>
                    <a:lnTo>
                      <a:pt x="769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2089">
                <a:extLst>
                  <a:ext uri="{FF2B5EF4-FFF2-40B4-BE49-F238E27FC236}">
                    <a16:creationId xmlns:a16="http://schemas.microsoft.com/office/drawing/2014/main" id="{6D5B32DB-886E-EB75-F22C-F1E895BB66F2}"/>
                  </a:ext>
                </a:extLst>
              </p:cNvPr>
              <p:cNvSpPr/>
              <p:nvPr/>
            </p:nvSpPr>
            <p:spPr>
              <a:xfrm>
                <a:off x="10249927" y="3958829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2090">
                <a:extLst>
                  <a:ext uri="{FF2B5EF4-FFF2-40B4-BE49-F238E27FC236}">
                    <a16:creationId xmlns:a16="http://schemas.microsoft.com/office/drawing/2014/main" id="{3D460907-0733-9FD2-C8C8-B4F247B069B7}"/>
                  </a:ext>
                </a:extLst>
              </p:cNvPr>
              <p:cNvSpPr/>
              <p:nvPr/>
            </p:nvSpPr>
            <p:spPr>
              <a:xfrm>
                <a:off x="10249927" y="4337958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2091">
                <a:extLst>
                  <a:ext uri="{FF2B5EF4-FFF2-40B4-BE49-F238E27FC236}">
                    <a16:creationId xmlns:a16="http://schemas.microsoft.com/office/drawing/2014/main" id="{D4ECC396-3047-B34A-1A12-0C486CA97823}"/>
                  </a:ext>
                </a:extLst>
              </p:cNvPr>
              <p:cNvSpPr/>
              <p:nvPr/>
            </p:nvSpPr>
            <p:spPr>
              <a:xfrm>
                <a:off x="10249927" y="4720244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" name="Freeform: Shape 2092">
                <a:extLst>
                  <a:ext uri="{FF2B5EF4-FFF2-40B4-BE49-F238E27FC236}">
                    <a16:creationId xmlns:a16="http://schemas.microsoft.com/office/drawing/2014/main" id="{7088189B-3147-647D-273F-D067F860D1CB}"/>
                  </a:ext>
                </a:extLst>
              </p:cNvPr>
              <p:cNvSpPr/>
              <p:nvPr/>
            </p:nvSpPr>
            <p:spPr>
              <a:xfrm>
                <a:off x="10249927" y="5102531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2093">
                <a:extLst>
                  <a:ext uri="{FF2B5EF4-FFF2-40B4-BE49-F238E27FC236}">
                    <a16:creationId xmlns:a16="http://schemas.microsoft.com/office/drawing/2014/main" id="{5068BB32-B020-7C4F-1A6E-2CAFEF783C44}"/>
                  </a:ext>
                </a:extLst>
              </p:cNvPr>
              <p:cNvSpPr/>
              <p:nvPr/>
            </p:nvSpPr>
            <p:spPr>
              <a:xfrm>
                <a:off x="10249927" y="5481658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2094">
                <a:extLst>
                  <a:ext uri="{FF2B5EF4-FFF2-40B4-BE49-F238E27FC236}">
                    <a16:creationId xmlns:a16="http://schemas.microsoft.com/office/drawing/2014/main" id="{80FF3AF7-419E-6AE5-6663-575472E2E2AB}"/>
                  </a:ext>
                </a:extLst>
              </p:cNvPr>
              <p:cNvSpPr/>
              <p:nvPr/>
            </p:nvSpPr>
            <p:spPr>
              <a:xfrm>
                <a:off x="10249927" y="5863946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2095">
                <a:extLst>
                  <a:ext uri="{FF2B5EF4-FFF2-40B4-BE49-F238E27FC236}">
                    <a16:creationId xmlns:a16="http://schemas.microsoft.com/office/drawing/2014/main" id="{4A2D433A-9747-1332-DFFD-787CF5E0D78F}"/>
                  </a:ext>
                </a:extLst>
              </p:cNvPr>
              <p:cNvSpPr/>
              <p:nvPr/>
            </p:nvSpPr>
            <p:spPr>
              <a:xfrm>
                <a:off x="10249927" y="6243072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2096">
                <a:extLst>
                  <a:ext uri="{FF2B5EF4-FFF2-40B4-BE49-F238E27FC236}">
                    <a16:creationId xmlns:a16="http://schemas.microsoft.com/office/drawing/2014/main" id="{0D07C12A-277F-D4C6-4783-EF55AE6F8955}"/>
                  </a:ext>
                </a:extLst>
              </p:cNvPr>
              <p:cNvSpPr/>
              <p:nvPr/>
            </p:nvSpPr>
            <p:spPr>
              <a:xfrm>
                <a:off x="10249927" y="6625359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2097">
                <a:extLst>
                  <a:ext uri="{FF2B5EF4-FFF2-40B4-BE49-F238E27FC236}">
                    <a16:creationId xmlns:a16="http://schemas.microsoft.com/office/drawing/2014/main" id="{F7B5C609-898B-CEFD-0927-4C6039786BFB}"/>
                  </a:ext>
                </a:extLst>
              </p:cNvPr>
              <p:cNvSpPr/>
              <p:nvPr/>
            </p:nvSpPr>
            <p:spPr>
              <a:xfrm>
                <a:off x="10249927" y="529624"/>
                <a:ext cx="183696" cy="85304"/>
              </a:xfrm>
              <a:custGeom>
                <a:avLst/>
                <a:gdLst>
                  <a:gd name="connsiteX0" fmla="*/ 769 w 370900"/>
                  <a:gd name="connsiteY0" fmla="*/ 121 h 172236"/>
                  <a:gd name="connsiteX1" fmla="*/ 769 w 370900"/>
                  <a:gd name="connsiteY1" fmla="*/ 172357 h 172236"/>
                  <a:gd name="connsiteX2" fmla="*/ 189260 w 370900"/>
                  <a:gd name="connsiteY2" fmla="*/ 172357 h 172236"/>
                  <a:gd name="connsiteX3" fmla="*/ 371670 w 370900"/>
                  <a:gd name="connsiteY3" fmla="*/ 121 h 172236"/>
                  <a:gd name="connsiteX4" fmla="*/ 769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121"/>
                    </a:moveTo>
                    <a:lnTo>
                      <a:pt x="769" y="172357"/>
                    </a:lnTo>
                    <a:lnTo>
                      <a:pt x="189260" y="172357"/>
                    </a:lnTo>
                    <a:lnTo>
                      <a:pt x="371670" y="121"/>
                    </a:lnTo>
                    <a:lnTo>
                      <a:pt x="769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2098">
                <a:extLst>
                  <a:ext uri="{FF2B5EF4-FFF2-40B4-BE49-F238E27FC236}">
                    <a16:creationId xmlns:a16="http://schemas.microsoft.com/office/drawing/2014/main" id="{D55C56BB-FDFC-91FA-9944-BA1BFEFBEE0C}"/>
                  </a:ext>
                </a:extLst>
              </p:cNvPr>
              <p:cNvSpPr/>
              <p:nvPr/>
            </p:nvSpPr>
            <p:spPr>
              <a:xfrm>
                <a:off x="10249927" y="908752"/>
                <a:ext cx="183696" cy="85304"/>
              </a:xfrm>
              <a:custGeom>
                <a:avLst/>
                <a:gdLst>
                  <a:gd name="connsiteX0" fmla="*/ 769 w 370900"/>
                  <a:gd name="connsiteY0" fmla="*/ 241 h 172236"/>
                  <a:gd name="connsiteX1" fmla="*/ 769 w 370900"/>
                  <a:gd name="connsiteY1" fmla="*/ 172477 h 172236"/>
                  <a:gd name="connsiteX2" fmla="*/ 189260 w 370900"/>
                  <a:gd name="connsiteY2" fmla="*/ 172477 h 172236"/>
                  <a:gd name="connsiteX3" fmla="*/ 371670 w 370900"/>
                  <a:gd name="connsiteY3" fmla="*/ 241 h 172236"/>
                  <a:gd name="connsiteX4" fmla="*/ 769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241"/>
                    </a:moveTo>
                    <a:lnTo>
                      <a:pt x="769" y="172477"/>
                    </a:lnTo>
                    <a:lnTo>
                      <a:pt x="189260" y="172477"/>
                    </a:lnTo>
                    <a:lnTo>
                      <a:pt x="371670" y="241"/>
                    </a:lnTo>
                    <a:lnTo>
                      <a:pt x="769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2099">
                <a:extLst>
                  <a:ext uri="{FF2B5EF4-FFF2-40B4-BE49-F238E27FC236}">
                    <a16:creationId xmlns:a16="http://schemas.microsoft.com/office/drawing/2014/main" id="{ECA9AB55-56A1-16BD-72BB-CF000626D275}"/>
                  </a:ext>
                </a:extLst>
              </p:cNvPr>
              <p:cNvSpPr/>
              <p:nvPr/>
            </p:nvSpPr>
            <p:spPr>
              <a:xfrm>
                <a:off x="10249927" y="1291040"/>
                <a:ext cx="183696" cy="85304"/>
              </a:xfrm>
              <a:custGeom>
                <a:avLst/>
                <a:gdLst>
                  <a:gd name="connsiteX0" fmla="*/ 769 w 370900"/>
                  <a:gd name="connsiteY0" fmla="*/ 362 h 172236"/>
                  <a:gd name="connsiteX1" fmla="*/ 769 w 370900"/>
                  <a:gd name="connsiteY1" fmla="*/ 172598 h 172236"/>
                  <a:gd name="connsiteX2" fmla="*/ 189260 w 370900"/>
                  <a:gd name="connsiteY2" fmla="*/ 172598 h 172236"/>
                  <a:gd name="connsiteX3" fmla="*/ 371670 w 370900"/>
                  <a:gd name="connsiteY3" fmla="*/ 362 h 172236"/>
                  <a:gd name="connsiteX4" fmla="*/ 769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362"/>
                    </a:moveTo>
                    <a:lnTo>
                      <a:pt x="769" y="172598"/>
                    </a:lnTo>
                    <a:lnTo>
                      <a:pt x="189260" y="172598"/>
                    </a:lnTo>
                    <a:lnTo>
                      <a:pt x="371670" y="362"/>
                    </a:lnTo>
                    <a:lnTo>
                      <a:pt x="769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2100">
                <a:extLst>
                  <a:ext uri="{FF2B5EF4-FFF2-40B4-BE49-F238E27FC236}">
                    <a16:creationId xmlns:a16="http://schemas.microsoft.com/office/drawing/2014/main" id="{458D0295-6793-D133-D535-96A9AFF6C52B}"/>
                  </a:ext>
                </a:extLst>
              </p:cNvPr>
              <p:cNvSpPr/>
              <p:nvPr/>
            </p:nvSpPr>
            <p:spPr>
              <a:xfrm>
                <a:off x="10249927" y="1673327"/>
                <a:ext cx="183698" cy="82144"/>
              </a:xfrm>
              <a:custGeom>
                <a:avLst/>
                <a:gdLst>
                  <a:gd name="connsiteX0" fmla="*/ 771 w 370903"/>
                  <a:gd name="connsiteY0" fmla="*/ 483 h 165856"/>
                  <a:gd name="connsiteX1" fmla="*/ 771 w 370903"/>
                  <a:gd name="connsiteY1" fmla="*/ 166340 h 165856"/>
                  <a:gd name="connsiteX2" fmla="*/ 189262 w 370903"/>
                  <a:gd name="connsiteY2" fmla="*/ 166340 h 165856"/>
                  <a:gd name="connsiteX3" fmla="*/ 371674 w 370903"/>
                  <a:gd name="connsiteY3" fmla="*/ 483 h 165856"/>
                  <a:gd name="connsiteX4" fmla="*/ 771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771" y="483"/>
                    </a:moveTo>
                    <a:lnTo>
                      <a:pt x="771" y="166340"/>
                    </a:lnTo>
                    <a:lnTo>
                      <a:pt x="189262" y="166340"/>
                    </a:lnTo>
                    <a:lnTo>
                      <a:pt x="371674" y="483"/>
                    </a:lnTo>
                    <a:lnTo>
                      <a:pt x="771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2101">
                <a:extLst>
                  <a:ext uri="{FF2B5EF4-FFF2-40B4-BE49-F238E27FC236}">
                    <a16:creationId xmlns:a16="http://schemas.microsoft.com/office/drawing/2014/main" id="{5F0A18BE-B1D6-BE9E-A953-916076CB87FD}"/>
                  </a:ext>
                </a:extLst>
              </p:cNvPr>
              <p:cNvSpPr/>
              <p:nvPr/>
            </p:nvSpPr>
            <p:spPr>
              <a:xfrm>
                <a:off x="10249927" y="2052454"/>
                <a:ext cx="183696" cy="85304"/>
              </a:xfrm>
              <a:custGeom>
                <a:avLst/>
                <a:gdLst>
                  <a:gd name="connsiteX0" fmla="*/ 769 w 370900"/>
                  <a:gd name="connsiteY0" fmla="*/ 603 h 172236"/>
                  <a:gd name="connsiteX1" fmla="*/ 769 w 370900"/>
                  <a:gd name="connsiteY1" fmla="*/ 172839 h 172236"/>
                  <a:gd name="connsiteX2" fmla="*/ 189260 w 370900"/>
                  <a:gd name="connsiteY2" fmla="*/ 172839 h 172236"/>
                  <a:gd name="connsiteX3" fmla="*/ 371670 w 370900"/>
                  <a:gd name="connsiteY3" fmla="*/ 603 h 172236"/>
                  <a:gd name="connsiteX4" fmla="*/ 769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603"/>
                    </a:moveTo>
                    <a:lnTo>
                      <a:pt x="769" y="172839"/>
                    </a:lnTo>
                    <a:lnTo>
                      <a:pt x="189260" y="172839"/>
                    </a:lnTo>
                    <a:lnTo>
                      <a:pt x="371670" y="603"/>
                    </a:lnTo>
                    <a:lnTo>
                      <a:pt x="769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2102">
                <a:extLst>
                  <a:ext uri="{FF2B5EF4-FFF2-40B4-BE49-F238E27FC236}">
                    <a16:creationId xmlns:a16="http://schemas.microsoft.com/office/drawing/2014/main" id="{0D94F649-DE72-3775-61D8-CB4F909DDB2F}"/>
                  </a:ext>
                </a:extLst>
              </p:cNvPr>
              <p:cNvSpPr/>
              <p:nvPr/>
            </p:nvSpPr>
            <p:spPr>
              <a:xfrm>
                <a:off x="10249927" y="2434740"/>
                <a:ext cx="183696" cy="85304"/>
              </a:xfrm>
              <a:custGeom>
                <a:avLst/>
                <a:gdLst>
                  <a:gd name="connsiteX0" fmla="*/ 769 w 370900"/>
                  <a:gd name="connsiteY0" fmla="*/ 724 h 172236"/>
                  <a:gd name="connsiteX1" fmla="*/ 769 w 370900"/>
                  <a:gd name="connsiteY1" fmla="*/ 172960 h 172236"/>
                  <a:gd name="connsiteX2" fmla="*/ 189260 w 370900"/>
                  <a:gd name="connsiteY2" fmla="*/ 172960 h 172236"/>
                  <a:gd name="connsiteX3" fmla="*/ 371670 w 370900"/>
                  <a:gd name="connsiteY3" fmla="*/ 724 h 172236"/>
                  <a:gd name="connsiteX4" fmla="*/ 769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724"/>
                    </a:moveTo>
                    <a:lnTo>
                      <a:pt x="769" y="172960"/>
                    </a:lnTo>
                    <a:lnTo>
                      <a:pt x="189260" y="172960"/>
                    </a:lnTo>
                    <a:lnTo>
                      <a:pt x="371670" y="724"/>
                    </a:lnTo>
                    <a:lnTo>
                      <a:pt x="769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2103">
                <a:extLst>
                  <a:ext uri="{FF2B5EF4-FFF2-40B4-BE49-F238E27FC236}">
                    <a16:creationId xmlns:a16="http://schemas.microsoft.com/office/drawing/2014/main" id="{2E659049-5A28-A717-3E71-6441E41180E5}"/>
                  </a:ext>
                </a:extLst>
              </p:cNvPr>
              <p:cNvSpPr/>
              <p:nvPr/>
            </p:nvSpPr>
            <p:spPr>
              <a:xfrm>
                <a:off x="10249927" y="2813868"/>
                <a:ext cx="183696" cy="85304"/>
              </a:xfrm>
              <a:custGeom>
                <a:avLst/>
                <a:gdLst>
                  <a:gd name="connsiteX0" fmla="*/ 769 w 370900"/>
                  <a:gd name="connsiteY0" fmla="*/ 844 h 172236"/>
                  <a:gd name="connsiteX1" fmla="*/ 769 w 370900"/>
                  <a:gd name="connsiteY1" fmla="*/ 173080 h 172236"/>
                  <a:gd name="connsiteX2" fmla="*/ 189260 w 370900"/>
                  <a:gd name="connsiteY2" fmla="*/ 173080 h 172236"/>
                  <a:gd name="connsiteX3" fmla="*/ 371670 w 370900"/>
                  <a:gd name="connsiteY3" fmla="*/ 844 h 172236"/>
                  <a:gd name="connsiteX4" fmla="*/ 769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844"/>
                    </a:moveTo>
                    <a:lnTo>
                      <a:pt x="769" y="173080"/>
                    </a:lnTo>
                    <a:lnTo>
                      <a:pt x="189260" y="173080"/>
                    </a:lnTo>
                    <a:lnTo>
                      <a:pt x="371670" y="844"/>
                    </a:lnTo>
                    <a:lnTo>
                      <a:pt x="769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2104">
                <a:extLst>
                  <a:ext uri="{FF2B5EF4-FFF2-40B4-BE49-F238E27FC236}">
                    <a16:creationId xmlns:a16="http://schemas.microsoft.com/office/drawing/2014/main" id="{8B8912A1-F652-E3ED-D1B3-ADA67082A2A3}"/>
                  </a:ext>
                </a:extLst>
              </p:cNvPr>
              <p:cNvSpPr/>
              <p:nvPr/>
            </p:nvSpPr>
            <p:spPr>
              <a:xfrm>
                <a:off x="10249927" y="3196153"/>
                <a:ext cx="183696" cy="85304"/>
              </a:xfrm>
              <a:custGeom>
                <a:avLst/>
                <a:gdLst>
                  <a:gd name="connsiteX0" fmla="*/ 769 w 370900"/>
                  <a:gd name="connsiteY0" fmla="*/ 965 h 172236"/>
                  <a:gd name="connsiteX1" fmla="*/ 769 w 370900"/>
                  <a:gd name="connsiteY1" fmla="*/ 173201 h 172236"/>
                  <a:gd name="connsiteX2" fmla="*/ 189260 w 370900"/>
                  <a:gd name="connsiteY2" fmla="*/ 173201 h 172236"/>
                  <a:gd name="connsiteX3" fmla="*/ 371670 w 370900"/>
                  <a:gd name="connsiteY3" fmla="*/ 965 h 172236"/>
                  <a:gd name="connsiteX4" fmla="*/ 769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769" y="965"/>
                    </a:moveTo>
                    <a:lnTo>
                      <a:pt x="769" y="173201"/>
                    </a:lnTo>
                    <a:lnTo>
                      <a:pt x="189260" y="173201"/>
                    </a:lnTo>
                    <a:lnTo>
                      <a:pt x="371670" y="965"/>
                    </a:lnTo>
                    <a:lnTo>
                      <a:pt x="769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8D00F9B-569B-99B3-317B-AAE3117943F4}"/>
                </a:ext>
              </a:extLst>
            </p:cNvPr>
            <p:cNvGrpSpPr/>
            <p:nvPr/>
          </p:nvGrpSpPr>
          <p:grpSpPr>
            <a:xfrm>
              <a:off x="11345577" y="147338"/>
              <a:ext cx="188273" cy="6563325"/>
              <a:chOff x="11247812" y="147338"/>
              <a:chExt cx="188273" cy="6563325"/>
            </a:xfrm>
            <a:grpFill/>
          </p:grpSpPr>
          <p:sp>
            <p:nvSpPr>
              <p:cNvPr id="64" name="Freeform: Shape 2069">
                <a:extLst>
                  <a:ext uri="{FF2B5EF4-FFF2-40B4-BE49-F238E27FC236}">
                    <a16:creationId xmlns:a16="http://schemas.microsoft.com/office/drawing/2014/main" id="{E57D6D39-462C-6C8A-9AB9-F91D514EC4DA}"/>
                  </a:ext>
                </a:extLst>
              </p:cNvPr>
              <p:cNvSpPr/>
              <p:nvPr/>
            </p:nvSpPr>
            <p:spPr>
              <a:xfrm>
                <a:off x="11252389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2070">
                <a:extLst>
                  <a:ext uri="{FF2B5EF4-FFF2-40B4-BE49-F238E27FC236}">
                    <a16:creationId xmlns:a16="http://schemas.microsoft.com/office/drawing/2014/main" id="{44AAF47F-8709-6B10-BE64-D3B5B8E1FC29}"/>
                  </a:ext>
                </a:extLst>
              </p:cNvPr>
              <p:cNvSpPr/>
              <p:nvPr/>
            </p:nvSpPr>
            <p:spPr>
              <a:xfrm>
                <a:off x="11247812" y="3576544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2071">
                <a:extLst>
                  <a:ext uri="{FF2B5EF4-FFF2-40B4-BE49-F238E27FC236}">
                    <a16:creationId xmlns:a16="http://schemas.microsoft.com/office/drawing/2014/main" id="{2B9B23C5-0F00-A416-508A-851CEC9CD5FC}"/>
                  </a:ext>
                </a:extLst>
              </p:cNvPr>
              <p:cNvSpPr/>
              <p:nvPr/>
            </p:nvSpPr>
            <p:spPr>
              <a:xfrm>
                <a:off x="11247812" y="3958829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2072">
                <a:extLst>
                  <a:ext uri="{FF2B5EF4-FFF2-40B4-BE49-F238E27FC236}">
                    <a16:creationId xmlns:a16="http://schemas.microsoft.com/office/drawing/2014/main" id="{F76E2FEB-FDD4-603C-D364-30E4C9E81654}"/>
                  </a:ext>
                </a:extLst>
              </p:cNvPr>
              <p:cNvSpPr/>
              <p:nvPr/>
            </p:nvSpPr>
            <p:spPr>
              <a:xfrm>
                <a:off x="11247812" y="4337958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2073">
                <a:extLst>
                  <a:ext uri="{FF2B5EF4-FFF2-40B4-BE49-F238E27FC236}">
                    <a16:creationId xmlns:a16="http://schemas.microsoft.com/office/drawing/2014/main" id="{06A95655-A817-10B9-D772-32F7857B3B53}"/>
                  </a:ext>
                </a:extLst>
              </p:cNvPr>
              <p:cNvSpPr/>
              <p:nvPr/>
            </p:nvSpPr>
            <p:spPr>
              <a:xfrm>
                <a:off x="11247812" y="4720244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2074">
                <a:extLst>
                  <a:ext uri="{FF2B5EF4-FFF2-40B4-BE49-F238E27FC236}">
                    <a16:creationId xmlns:a16="http://schemas.microsoft.com/office/drawing/2014/main" id="{45E0CA05-E0A7-6292-8A0A-6B02D58EA9FC}"/>
                  </a:ext>
                </a:extLst>
              </p:cNvPr>
              <p:cNvSpPr/>
              <p:nvPr/>
            </p:nvSpPr>
            <p:spPr>
              <a:xfrm>
                <a:off x="11247812" y="5102531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2075">
                <a:extLst>
                  <a:ext uri="{FF2B5EF4-FFF2-40B4-BE49-F238E27FC236}">
                    <a16:creationId xmlns:a16="http://schemas.microsoft.com/office/drawing/2014/main" id="{7B96E75D-0692-F571-7141-44AD6B926C45}"/>
                  </a:ext>
                </a:extLst>
              </p:cNvPr>
              <p:cNvSpPr/>
              <p:nvPr/>
            </p:nvSpPr>
            <p:spPr>
              <a:xfrm>
                <a:off x="11247812" y="5481658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2076">
                <a:extLst>
                  <a:ext uri="{FF2B5EF4-FFF2-40B4-BE49-F238E27FC236}">
                    <a16:creationId xmlns:a16="http://schemas.microsoft.com/office/drawing/2014/main" id="{89AEA1B9-8EDA-1C61-0341-74B2F182F36D}"/>
                  </a:ext>
                </a:extLst>
              </p:cNvPr>
              <p:cNvSpPr/>
              <p:nvPr/>
            </p:nvSpPr>
            <p:spPr>
              <a:xfrm>
                <a:off x="11247812" y="5863946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2077">
                <a:extLst>
                  <a:ext uri="{FF2B5EF4-FFF2-40B4-BE49-F238E27FC236}">
                    <a16:creationId xmlns:a16="http://schemas.microsoft.com/office/drawing/2014/main" id="{33E336CD-9B43-17BD-EFE4-81D758EB9B74}"/>
                  </a:ext>
                </a:extLst>
              </p:cNvPr>
              <p:cNvSpPr/>
              <p:nvPr/>
            </p:nvSpPr>
            <p:spPr>
              <a:xfrm>
                <a:off x="11247812" y="6243072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2078">
                <a:extLst>
                  <a:ext uri="{FF2B5EF4-FFF2-40B4-BE49-F238E27FC236}">
                    <a16:creationId xmlns:a16="http://schemas.microsoft.com/office/drawing/2014/main" id="{7F11F45C-E3A5-85A2-4F68-DE6FE4EC5045}"/>
                  </a:ext>
                </a:extLst>
              </p:cNvPr>
              <p:cNvSpPr/>
              <p:nvPr/>
            </p:nvSpPr>
            <p:spPr>
              <a:xfrm>
                <a:off x="11247812" y="6625359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2079">
                <a:extLst>
                  <a:ext uri="{FF2B5EF4-FFF2-40B4-BE49-F238E27FC236}">
                    <a16:creationId xmlns:a16="http://schemas.microsoft.com/office/drawing/2014/main" id="{209AD229-8B62-532D-3627-11D0DCFFF8AD}"/>
                  </a:ext>
                </a:extLst>
              </p:cNvPr>
              <p:cNvSpPr/>
              <p:nvPr/>
            </p:nvSpPr>
            <p:spPr>
              <a:xfrm>
                <a:off x="11247812" y="529624"/>
                <a:ext cx="183696" cy="85304"/>
              </a:xfrm>
              <a:custGeom>
                <a:avLst/>
                <a:gdLst>
                  <a:gd name="connsiteX0" fmla="*/ 197 w 370900"/>
                  <a:gd name="connsiteY0" fmla="*/ 121 h 172236"/>
                  <a:gd name="connsiteX1" fmla="*/ 197 w 370900"/>
                  <a:gd name="connsiteY1" fmla="*/ 172357 h 172236"/>
                  <a:gd name="connsiteX2" fmla="*/ 188688 w 370900"/>
                  <a:gd name="connsiteY2" fmla="*/ 172357 h 172236"/>
                  <a:gd name="connsiteX3" fmla="*/ 371098 w 370900"/>
                  <a:gd name="connsiteY3" fmla="*/ 121 h 172236"/>
                  <a:gd name="connsiteX4" fmla="*/ 197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121"/>
                    </a:moveTo>
                    <a:lnTo>
                      <a:pt x="197" y="172357"/>
                    </a:lnTo>
                    <a:lnTo>
                      <a:pt x="188688" y="172357"/>
                    </a:lnTo>
                    <a:lnTo>
                      <a:pt x="371098" y="121"/>
                    </a:lnTo>
                    <a:lnTo>
                      <a:pt x="197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2080">
                <a:extLst>
                  <a:ext uri="{FF2B5EF4-FFF2-40B4-BE49-F238E27FC236}">
                    <a16:creationId xmlns:a16="http://schemas.microsoft.com/office/drawing/2014/main" id="{96AD8CC6-BA8A-1767-C892-8631C7806869}"/>
                  </a:ext>
                </a:extLst>
              </p:cNvPr>
              <p:cNvSpPr/>
              <p:nvPr/>
            </p:nvSpPr>
            <p:spPr>
              <a:xfrm>
                <a:off x="11247812" y="908752"/>
                <a:ext cx="183696" cy="85304"/>
              </a:xfrm>
              <a:custGeom>
                <a:avLst/>
                <a:gdLst>
                  <a:gd name="connsiteX0" fmla="*/ 197 w 370900"/>
                  <a:gd name="connsiteY0" fmla="*/ 241 h 172236"/>
                  <a:gd name="connsiteX1" fmla="*/ 197 w 370900"/>
                  <a:gd name="connsiteY1" fmla="*/ 172477 h 172236"/>
                  <a:gd name="connsiteX2" fmla="*/ 188688 w 370900"/>
                  <a:gd name="connsiteY2" fmla="*/ 172477 h 172236"/>
                  <a:gd name="connsiteX3" fmla="*/ 371098 w 370900"/>
                  <a:gd name="connsiteY3" fmla="*/ 241 h 172236"/>
                  <a:gd name="connsiteX4" fmla="*/ 197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241"/>
                    </a:moveTo>
                    <a:lnTo>
                      <a:pt x="197" y="172477"/>
                    </a:lnTo>
                    <a:lnTo>
                      <a:pt x="188688" y="172477"/>
                    </a:lnTo>
                    <a:lnTo>
                      <a:pt x="371098" y="241"/>
                    </a:lnTo>
                    <a:lnTo>
                      <a:pt x="197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2081">
                <a:extLst>
                  <a:ext uri="{FF2B5EF4-FFF2-40B4-BE49-F238E27FC236}">
                    <a16:creationId xmlns:a16="http://schemas.microsoft.com/office/drawing/2014/main" id="{47A01C1A-BC5A-24CF-C621-70D70519B41B}"/>
                  </a:ext>
                </a:extLst>
              </p:cNvPr>
              <p:cNvSpPr/>
              <p:nvPr/>
            </p:nvSpPr>
            <p:spPr>
              <a:xfrm>
                <a:off x="11247812" y="1291040"/>
                <a:ext cx="183696" cy="85304"/>
              </a:xfrm>
              <a:custGeom>
                <a:avLst/>
                <a:gdLst>
                  <a:gd name="connsiteX0" fmla="*/ 197 w 370900"/>
                  <a:gd name="connsiteY0" fmla="*/ 362 h 172236"/>
                  <a:gd name="connsiteX1" fmla="*/ 197 w 370900"/>
                  <a:gd name="connsiteY1" fmla="*/ 172598 h 172236"/>
                  <a:gd name="connsiteX2" fmla="*/ 188688 w 370900"/>
                  <a:gd name="connsiteY2" fmla="*/ 172598 h 172236"/>
                  <a:gd name="connsiteX3" fmla="*/ 371098 w 370900"/>
                  <a:gd name="connsiteY3" fmla="*/ 362 h 172236"/>
                  <a:gd name="connsiteX4" fmla="*/ 197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362"/>
                    </a:moveTo>
                    <a:lnTo>
                      <a:pt x="197" y="172598"/>
                    </a:lnTo>
                    <a:lnTo>
                      <a:pt x="188688" y="172598"/>
                    </a:lnTo>
                    <a:lnTo>
                      <a:pt x="371098" y="362"/>
                    </a:lnTo>
                    <a:lnTo>
                      <a:pt x="197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2082">
                <a:extLst>
                  <a:ext uri="{FF2B5EF4-FFF2-40B4-BE49-F238E27FC236}">
                    <a16:creationId xmlns:a16="http://schemas.microsoft.com/office/drawing/2014/main" id="{567E9E33-F6E1-355A-986F-AE49174E9AFE}"/>
                  </a:ext>
                </a:extLst>
              </p:cNvPr>
              <p:cNvSpPr/>
              <p:nvPr/>
            </p:nvSpPr>
            <p:spPr>
              <a:xfrm>
                <a:off x="11247812" y="1673327"/>
                <a:ext cx="183698" cy="82144"/>
              </a:xfrm>
              <a:custGeom>
                <a:avLst/>
                <a:gdLst>
                  <a:gd name="connsiteX0" fmla="*/ 199 w 370903"/>
                  <a:gd name="connsiteY0" fmla="*/ 483 h 165856"/>
                  <a:gd name="connsiteX1" fmla="*/ 199 w 370903"/>
                  <a:gd name="connsiteY1" fmla="*/ 166340 h 165856"/>
                  <a:gd name="connsiteX2" fmla="*/ 188690 w 370903"/>
                  <a:gd name="connsiteY2" fmla="*/ 166340 h 165856"/>
                  <a:gd name="connsiteX3" fmla="*/ 371102 w 370903"/>
                  <a:gd name="connsiteY3" fmla="*/ 483 h 165856"/>
                  <a:gd name="connsiteX4" fmla="*/ 199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199" y="483"/>
                    </a:moveTo>
                    <a:lnTo>
                      <a:pt x="199" y="166340"/>
                    </a:lnTo>
                    <a:lnTo>
                      <a:pt x="188690" y="166340"/>
                    </a:lnTo>
                    <a:lnTo>
                      <a:pt x="371102" y="483"/>
                    </a:lnTo>
                    <a:lnTo>
                      <a:pt x="19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2083">
                <a:extLst>
                  <a:ext uri="{FF2B5EF4-FFF2-40B4-BE49-F238E27FC236}">
                    <a16:creationId xmlns:a16="http://schemas.microsoft.com/office/drawing/2014/main" id="{782C2F83-F953-9D04-51CD-77D95F80EDCF}"/>
                  </a:ext>
                </a:extLst>
              </p:cNvPr>
              <p:cNvSpPr/>
              <p:nvPr/>
            </p:nvSpPr>
            <p:spPr>
              <a:xfrm>
                <a:off x="11247812" y="2052454"/>
                <a:ext cx="183696" cy="85304"/>
              </a:xfrm>
              <a:custGeom>
                <a:avLst/>
                <a:gdLst>
                  <a:gd name="connsiteX0" fmla="*/ 197 w 370900"/>
                  <a:gd name="connsiteY0" fmla="*/ 603 h 172236"/>
                  <a:gd name="connsiteX1" fmla="*/ 197 w 370900"/>
                  <a:gd name="connsiteY1" fmla="*/ 172839 h 172236"/>
                  <a:gd name="connsiteX2" fmla="*/ 188688 w 370900"/>
                  <a:gd name="connsiteY2" fmla="*/ 172839 h 172236"/>
                  <a:gd name="connsiteX3" fmla="*/ 371098 w 370900"/>
                  <a:gd name="connsiteY3" fmla="*/ 603 h 172236"/>
                  <a:gd name="connsiteX4" fmla="*/ 197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603"/>
                    </a:moveTo>
                    <a:lnTo>
                      <a:pt x="197" y="172839"/>
                    </a:lnTo>
                    <a:lnTo>
                      <a:pt x="188688" y="172839"/>
                    </a:lnTo>
                    <a:lnTo>
                      <a:pt x="371098" y="603"/>
                    </a:lnTo>
                    <a:lnTo>
                      <a:pt x="197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2084">
                <a:extLst>
                  <a:ext uri="{FF2B5EF4-FFF2-40B4-BE49-F238E27FC236}">
                    <a16:creationId xmlns:a16="http://schemas.microsoft.com/office/drawing/2014/main" id="{65C14566-A921-6476-A72E-5CAF9D51503D}"/>
                  </a:ext>
                </a:extLst>
              </p:cNvPr>
              <p:cNvSpPr/>
              <p:nvPr/>
            </p:nvSpPr>
            <p:spPr>
              <a:xfrm>
                <a:off x="11247812" y="2434740"/>
                <a:ext cx="183696" cy="85304"/>
              </a:xfrm>
              <a:custGeom>
                <a:avLst/>
                <a:gdLst>
                  <a:gd name="connsiteX0" fmla="*/ 197 w 370900"/>
                  <a:gd name="connsiteY0" fmla="*/ 724 h 172236"/>
                  <a:gd name="connsiteX1" fmla="*/ 197 w 370900"/>
                  <a:gd name="connsiteY1" fmla="*/ 172960 h 172236"/>
                  <a:gd name="connsiteX2" fmla="*/ 188688 w 370900"/>
                  <a:gd name="connsiteY2" fmla="*/ 172960 h 172236"/>
                  <a:gd name="connsiteX3" fmla="*/ 371098 w 370900"/>
                  <a:gd name="connsiteY3" fmla="*/ 724 h 172236"/>
                  <a:gd name="connsiteX4" fmla="*/ 197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724"/>
                    </a:moveTo>
                    <a:lnTo>
                      <a:pt x="197" y="172960"/>
                    </a:lnTo>
                    <a:lnTo>
                      <a:pt x="188688" y="172960"/>
                    </a:lnTo>
                    <a:lnTo>
                      <a:pt x="371098" y="724"/>
                    </a:lnTo>
                    <a:lnTo>
                      <a:pt x="197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2085">
                <a:extLst>
                  <a:ext uri="{FF2B5EF4-FFF2-40B4-BE49-F238E27FC236}">
                    <a16:creationId xmlns:a16="http://schemas.microsoft.com/office/drawing/2014/main" id="{0F8F3FEF-92D9-DFEE-8A53-D8E194C44095}"/>
                  </a:ext>
                </a:extLst>
              </p:cNvPr>
              <p:cNvSpPr/>
              <p:nvPr/>
            </p:nvSpPr>
            <p:spPr>
              <a:xfrm>
                <a:off x="11247812" y="2813868"/>
                <a:ext cx="183696" cy="85304"/>
              </a:xfrm>
              <a:custGeom>
                <a:avLst/>
                <a:gdLst>
                  <a:gd name="connsiteX0" fmla="*/ 197 w 370900"/>
                  <a:gd name="connsiteY0" fmla="*/ 844 h 172236"/>
                  <a:gd name="connsiteX1" fmla="*/ 197 w 370900"/>
                  <a:gd name="connsiteY1" fmla="*/ 173080 h 172236"/>
                  <a:gd name="connsiteX2" fmla="*/ 188688 w 370900"/>
                  <a:gd name="connsiteY2" fmla="*/ 173080 h 172236"/>
                  <a:gd name="connsiteX3" fmla="*/ 371098 w 370900"/>
                  <a:gd name="connsiteY3" fmla="*/ 844 h 172236"/>
                  <a:gd name="connsiteX4" fmla="*/ 197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844"/>
                    </a:moveTo>
                    <a:lnTo>
                      <a:pt x="197" y="173080"/>
                    </a:lnTo>
                    <a:lnTo>
                      <a:pt x="188688" y="173080"/>
                    </a:lnTo>
                    <a:lnTo>
                      <a:pt x="371098" y="844"/>
                    </a:lnTo>
                    <a:lnTo>
                      <a:pt x="197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2086">
                <a:extLst>
                  <a:ext uri="{FF2B5EF4-FFF2-40B4-BE49-F238E27FC236}">
                    <a16:creationId xmlns:a16="http://schemas.microsoft.com/office/drawing/2014/main" id="{6F802322-E37F-95D9-EC8A-10737D2C0456}"/>
                  </a:ext>
                </a:extLst>
              </p:cNvPr>
              <p:cNvSpPr/>
              <p:nvPr/>
            </p:nvSpPr>
            <p:spPr>
              <a:xfrm>
                <a:off x="11247812" y="3196153"/>
                <a:ext cx="183696" cy="85304"/>
              </a:xfrm>
              <a:custGeom>
                <a:avLst/>
                <a:gdLst>
                  <a:gd name="connsiteX0" fmla="*/ 197 w 370900"/>
                  <a:gd name="connsiteY0" fmla="*/ 965 h 172236"/>
                  <a:gd name="connsiteX1" fmla="*/ 197 w 370900"/>
                  <a:gd name="connsiteY1" fmla="*/ 173201 h 172236"/>
                  <a:gd name="connsiteX2" fmla="*/ 188688 w 370900"/>
                  <a:gd name="connsiteY2" fmla="*/ 173201 h 172236"/>
                  <a:gd name="connsiteX3" fmla="*/ 371098 w 370900"/>
                  <a:gd name="connsiteY3" fmla="*/ 965 h 172236"/>
                  <a:gd name="connsiteX4" fmla="*/ 197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965"/>
                    </a:moveTo>
                    <a:lnTo>
                      <a:pt x="197" y="173201"/>
                    </a:lnTo>
                    <a:lnTo>
                      <a:pt x="188688" y="173201"/>
                    </a:lnTo>
                    <a:lnTo>
                      <a:pt x="371098" y="965"/>
                    </a:lnTo>
                    <a:lnTo>
                      <a:pt x="197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CAB337C-53E5-C8C7-15A2-062965537BBB}"/>
                </a:ext>
              </a:extLst>
            </p:cNvPr>
            <p:cNvGrpSpPr/>
            <p:nvPr/>
          </p:nvGrpSpPr>
          <p:grpSpPr>
            <a:xfrm>
              <a:off x="11858314" y="147338"/>
              <a:ext cx="188271" cy="6563325"/>
              <a:chOff x="11746756" y="147338"/>
              <a:chExt cx="188271" cy="6563325"/>
            </a:xfrm>
            <a:grpFill/>
          </p:grpSpPr>
          <p:sp>
            <p:nvSpPr>
              <p:cNvPr id="46" name="Freeform: Shape 2051">
                <a:extLst>
                  <a:ext uri="{FF2B5EF4-FFF2-40B4-BE49-F238E27FC236}">
                    <a16:creationId xmlns:a16="http://schemas.microsoft.com/office/drawing/2014/main" id="{20AE76B3-5A0E-FF6C-0C86-C8DC44312ECF}"/>
                  </a:ext>
                </a:extLst>
              </p:cNvPr>
              <p:cNvSpPr/>
              <p:nvPr/>
            </p:nvSpPr>
            <p:spPr>
              <a:xfrm>
                <a:off x="11751331" y="147338"/>
                <a:ext cx="183696" cy="85304"/>
              </a:xfrm>
              <a:custGeom>
                <a:avLst/>
                <a:gdLst>
                  <a:gd name="connsiteX0" fmla="*/ 197 w 370900"/>
                  <a:gd name="connsiteY0" fmla="*/ 0 h 172236"/>
                  <a:gd name="connsiteX1" fmla="*/ 197 w 370900"/>
                  <a:gd name="connsiteY1" fmla="*/ 172236 h 172236"/>
                  <a:gd name="connsiteX2" fmla="*/ 188688 w 370900"/>
                  <a:gd name="connsiteY2" fmla="*/ 172236 h 172236"/>
                  <a:gd name="connsiteX3" fmla="*/ 371098 w 370900"/>
                  <a:gd name="connsiteY3" fmla="*/ 0 h 172236"/>
                  <a:gd name="connsiteX4" fmla="*/ 197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197" y="0"/>
                    </a:moveTo>
                    <a:lnTo>
                      <a:pt x="197" y="172236"/>
                    </a:lnTo>
                    <a:lnTo>
                      <a:pt x="188688" y="172236"/>
                    </a:lnTo>
                    <a:lnTo>
                      <a:pt x="371098" y="0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2052">
                <a:extLst>
                  <a:ext uri="{FF2B5EF4-FFF2-40B4-BE49-F238E27FC236}">
                    <a16:creationId xmlns:a16="http://schemas.microsoft.com/office/drawing/2014/main" id="{D962AAC3-6F18-8960-7C20-F9F13FECFD6B}"/>
                  </a:ext>
                </a:extLst>
              </p:cNvPr>
              <p:cNvSpPr/>
              <p:nvPr/>
            </p:nvSpPr>
            <p:spPr>
              <a:xfrm>
                <a:off x="11746756" y="3576544"/>
                <a:ext cx="186398" cy="85304"/>
              </a:xfrm>
              <a:custGeom>
                <a:avLst/>
                <a:gdLst>
                  <a:gd name="connsiteX0" fmla="*/ 388 w 376357"/>
                  <a:gd name="connsiteY0" fmla="*/ 0 h 172236"/>
                  <a:gd name="connsiteX1" fmla="*/ 388 w 376357"/>
                  <a:gd name="connsiteY1" fmla="*/ 172236 h 172236"/>
                  <a:gd name="connsiteX2" fmla="*/ 191652 w 376357"/>
                  <a:gd name="connsiteY2" fmla="*/ 172236 h 172236"/>
                  <a:gd name="connsiteX3" fmla="*/ 376745 w 376357"/>
                  <a:gd name="connsiteY3" fmla="*/ 0 h 172236"/>
                  <a:gd name="connsiteX4" fmla="*/ 388 w 376357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0"/>
                    </a:moveTo>
                    <a:lnTo>
                      <a:pt x="388" y="172236"/>
                    </a:lnTo>
                    <a:lnTo>
                      <a:pt x="191652" y="172236"/>
                    </a:lnTo>
                    <a:lnTo>
                      <a:pt x="376745" y="0"/>
                    </a:lnTo>
                    <a:lnTo>
                      <a:pt x="388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2053">
                <a:extLst>
                  <a:ext uri="{FF2B5EF4-FFF2-40B4-BE49-F238E27FC236}">
                    <a16:creationId xmlns:a16="http://schemas.microsoft.com/office/drawing/2014/main" id="{67E41D78-3D22-9225-1C27-26420458366E}"/>
                  </a:ext>
                </a:extLst>
              </p:cNvPr>
              <p:cNvSpPr/>
              <p:nvPr/>
            </p:nvSpPr>
            <p:spPr>
              <a:xfrm>
                <a:off x="11746756" y="3958829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2054">
                <a:extLst>
                  <a:ext uri="{FF2B5EF4-FFF2-40B4-BE49-F238E27FC236}">
                    <a16:creationId xmlns:a16="http://schemas.microsoft.com/office/drawing/2014/main" id="{7DA5C9ED-2263-28E9-7E6A-A731CF6A0B26}"/>
                  </a:ext>
                </a:extLst>
              </p:cNvPr>
              <p:cNvSpPr/>
              <p:nvPr/>
            </p:nvSpPr>
            <p:spPr>
              <a:xfrm>
                <a:off x="11746756" y="4337958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2055">
                <a:extLst>
                  <a:ext uri="{FF2B5EF4-FFF2-40B4-BE49-F238E27FC236}">
                    <a16:creationId xmlns:a16="http://schemas.microsoft.com/office/drawing/2014/main" id="{65E7DA35-A657-638E-D86F-9A4C92D99A62}"/>
                  </a:ext>
                </a:extLst>
              </p:cNvPr>
              <p:cNvSpPr/>
              <p:nvPr/>
            </p:nvSpPr>
            <p:spPr>
              <a:xfrm>
                <a:off x="11746756" y="4720244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2056">
                <a:extLst>
                  <a:ext uri="{FF2B5EF4-FFF2-40B4-BE49-F238E27FC236}">
                    <a16:creationId xmlns:a16="http://schemas.microsoft.com/office/drawing/2014/main" id="{7594D23C-78BF-6562-D6AB-54B3231953EF}"/>
                  </a:ext>
                </a:extLst>
              </p:cNvPr>
              <p:cNvSpPr/>
              <p:nvPr/>
            </p:nvSpPr>
            <p:spPr>
              <a:xfrm>
                <a:off x="11746756" y="5102531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2057">
                <a:extLst>
                  <a:ext uri="{FF2B5EF4-FFF2-40B4-BE49-F238E27FC236}">
                    <a16:creationId xmlns:a16="http://schemas.microsoft.com/office/drawing/2014/main" id="{9DCA58E9-0A6F-5885-7025-FBFC238E98FE}"/>
                  </a:ext>
                </a:extLst>
              </p:cNvPr>
              <p:cNvSpPr/>
              <p:nvPr/>
            </p:nvSpPr>
            <p:spPr>
              <a:xfrm>
                <a:off x="11746756" y="5481658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2058">
                <a:extLst>
                  <a:ext uri="{FF2B5EF4-FFF2-40B4-BE49-F238E27FC236}">
                    <a16:creationId xmlns:a16="http://schemas.microsoft.com/office/drawing/2014/main" id="{0D789C43-7DE8-5465-B2F8-BCA9A85345D9}"/>
                  </a:ext>
                </a:extLst>
              </p:cNvPr>
              <p:cNvSpPr/>
              <p:nvPr/>
            </p:nvSpPr>
            <p:spPr>
              <a:xfrm>
                <a:off x="11746756" y="5863946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2059">
                <a:extLst>
                  <a:ext uri="{FF2B5EF4-FFF2-40B4-BE49-F238E27FC236}">
                    <a16:creationId xmlns:a16="http://schemas.microsoft.com/office/drawing/2014/main" id="{1AD1EA1C-7459-2571-4B6F-D557DAB59AC3}"/>
                  </a:ext>
                </a:extLst>
              </p:cNvPr>
              <p:cNvSpPr/>
              <p:nvPr/>
            </p:nvSpPr>
            <p:spPr>
              <a:xfrm>
                <a:off x="11746756" y="6243072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2060">
                <a:extLst>
                  <a:ext uri="{FF2B5EF4-FFF2-40B4-BE49-F238E27FC236}">
                    <a16:creationId xmlns:a16="http://schemas.microsoft.com/office/drawing/2014/main" id="{B514D9A1-CDCE-15CE-C166-6DA991E0C3B6}"/>
                  </a:ext>
                </a:extLst>
              </p:cNvPr>
              <p:cNvSpPr/>
              <p:nvPr/>
            </p:nvSpPr>
            <p:spPr>
              <a:xfrm>
                <a:off x="11746756" y="6625359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2061">
                <a:extLst>
                  <a:ext uri="{FF2B5EF4-FFF2-40B4-BE49-F238E27FC236}">
                    <a16:creationId xmlns:a16="http://schemas.microsoft.com/office/drawing/2014/main" id="{725B9021-7922-3B87-BE0D-77B9E0EE028D}"/>
                  </a:ext>
                </a:extLst>
              </p:cNvPr>
              <p:cNvSpPr/>
              <p:nvPr/>
            </p:nvSpPr>
            <p:spPr>
              <a:xfrm>
                <a:off x="11746756" y="529624"/>
                <a:ext cx="186398" cy="85304"/>
              </a:xfrm>
              <a:custGeom>
                <a:avLst/>
                <a:gdLst>
                  <a:gd name="connsiteX0" fmla="*/ 388 w 376357"/>
                  <a:gd name="connsiteY0" fmla="*/ 121 h 172236"/>
                  <a:gd name="connsiteX1" fmla="*/ 388 w 376357"/>
                  <a:gd name="connsiteY1" fmla="*/ 172357 h 172236"/>
                  <a:gd name="connsiteX2" fmla="*/ 191652 w 376357"/>
                  <a:gd name="connsiteY2" fmla="*/ 172357 h 172236"/>
                  <a:gd name="connsiteX3" fmla="*/ 376745 w 376357"/>
                  <a:gd name="connsiteY3" fmla="*/ 121 h 172236"/>
                  <a:gd name="connsiteX4" fmla="*/ 388 w 376357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121"/>
                    </a:moveTo>
                    <a:lnTo>
                      <a:pt x="388" y="172357"/>
                    </a:lnTo>
                    <a:lnTo>
                      <a:pt x="191652" y="172357"/>
                    </a:lnTo>
                    <a:lnTo>
                      <a:pt x="376745" y="121"/>
                    </a:lnTo>
                    <a:lnTo>
                      <a:pt x="388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2062">
                <a:extLst>
                  <a:ext uri="{FF2B5EF4-FFF2-40B4-BE49-F238E27FC236}">
                    <a16:creationId xmlns:a16="http://schemas.microsoft.com/office/drawing/2014/main" id="{6B4CCB3D-BCC9-8948-7DF3-39CDCC90E262}"/>
                  </a:ext>
                </a:extLst>
              </p:cNvPr>
              <p:cNvSpPr/>
              <p:nvPr/>
            </p:nvSpPr>
            <p:spPr>
              <a:xfrm>
                <a:off x="11746756" y="908752"/>
                <a:ext cx="186398" cy="85304"/>
              </a:xfrm>
              <a:custGeom>
                <a:avLst/>
                <a:gdLst>
                  <a:gd name="connsiteX0" fmla="*/ 388 w 376357"/>
                  <a:gd name="connsiteY0" fmla="*/ 241 h 172236"/>
                  <a:gd name="connsiteX1" fmla="*/ 388 w 376357"/>
                  <a:gd name="connsiteY1" fmla="*/ 172477 h 172236"/>
                  <a:gd name="connsiteX2" fmla="*/ 191652 w 376357"/>
                  <a:gd name="connsiteY2" fmla="*/ 172477 h 172236"/>
                  <a:gd name="connsiteX3" fmla="*/ 376745 w 376357"/>
                  <a:gd name="connsiteY3" fmla="*/ 241 h 172236"/>
                  <a:gd name="connsiteX4" fmla="*/ 388 w 376357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241"/>
                    </a:moveTo>
                    <a:lnTo>
                      <a:pt x="388" y="172477"/>
                    </a:lnTo>
                    <a:lnTo>
                      <a:pt x="191652" y="172477"/>
                    </a:lnTo>
                    <a:lnTo>
                      <a:pt x="376745" y="241"/>
                    </a:lnTo>
                    <a:lnTo>
                      <a:pt x="388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2063">
                <a:extLst>
                  <a:ext uri="{FF2B5EF4-FFF2-40B4-BE49-F238E27FC236}">
                    <a16:creationId xmlns:a16="http://schemas.microsoft.com/office/drawing/2014/main" id="{64739288-77DC-94C4-11D3-1AB3558A96DE}"/>
                  </a:ext>
                </a:extLst>
              </p:cNvPr>
              <p:cNvSpPr/>
              <p:nvPr/>
            </p:nvSpPr>
            <p:spPr>
              <a:xfrm>
                <a:off x="11746756" y="1291040"/>
                <a:ext cx="186398" cy="85304"/>
              </a:xfrm>
              <a:custGeom>
                <a:avLst/>
                <a:gdLst>
                  <a:gd name="connsiteX0" fmla="*/ 388 w 376357"/>
                  <a:gd name="connsiteY0" fmla="*/ 362 h 172236"/>
                  <a:gd name="connsiteX1" fmla="*/ 388 w 376357"/>
                  <a:gd name="connsiteY1" fmla="*/ 172598 h 172236"/>
                  <a:gd name="connsiteX2" fmla="*/ 191652 w 376357"/>
                  <a:gd name="connsiteY2" fmla="*/ 172598 h 172236"/>
                  <a:gd name="connsiteX3" fmla="*/ 376745 w 376357"/>
                  <a:gd name="connsiteY3" fmla="*/ 362 h 172236"/>
                  <a:gd name="connsiteX4" fmla="*/ 388 w 376357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362"/>
                    </a:moveTo>
                    <a:lnTo>
                      <a:pt x="388" y="172598"/>
                    </a:lnTo>
                    <a:lnTo>
                      <a:pt x="191652" y="172598"/>
                    </a:lnTo>
                    <a:lnTo>
                      <a:pt x="376745" y="362"/>
                    </a:lnTo>
                    <a:lnTo>
                      <a:pt x="388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2064">
                <a:extLst>
                  <a:ext uri="{FF2B5EF4-FFF2-40B4-BE49-F238E27FC236}">
                    <a16:creationId xmlns:a16="http://schemas.microsoft.com/office/drawing/2014/main" id="{004303AD-4C9E-F529-1A2C-04C56D899620}"/>
                  </a:ext>
                </a:extLst>
              </p:cNvPr>
              <p:cNvSpPr/>
              <p:nvPr/>
            </p:nvSpPr>
            <p:spPr>
              <a:xfrm>
                <a:off x="11746756" y="1673327"/>
                <a:ext cx="186398" cy="82144"/>
              </a:xfrm>
              <a:custGeom>
                <a:avLst/>
                <a:gdLst>
                  <a:gd name="connsiteX0" fmla="*/ 389 w 376357"/>
                  <a:gd name="connsiteY0" fmla="*/ 483 h 165856"/>
                  <a:gd name="connsiteX1" fmla="*/ 389 w 376357"/>
                  <a:gd name="connsiteY1" fmla="*/ 166340 h 165856"/>
                  <a:gd name="connsiteX2" fmla="*/ 191652 w 376357"/>
                  <a:gd name="connsiteY2" fmla="*/ 166340 h 165856"/>
                  <a:gd name="connsiteX3" fmla="*/ 376746 w 376357"/>
                  <a:gd name="connsiteY3" fmla="*/ 483 h 165856"/>
                  <a:gd name="connsiteX4" fmla="*/ 389 w 376357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65856">
                    <a:moveTo>
                      <a:pt x="389" y="483"/>
                    </a:moveTo>
                    <a:lnTo>
                      <a:pt x="389" y="166340"/>
                    </a:lnTo>
                    <a:lnTo>
                      <a:pt x="191652" y="166340"/>
                    </a:lnTo>
                    <a:lnTo>
                      <a:pt x="376746" y="483"/>
                    </a:lnTo>
                    <a:lnTo>
                      <a:pt x="389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2065">
                <a:extLst>
                  <a:ext uri="{FF2B5EF4-FFF2-40B4-BE49-F238E27FC236}">
                    <a16:creationId xmlns:a16="http://schemas.microsoft.com/office/drawing/2014/main" id="{FD8CD978-4080-1A61-6445-BCB212AAFDDC}"/>
                  </a:ext>
                </a:extLst>
              </p:cNvPr>
              <p:cNvSpPr/>
              <p:nvPr/>
            </p:nvSpPr>
            <p:spPr>
              <a:xfrm>
                <a:off x="11746756" y="2052454"/>
                <a:ext cx="186398" cy="85304"/>
              </a:xfrm>
              <a:custGeom>
                <a:avLst/>
                <a:gdLst>
                  <a:gd name="connsiteX0" fmla="*/ 388 w 376357"/>
                  <a:gd name="connsiteY0" fmla="*/ 603 h 172236"/>
                  <a:gd name="connsiteX1" fmla="*/ 388 w 376357"/>
                  <a:gd name="connsiteY1" fmla="*/ 172839 h 172236"/>
                  <a:gd name="connsiteX2" fmla="*/ 191652 w 376357"/>
                  <a:gd name="connsiteY2" fmla="*/ 172839 h 172236"/>
                  <a:gd name="connsiteX3" fmla="*/ 376745 w 376357"/>
                  <a:gd name="connsiteY3" fmla="*/ 603 h 172236"/>
                  <a:gd name="connsiteX4" fmla="*/ 388 w 376357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603"/>
                    </a:moveTo>
                    <a:lnTo>
                      <a:pt x="388" y="172839"/>
                    </a:lnTo>
                    <a:lnTo>
                      <a:pt x="191652" y="172839"/>
                    </a:lnTo>
                    <a:lnTo>
                      <a:pt x="376745" y="603"/>
                    </a:lnTo>
                    <a:lnTo>
                      <a:pt x="388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2066">
                <a:extLst>
                  <a:ext uri="{FF2B5EF4-FFF2-40B4-BE49-F238E27FC236}">
                    <a16:creationId xmlns:a16="http://schemas.microsoft.com/office/drawing/2014/main" id="{AABA85A0-6E2C-0195-2064-877A16451209}"/>
                  </a:ext>
                </a:extLst>
              </p:cNvPr>
              <p:cNvSpPr/>
              <p:nvPr/>
            </p:nvSpPr>
            <p:spPr>
              <a:xfrm>
                <a:off x="11746756" y="2434740"/>
                <a:ext cx="186398" cy="85304"/>
              </a:xfrm>
              <a:custGeom>
                <a:avLst/>
                <a:gdLst>
                  <a:gd name="connsiteX0" fmla="*/ 388 w 376357"/>
                  <a:gd name="connsiteY0" fmla="*/ 724 h 172236"/>
                  <a:gd name="connsiteX1" fmla="*/ 388 w 376357"/>
                  <a:gd name="connsiteY1" fmla="*/ 172960 h 172236"/>
                  <a:gd name="connsiteX2" fmla="*/ 191652 w 376357"/>
                  <a:gd name="connsiteY2" fmla="*/ 172960 h 172236"/>
                  <a:gd name="connsiteX3" fmla="*/ 376745 w 376357"/>
                  <a:gd name="connsiteY3" fmla="*/ 724 h 172236"/>
                  <a:gd name="connsiteX4" fmla="*/ 388 w 376357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724"/>
                    </a:moveTo>
                    <a:lnTo>
                      <a:pt x="388" y="172960"/>
                    </a:lnTo>
                    <a:lnTo>
                      <a:pt x="191652" y="172960"/>
                    </a:lnTo>
                    <a:lnTo>
                      <a:pt x="376745" y="724"/>
                    </a:lnTo>
                    <a:lnTo>
                      <a:pt x="388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2067">
                <a:extLst>
                  <a:ext uri="{FF2B5EF4-FFF2-40B4-BE49-F238E27FC236}">
                    <a16:creationId xmlns:a16="http://schemas.microsoft.com/office/drawing/2014/main" id="{CE50E4D4-A242-5281-2AA2-32CE329A2DAF}"/>
                  </a:ext>
                </a:extLst>
              </p:cNvPr>
              <p:cNvSpPr/>
              <p:nvPr/>
            </p:nvSpPr>
            <p:spPr>
              <a:xfrm>
                <a:off x="11746756" y="2813868"/>
                <a:ext cx="186398" cy="85304"/>
              </a:xfrm>
              <a:custGeom>
                <a:avLst/>
                <a:gdLst>
                  <a:gd name="connsiteX0" fmla="*/ 388 w 376357"/>
                  <a:gd name="connsiteY0" fmla="*/ 844 h 172236"/>
                  <a:gd name="connsiteX1" fmla="*/ 388 w 376357"/>
                  <a:gd name="connsiteY1" fmla="*/ 173080 h 172236"/>
                  <a:gd name="connsiteX2" fmla="*/ 191652 w 376357"/>
                  <a:gd name="connsiteY2" fmla="*/ 173080 h 172236"/>
                  <a:gd name="connsiteX3" fmla="*/ 376745 w 376357"/>
                  <a:gd name="connsiteY3" fmla="*/ 844 h 172236"/>
                  <a:gd name="connsiteX4" fmla="*/ 388 w 376357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844"/>
                    </a:moveTo>
                    <a:lnTo>
                      <a:pt x="388" y="173080"/>
                    </a:lnTo>
                    <a:lnTo>
                      <a:pt x="191652" y="173080"/>
                    </a:lnTo>
                    <a:lnTo>
                      <a:pt x="376745" y="844"/>
                    </a:lnTo>
                    <a:lnTo>
                      <a:pt x="388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2068">
                <a:extLst>
                  <a:ext uri="{FF2B5EF4-FFF2-40B4-BE49-F238E27FC236}">
                    <a16:creationId xmlns:a16="http://schemas.microsoft.com/office/drawing/2014/main" id="{0829AB1F-E909-C1E6-EF61-1F32721D859E}"/>
                  </a:ext>
                </a:extLst>
              </p:cNvPr>
              <p:cNvSpPr/>
              <p:nvPr/>
            </p:nvSpPr>
            <p:spPr>
              <a:xfrm>
                <a:off x="11746756" y="3196153"/>
                <a:ext cx="186398" cy="85304"/>
              </a:xfrm>
              <a:custGeom>
                <a:avLst/>
                <a:gdLst>
                  <a:gd name="connsiteX0" fmla="*/ 388 w 376357"/>
                  <a:gd name="connsiteY0" fmla="*/ 965 h 172236"/>
                  <a:gd name="connsiteX1" fmla="*/ 388 w 376357"/>
                  <a:gd name="connsiteY1" fmla="*/ 173201 h 172236"/>
                  <a:gd name="connsiteX2" fmla="*/ 191652 w 376357"/>
                  <a:gd name="connsiteY2" fmla="*/ 173201 h 172236"/>
                  <a:gd name="connsiteX3" fmla="*/ 376745 w 376357"/>
                  <a:gd name="connsiteY3" fmla="*/ 965 h 172236"/>
                  <a:gd name="connsiteX4" fmla="*/ 388 w 376357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357" h="172236">
                    <a:moveTo>
                      <a:pt x="388" y="965"/>
                    </a:moveTo>
                    <a:lnTo>
                      <a:pt x="388" y="173201"/>
                    </a:lnTo>
                    <a:lnTo>
                      <a:pt x="191652" y="173201"/>
                    </a:lnTo>
                    <a:lnTo>
                      <a:pt x="376745" y="965"/>
                    </a:lnTo>
                    <a:lnTo>
                      <a:pt x="388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D2E2C39-2183-787C-6062-502E1A2A2C2E}"/>
                </a:ext>
              </a:extLst>
            </p:cNvPr>
            <p:cNvGrpSpPr/>
            <p:nvPr/>
          </p:nvGrpSpPr>
          <p:grpSpPr>
            <a:xfrm>
              <a:off x="10832834" y="147338"/>
              <a:ext cx="188271" cy="6563325"/>
              <a:chOff x="10748871" y="147338"/>
              <a:chExt cx="188271" cy="6563325"/>
            </a:xfrm>
            <a:grpFill/>
          </p:grpSpPr>
          <p:sp>
            <p:nvSpPr>
              <p:cNvPr id="28" name="Freeform: Shape 2033">
                <a:extLst>
                  <a:ext uri="{FF2B5EF4-FFF2-40B4-BE49-F238E27FC236}">
                    <a16:creationId xmlns:a16="http://schemas.microsoft.com/office/drawing/2014/main" id="{C491363C-9B3A-A6B9-0B44-CFAE0964A781}"/>
                  </a:ext>
                </a:extLst>
              </p:cNvPr>
              <p:cNvSpPr/>
              <p:nvPr/>
            </p:nvSpPr>
            <p:spPr>
              <a:xfrm>
                <a:off x="10753446" y="147338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034">
                <a:extLst>
                  <a:ext uri="{FF2B5EF4-FFF2-40B4-BE49-F238E27FC236}">
                    <a16:creationId xmlns:a16="http://schemas.microsoft.com/office/drawing/2014/main" id="{31065F1D-B5EF-3405-27E2-4E81EF8DA8FF}"/>
                  </a:ext>
                </a:extLst>
              </p:cNvPr>
              <p:cNvSpPr/>
              <p:nvPr/>
            </p:nvSpPr>
            <p:spPr>
              <a:xfrm>
                <a:off x="10748871" y="3576544"/>
                <a:ext cx="183696" cy="85304"/>
              </a:xfrm>
              <a:custGeom>
                <a:avLst/>
                <a:gdLst>
                  <a:gd name="connsiteX0" fmla="*/ 6 w 370900"/>
                  <a:gd name="connsiteY0" fmla="*/ 0 h 172236"/>
                  <a:gd name="connsiteX1" fmla="*/ 6 w 370900"/>
                  <a:gd name="connsiteY1" fmla="*/ 172236 h 172236"/>
                  <a:gd name="connsiteX2" fmla="*/ 188497 w 370900"/>
                  <a:gd name="connsiteY2" fmla="*/ 172236 h 172236"/>
                  <a:gd name="connsiteX3" fmla="*/ 370907 w 370900"/>
                  <a:gd name="connsiteY3" fmla="*/ 0 h 172236"/>
                  <a:gd name="connsiteX4" fmla="*/ 6 w 370900"/>
                  <a:gd name="connsiteY4" fmla="*/ 0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0"/>
                    </a:moveTo>
                    <a:lnTo>
                      <a:pt x="6" y="172236"/>
                    </a:lnTo>
                    <a:lnTo>
                      <a:pt x="188497" y="172236"/>
                    </a:lnTo>
                    <a:lnTo>
                      <a:pt x="370907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035">
                <a:extLst>
                  <a:ext uri="{FF2B5EF4-FFF2-40B4-BE49-F238E27FC236}">
                    <a16:creationId xmlns:a16="http://schemas.microsoft.com/office/drawing/2014/main" id="{201AC64E-116F-9FD4-B699-41F1E4E0C7E3}"/>
                  </a:ext>
                </a:extLst>
              </p:cNvPr>
              <p:cNvSpPr/>
              <p:nvPr/>
            </p:nvSpPr>
            <p:spPr>
              <a:xfrm>
                <a:off x="10748871" y="3958829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2036">
                <a:extLst>
                  <a:ext uri="{FF2B5EF4-FFF2-40B4-BE49-F238E27FC236}">
                    <a16:creationId xmlns:a16="http://schemas.microsoft.com/office/drawing/2014/main" id="{93FC3510-26CF-FEE4-26E5-285C193A3138}"/>
                  </a:ext>
                </a:extLst>
              </p:cNvPr>
              <p:cNvSpPr/>
              <p:nvPr/>
            </p:nvSpPr>
            <p:spPr>
              <a:xfrm>
                <a:off x="10748871" y="4337958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2037">
                <a:extLst>
                  <a:ext uri="{FF2B5EF4-FFF2-40B4-BE49-F238E27FC236}">
                    <a16:creationId xmlns:a16="http://schemas.microsoft.com/office/drawing/2014/main" id="{D57F1675-E505-8D7D-3EB1-5F9D1575DC90}"/>
                  </a:ext>
                </a:extLst>
              </p:cNvPr>
              <p:cNvSpPr/>
              <p:nvPr/>
            </p:nvSpPr>
            <p:spPr>
              <a:xfrm>
                <a:off x="10748871" y="4720244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2038">
                <a:extLst>
                  <a:ext uri="{FF2B5EF4-FFF2-40B4-BE49-F238E27FC236}">
                    <a16:creationId xmlns:a16="http://schemas.microsoft.com/office/drawing/2014/main" id="{2D303009-1422-3097-49EF-F6D94D243316}"/>
                  </a:ext>
                </a:extLst>
              </p:cNvPr>
              <p:cNvSpPr/>
              <p:nvPr/>
            </p:nvSpPr>
            <p:spPr>
              <a:xfrm>
                <a:off x="10748871" y="5102531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2039">
                <a:extLst>
                  <a:ext uri="{FF2B5EF4-FFF2-40B4-BE49-F238E27FC236}">
                    <a16:creationId xmlns:a16="http://schemas.microsoft.com/office/drawing/2014/main" id="{DEB0976C-6892-35C1-88F1-BD7230876F7E}"/>
                  </a:ext>
                </a:extLst>
              </p:cNvPr>
              <p:cNvSpPr/>
              <p:nvPr/>
            </p:nvSpPr>
            <p:spPr>
              <a:xfrm>
                <a:off x="10748871" y="5481658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2040">
                <a:extLst>
                  <a:ext uri="{FF2B5EF4-FFF2-40B4-BE49-F238E27FC236}">
                    <a16:creationId xmlns:a16="http://schemas.microsoft.com/office/drawing/2014/main" id="{CBA07E40-7FD9-A109-85E1-14DA057D97E0}"/>
                  </a:ext>
                </a:extLst>
              </p:cNvPr>
              <p:cNvSpPr/>
              <p:nvPr/>
            </p:nvSpPr>
            <p:spPr>
              <a:xfrm>
                <a:off x="10748871" y="5863946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2041">
                <a:extLst>
                  <a:ext uri="{FF2B5EF4-FFF2-40B4-BE49-F238E27FC236}">
                    <a16:creationId xmlns:a16="http://schemas.microsoft.com/office/drawing/2014/main" id="{DDA1C641-3AF9-2EFE-63D5-F24AE5BBAD3C}"/>
                  </a:ext>
                </a:extLst>
              </p:cNvPr>
              <p:cNvSpPr/>
              <p:nvPr/>
            </p:nvSpPr>
            <p:spPr>
              <a:xfrm>
                <a:off x="10748871" y="6243072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2042">
                <a:extLst>
                  <a:ext uri="{FF2B5EF4-FFF2-40B4-BE49-F238E27FC236}">
                    <a16:creationId xmlns:a16="http://schemas.microsoft.com/office/drawing/2014/main" id="{8262DF5D-AADA-9D45-9596-7CD73024990B}"/>
                  </a:ext>
                </a:extLst>
              </p:cNvPr>
              <p:cNvSpPr/>
              <p:nvPr/>
            </p:nvSpPr>
            <p:spPr>
              <a:xfrm>
                <a:off x="10748871" y="6625359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2043">
                <a:extLst>
                  <a:ext uri="{FF2B5EF4-FFF2-40B4-BE49-F238E27FC236}">
                    <a16:creationId xmlns:a16="http://schemas.microsoft.com/office/drawing/2014/main" id="{9AF12539-1E16-DC78-4E74-C27713838E7D}"/>
                  </a:ext>
                </a:extLst>
              </p:cNvPr>
              <p:cNvSpPr/>
              <p:nvPr/>
            </p:nvSpPr>
            <p:spPr>
              <a:xfrm>
                <a:off x="10748871" y="529624"/>
                <a:ext cx="183696" cy="85304"/>
              </a:xfrm>
              <a:custGeom>
                <a:avLst/>
                <a:gdLst>
                  <a:gd name="connsiteX0" fmla="*/ 6 w 370900"/>
                  <a:gd name="connsiteY0" fmla="*/ 121 h 172236"/>
                  <a:gd name="connsiteX1" fmla="*/ 6 w 370900"/>
                  <a:gd name="connsiteY1" fmla="*/ 172357 h 172236"/>
                  <a:gd name="connsiteX2" fmla="*/ 188497 w 370900"/>
                  <a:gd name="connsiteY2" fmla="*/ 172357 h 172236"/>
                  <a:gd name="connsiteX3" fmla="*/ 370907 w 370900"/>
                  <a:gd name="connsiteY3" fmla="*/ 121 h 172236"/>
                  <a:gd name="connsiteX4" fmla="*/ 6 w 370900"/>
                  <a:gd name="connsiteY4" fmla="*/ 12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121"/>
                    </a:moveTo>
                    <a:lnTo>
                      <a:pt x="6" y="172357"/>
                    </a:lnTo>
                    <a:lnTo>
                      <a:pt x="188497" y="172357"/>
                    </a:lnTo>
                    <a:lnTo>
                      <a:pt x="370907" y="121"/>
                    </a:lnTo>
                    <a:lnTo>
                      <a:pt x="6" y="12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2044">
                <a:extLst>
                  <a:ext uri="{FF2B5EF4-FFF2-40B4-BE49-F238E27FC236}">
                    <a16:creationId xmlns:a16="http://schemas.microsoft.com/office/drawing/2014/main" id="{9249AA54-95D0-129D-19ED-09F87285132F}"/>
                  </a:ext>
                </a:extLst>
              </p:cNvPr>
              <p:cNvSpPr/>
              <p:nvPr/>
            </p:nvSpPr>
            <p:spPr>
              <a:xfrm>
                <a:off x="10748871" y="908752"/>
                <a:ext cx="183696" cy="85304"/>
              </a:xfrm>
              <a:custGeom>
                <a:avLst/>
                <a:gdLst>
                  <a:gd name="connsiteX0" fmla="*/ 6 w 370900"/>
                  <a:gd name="connsiteY0" fmla="*/ 241 h 172236"/>
                  <a:gd name="connsiteX1" fmla="*/ 6 w 370900"/>
                  <a:gd name="connsiteY1" fmla="*/ 172477 h 172236"/>
                  <a:gd name="connsiteX2" fmla="*/ 188497 w 370900"/>
                  <a:gd name="connsiteY2" fmla="*/ 172477 h 172236"/>
                  <a:gd name="connsiteX3" fmla="*/ 370907 w 370900"/>
                  <a:gd name="connsiteY3" fmla="*/ 241 h 172236"/>
                  <a:gd name="connsiteX4" fmla="*/ 6 w 370900"/>
                  <a:gd name="connsiteY4" fmla="*/ 241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241"/>
                    </a:moveTo>
                    <a:lnTo>
                      <a:pt x="6" y="172477"/>
                    </a:lnTo>
                    <a:lnTo>
                      <a:pt x="188497" y="172477"/>
                    </a:lnTo>
                    <a:lnTo>
                      <a:pt x="370907" y="241"/>
                    </a:lnTo>
                    <a:lnTo>
                      <a:pt x="6" y="241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2045">
                <a:extLst>
                  <a:ext uri="{FF2B5EF4-FFF2-40B4-BE49-F238E27FC236}">
                    <a16:creationId xmlns:a16="http://schemas.microsoft.com/office/drawing/2014/main" id="{F0A83250-F1AF-769B-26CC-7FDC330D154F}"/>
                  </a:ext>
                </a:extLst>
              </p:cNvPr>
              <p:cNvSpPr/>
              <p:nvPr/>
            </p:nvSpPr>
            <p:spPr>
              <a:xfrm>
                <a:off x="10748871" y="1291040"/>
                <a:ext cx="183696" cy="85304"/>
              </a:xfrm>
              <a:custGeom>
                <a:avLst/>
                <a:gdLst>
                  <a:gd name="connsiteX0" fmla="*/ 6 w 370900"/>
                  <a:gd name="connsiteY0" fmla="*/ 362 h 172236"/>
                  <a:gd name="connsiteX1" fmla="*/ 6 w 370900"/>
                  <a:gd name="connsiteY1" fmla="*/ 172598 h 172236"/>
                  <a:gd name="connsiteX2" fmla="*/ 188497 w 370900"/>
                  <a:gd name="connsiteY2" fmla="*/ 172598 h 172236"/>
                  <a:gd name="connsiteX3" fmla="*/ 370907 w 370900"/>
                  <a:gd name="connsiteY3" fmla="*/ 362 h 172236"/>
                  <a:gd name="connsiteX4" fmla="*/ 6 w 370900"/>
                  <a:gd name="connsiteY4" fmla="*/ 362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362"/>
                    </a:moveTo>
                    <a:lnTo>
                      <a:pt x="6" y="172598"/>
                    </a:lnTo>
                    <a:lnTo>
                      <a:pt x="188497" y="172598"/>
                    </a:lnTo>
                    <a:lnTo>
                      <a:pt x="370907" y="362"/>
                    </a:lnTo>
                    <a:lnTo>
                      <a:pt x="6" y="362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2046">
                <a:extLst>
                  <a:ext uri="{FF2B5EF4-FFF2-40B4-BE49-F238E27FC236}">
                    <a16:creationId xmlns:a16="http://schemas.microsoft.com/office/drawing/2014/main" id="{D29EF1B3-E076-EBF5-C2A8-E0043BE7645C}"/>
                  </a:ext>
                </a:extLst>
              </p:cNvPr>
              <p:cNvSpPr/>
              <p:nvPr/>
            </p:nvSpPr>
            <p:spPr>
              <a:xfrm>
                <a:off x="10748871" y="1673327"/>
                <a:ext cx="183698" cy="82144"/>
              </a:xfrm>
              <a:custGeom>
                <a:avLst/>
                <a:gdLst>
                  <a:gd name="connsiteX0" fmla="*/ 8 w 370903"/>
                  <a:gd name="connsiteY0" fmla="*/ 483 h 165856"/>
                  <a:gd name="connsiteX1" fmla="*/ 8 w 370903"/>
                  <a:gd name="connsiteY1" fmla="*/ 166340 h 165856"/>
                  <a:gd name="connsiteX2" fmla="*/ 188499 w 370903"/>
                  <a:gd name="connsiteY2" fmla="*/ 166340 h 165856"/>
                  <a:gd name="connsiteX3" fmla="*/ 370911 w 370903"/>
                  <a:gd name="connsiteY3" fmla="*/ 483 h 165856"/>
                  <a:gd name="connsiteX4" fmla="*/ 8 w 370903"/>
                  <a:gd name="connsiteY4" fmla="*/ 483 h 16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3" h="165856">
                    <a:moveTo>
                      <a:pt x="8" y="483"/>
                    </a:moveTo>
                    <a:lnTo>
                      <a:pt x="8" y="166340"/>
                    </a:lnTo>
                    <a:lnTo>
                      <a:pt x="188499" y="166340"/>
                    </a:lnTo>
                    <a:lnTo>
                      <a:pt x="370911" y="483"/>
                    </a:lnTo>
                    <a:lnTo>
                      <a:pt x="8" y="48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2047">
                <a:extLst>
                  <a:ext uri="{FF2B5EF4-FFF2-40B4-BE49-F238E27FC236}">
                    <a16:creationId xmlns:a16="http://schemas.microsoft.com/office/drawing/2014/main" id="{091F532F-3631-D7FE-1028-13FF388F321B}"/>
                  </a:ext>
                </a:extLst>
              </p:cNvPr>
              <p:cNvSpPr/>
              <p:nvPr/>
            </p:nvSpPr>
            <p:spPr>
              <a:xfrm>
                <a:off x="10748871" y="2052454"/>
                <a:ext cx="183696" cy="85304"/>
              </a:xfrm>
              <a:custGeom>
                <a:avLst/>
                <a:gdLst>
                  <a:gd name="connsiteX0" fmla="*/ 6 w 370900"/>
                  <a:gd name="connsiteY0" fmla="*/ 603 h 172236"/>
                  <a:gd name="connsiteX1" fmla="*/ 6 w 370900"/>
                  <a:gd name="connsiteY1" fmla="*/ 172839 h 172236"/>
                  <a:gd name="connsiteX2" fmla="*/ 188497 w 370900"/>
                  <a:gd name="connsiteY2" fmla="*/ 172839 h 172236"/>
                  <a:gd name="connsiteX3" fmla="*/ 370907 w 370900"/>
                  <a:gd name="connsiteY3" fmla="*/ 603 h 172236"/>
                  <a:gd name="connsiteX4" fmla="*/ 6 w 370900"/>
                  <a:gd name="connsiteY4" fmla="*/ 603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603"/>
                    </a:moveTo>
                    <a:lnTo>
                      <a:pt x="6" y="172839"/>
                    </a:lnTo>
                    <a:lnTo>
                      <a:pt x="188497" y="172839"/>
                    </a:lnTo>
                    <a:lnTo>
                      <a:pt x="370907" y="603"/>
                    </a:lnTo>
                    <a:lnTo>
                      <a:pt x="6" y="603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2048">
                <a:extLst>
                  <a:ext uri="{FF2B5EF4-FFF2-40B4-BE49-F238E27FC236}">
                    <a16:creationId xmlns:a16="http://schemas.microsoft.com/office/drawing/2014/main" id="{84453874-ED72-5664-7A48-57374ED1B0CE}"/>
                  </a:ext>
                </a:extLst>
              </p:cNvPr>
              <p:cNvSpPr/>
              <p:nvPr/>
            </p:nvSpPr>
            <p:spPr>
              <a:xfrm>
                <a:off x="10748871" y="2434740"/>
                <a:ext cx="183696" cy="85304"/>
              </a:xfrm>
              <a:custGeom>
                <a:avLst/>
                <a:gdLst>
                  <a:gd name="connsiteX0" fmla="*/ 6 w 370900"/>
                  <a:gd name="connsiteY0" fmla="*/ 724 h 172236"/>
                  <a:gd name="connsiteX1" fmla="*/ 6 w 370900"/>
                  <a:gd name="connsiteY1" fmla="*/ 172960 h 172236"/>
                  <a:gd name="connsiteX2" fmla="*/ 188497 w 370900"/>
                  <a:gd name="connsiteY2" fmla="*/ 172960 h 172236"/>
                  <a:gd name="connsiteX3" fmla="*/ 370907 w 370900"/>
                  <a:gd name="connsiteY3" fmla="*/ 724 h 172236"/>
                  <a:gd name="connsiteX4" fmla="*/ 6 w 370900"/>
                  <a:gd name="connsiteY4" fmla="*/ 72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724"/>
                    </a:moveTo>
                    <a:lnTo>
                      <a:pt x="6" y="172960"/>
                    </a:lnTo>
                    <a:lnTo>
                      <a:pt x="188497" y="172960"/>
                    </a:lnTo>
                    <a:lnTo>
                      <a:pt x="370907" y="724"/>
                    </a:lnTo>
                    <a:lnTo>
                      <a:pt x="6" y="72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2049">
                <a:extLst>
                  <a:ext uri="{FF2B5EF4-FFF2-40B4-BE49-F238E27FC236}">
                    <a16:creationId xmlns:a16="http://schemas.microsoft.com/office/drawing/2014/main" id="{F994EC64-A62F-B6C7-1B99-B808305A248F}"/>
                  </a:ext>
                </a:extLst>
              </p:cNvPr>
              <p:cNvSpPr/>
              <p:nvPr/>
            </p:nvSpPr>
            <p:spPr>
              <a:xfrm>
                <a:off x="10748871" y="2813868"/>
                <a:ext cx="183696" cy="85304"/>
              </a:xfrm>
              <a:custGeom>
                <a:avLst/>
                <a:gdLst>
                  <a:gd name="connsiteX0" fmla="*/ 6 w 370900"/>
                  <a:gd name="connsiteY0" fmla="*/ 844 h 172236"/>
                  <a:gd name="connsiteX1" fmla="*/ 6 w 370900"/>
                  <a:gd name="connsiteY1" fmla="*/ 173080 h 172236"/>
                  <a:gd name="connsiteX2" fmla="*/ 188497 w 370900"/>
                  <a:gd name="connsiteY2" fmla="*/ 173080 h 172236"/>
                  <a:gd name="connsiteX3" fmla="*/ 370907 w 370900"/>
                  <a:gd name="connsiteY3" fmla="*/ 844 h 172236"/>
                  <a:gd name="connsiteX4" fmla="*/ 6 w 370900"/>
                  <a:gd name="connsiteY4" fmla="*/ 844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844"/>
                    </a:moveTo>
                    <a:lnTo>
                      <a:pt x="6" y="173080"/>
                    </a:lnTo>
                    <a:lnTo>
                      <a:pt x="188497" y="173080"/>
                    </a:lnTo>
                    <a:lnTo>
                      <a:pt x="370907" y="844"/>
                    </a:lnTo>
                    <a:lnTo>
                      <a:pt x="6" y="844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2050">
                <a:extLst>
                  <a:ext uri="{FF2B5EF4-FFF2-40B4-BE49-F238E27FC236}">
                    <a16:creationId xmlns:a16="http://schemas.microsoft.com/office/drawing/2014/main" id="{625C20C2-D1E8-894E-37CA-1F31399128C9}"/>
                  </a:ext>
                </a:extLst>
              </p:cNvPr>
              <p:cNvSpPr/>
              <p:nvPr/>
            </p:nvSpPr>
            <p:spPr>
              <a:xfrm>
                <a:off x="10748871" y="3196153"/>
                <a:ext cx="183696" cy="85304"/>
              </a:xfrm>
              <a:custGeom>
                <a:avLst/>
                <a:gdLst>
                  <a:gd name="connsiteX0" fmla="*/ 6 w 370900"/>
                  <a:gd name="connsiteY0" fmla="*/ 965 h 172236"/>
                  <a:gd name="connsiteX1" fmla="*/ 6 w 370900"/>
                  <a:gd name="connsiteY1" fmla="*/ 173201 h 172236"/>
                  <a:gd name="connsiteX2" fmla="*/ 188497 w 370900"/>
                  <a:gd name="connsiteY2" fmla="*/ 173201 h 172236"/>
                  <a:gd name="connsiteX3" fmla="*/ 370907 w 370900"/>
                  <a:gd name="connsiteY3" fmla="*/ 965 h 172236"/>
                  <a:gd name="connsiteX4" fmla="*/ 6 w 370900"/>
                  <a:gd name="connsiteY4" fmla="*/ 965 h 17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900" h="172236">
                    <a:moveTo>
                      <a:pt x="6" y="965"/>
                    </a:moveTo>
                    <a:lnTo>
                      <a:pt x="6" y="173201"/>
                    </a:lnTo>
                    <a:lnTo>
                      <a:pt x="188497" y="173201"/>
                    </a:lnTo>
                    <a:lnTo>
                      <a:pt x="370907" y="965"/>
                    </a:lnTo>
                    <a:lnTo>
                      <a:pt x="6" y="965"/>
                    </a:lnTo>
                    <a:close/>
                  </a:path>
                </a:pathLst>
              </a:custGeom>
              <a:grpFill/>
              <a:ln w="62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08844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99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60" name="Rectangle 459">
            <a:extLst>
              <a:ext uri="{FF2B5EF4-FFF2-40B4-BE49-F238E27FC236}">
                <a16:creationId xmlns:a16="http://schemas.microsoft.com/office/drawing/2014/main" id="{B45326AD-62BE-A1D5-1CFE-E5575AC4A155}"/>
              </a:ext>
            </a:extLst>
          </p:cNvPr>
          <p:cNvSpPr/>
          <p:nvPr userDrawn="1"/>
        </p:nvSpPr>
        <p:spPr bwMode="gray">
          <a:xfrm>
            <a:off x="0" y="0"/>
            <a:ext cx="12191999" cy="6858000"/>
          </a:xfrm>
          <a:prstGeom prst="rect">
            <a:avLst/>
          </a:prstGeom>
          <a:gradFill>
            <a:gsLst>
              <a:gs pos="6000">
                <a:srgbClr val="0070F2"/>
              </a:gs>
              <a:gs pos="77000">
                <a:srgbClr val="1B90FF">
                  <a:alpha val="0"/>
                </a:srgbClr>
              </a:gs>
            </a:gsLst>
            <a:lin ang="18000000" scaled="0"/>
          </a:gra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en-US" sz="1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 panose="020B050403060302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67161C-7A6A-C2C2-DAB1-6B4E6968E865}"/>
              </a:ext>
            </a:extLst>
          </p:cNvPr>
          <p:cNvSpPr/>
          <p:nvPr userDrawn="1"/>
        </p:nvSpPr>
        <p:spPr bwMode="gray">
          <a:xfrm>
            <a:off x="0" y="0"/>
            <a:ext cx="12192000" cy="5384800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72 Brand" pitchFamily="34" charset="-128"/>
              <a:cs typeface="72 Brand" pitchFamily="34" charset="-128"/>
            </a:endParaRPr>
          </a:p>
        </p:txBody>
      </p:sp>
      <p:sp>
        <p:nvSpPr>
          <p:cNvPr id="462" name="Rounded Rectangle 12">
            <a:extLst>
              <a:ext uri="{FF2B5EF4-FFF2-40B4-BE49-F238E27FC236}">
                <a16:creationId xmlns:a16="http://schemas.microsoft.com/office/drawing/2014/main" id="{CD7317D1-DD24-B62E-6818-7C59CFF4B564}"/>
              </a:ext>
            </a:extLst>
          </p:cNvPr>
          <p:cNvSpPr/>
          <p:nvPr userDrawn="1"/>
        </p:nvSpPr>
        <p:spPr bwMode="gray">
          <a:xfrm>
            <a:off x="4062938" y="874712"/>
            <a:ext cx="8576621" cy="5039596"/>
          </a:xfrm>
          <a:prstGeom prst="roundRect">
            <a:avLst>
              <a:gd name="adj" fmla="val 2418"/>
            </a:avLst>
          </a:prstGeom>
          <a:solidFill>
            <a:srgbClr val="00144A"/>
          </a:solidFill>
          <a:ln w="28575" algn="ctr">
            <a:noFill/>
            <a:miter lim="800000"/>
            <a:headEnd/>
            <a:tailEnd/>
          </a:ln>
          <a:effectLst>
            <a:outerShdw blurRad="354457" algn="ctr" rotWithShape="0">
              <a:prstClr val="black">
                <a:alpha val="24000"/>
              </a:prstClr>
            </a:outerShdw>
          </a:effectLst>
        </p:spPr>
        <p:txBody>
          <a:bodyPr lIns="89977" tIns="71981" rIns="89977" bIns="71981" rtlCol="0" anchor="ctr"/>
          <a:lstStyle/>
          <a:p>
            <a:pPr marL="0" marR="0" lvl="0" indent="0" algn="ctr" defTabSz="914126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72 Brand"/>
              <a:ea typeface="+mn-ea"/>
              <a:cs typeface="+mn-cs"/>
            </a:endParaRPr>
          </a:p>
        </p:txBody>
      </p:sp>
      <p:sp>
        <p:nvSpPr>
          <p:cNvPr id="483" name="Title 482">
            <a:extLst>
              <a:ext uri="{FF2B5EF4-FFF2-40B4-BE49-F238E27FC236}">
                <a16:creationId xmlns:a16="http://schemas.microsoft.com/office/drawing/2014/main" id="{3A308717-3E40-7A3D-ED50-BEC56DE9736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3869" y="874262"/>
            <a:ext cx="3215818" cy="134803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65" name="Picture Placeholder 464">
            <a:extLst>
              <a:ext uri="{FF2B5EF4-FFF2-40B4-BE49-F238E27FC236}">
                <a16:creationId xmlns:a16="http://schemas.microsoft.com/office/drawing/2014/main" id="{E6CAD34A-7070-43DE-A255-A6077A66BB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black">
          <a:xfrm>
            <a:off x="4062173" y="874713"/>
            <a:ext cx="8577385" cy="5040045"/>
          </a:xfrm>
          <a:custGeom>
            <a:avLst/>
            <a:gdLst>
              <a:gd name="csX0" fmla="*/ 147880 w 10410828"/>
              <a:gd name="csY0" fmla="*/ 0 h 6115778"/>
              <a:gd name="csX1" fmla="*/ 10262948 w 10410828"/>
              <a:gd name="csY1" fmla="*/ 0 h 6115778"/>
              <a:gd name="csX2" fmla="*/ 10410828 w 10410828"/>
              <a:gd name="csY2" fmla="*/ 147880 h 6115778"/>
              <a:gd name="csX3" fmla="*/ 10410828 w 10410828"/>
              <a:gd name="csY3" fmla="*/ 5967898 h 6115778"/>
              <a:gd name="csX4" fmla="*/ 10262948 w 10410828"/>
              <a:gd name="csY4" fmla="*/ 6115778 h 6115778"/>
              <a:gd name="csX5" fmla="*/ 147880 w 10410828"/>
              <a:gd name="csY5" fmla="*/ 6115778 h 6115778"/>
              <a:gd name="csX6" fmla="*/ 0 w 10410828"/>
              <a:gd name="csY6" fmla="*/ 5967898 h 6115778"/>
              <a:gd name="csX7" fmla="*/ 0 w 10410828"/>
              <a:gd name="csY7" fmla="*/ 147880 h 6115778"/>
              <a:gd name="csX8" fmla="*/ 147880 w 10410828"/>
              <a:gd name="csY8" fmla="*/ 0 h 6115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10828" h="6115778">
                <a:moveTo>
                  <a:pt x="147880" y="0"/>
                </a:moveTo>
                <a:lnTo>
                  <a:pt x="10262948" y="0"/>
                </a:lnTo>
                <a:cubicBezTo>
                  <a:pt x="10344620" y="0"/>
                  <a:pt x="10410828" y="66208"/>
                  <a:pt x="10410828" y="147880"/>
                </a:cubicBezTo>
                <a:lnTo>
                  <a:pt x="10410828" y="5967898"/>
                </a:lnTo>
                <a:cubicBezTo>
                  <a:pt x="10410828" y="6049570"/>
                  <a:pt x="10344620" y="6115778"/>
                  <a:pt x="10262948" y="6115778"/>
                </a:cubicBezTo>
                <a:lnTo>
                  <a:pt x="147880" y="6115778"/>
                </a:lnTo>
                <a:cubicBezTo>
                  <a:pt x="66208" y="6115778"/>
                  <a:pt x="0" y="6049570"/>
                  <a:pt x="0" y="5967898"/>
                </a:cubicBezTo>
                <a:lnTo>
                  <a:pt x="0" y="147880"/>
                </a:lnTo>
                <a:cubicBezTo>
                  <a:pt x="0" y="66208"/>
                  <a:pt x="66208" y="0"/>
                  <a:pt x="147880" y="0"/>
                </a:cubicBezTo>
                <a:close/>
              </a:path>
            </a:pathLst>
          </a:custGeom>
          <a:noFill/>
        </p:spPr>
        <p:txBody>
          <a:bodyPr wrap="square" tIns="640080">
            <a:noAutofit/>
          </a:bodyPr>
          <a:lstStyle>
            <a:lvl1pPr algn="ctr">
              <a:defRPr/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466" name="Text Placeholder 21">
            <a:extLst>
              <a:ext uri="{FF2B5EF4-FFF2-40B4-BE49-F238E27FC236}">
                <a16:creationId xmlns:a16="http://schemas.microsoft.com/office/drawing/2014/main" id="{C3DD7336-5ED0-0743-D208-A183EA10B2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104" y="2600656"/>
            <a:ext cx="3215818" cy="2087721"/>
          </a:xfrm>
        </p:spPr>
        <p:txBody>
          <a:bodyPr/>
          <a:lstStyle>
            <a:lvl1pPr>
              <a:spcAft>
                <a:spcPts val="600"/>
              </a:spcAft>
              <a:defRPr sz="1600" b="0" i="0">
                <a:solidFill>
                  <a:srgbClr val="002A86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/>
            </a:lvl2pPr>
            <a:lvl3pPr marL="171399" indent="-171399">
              <a:buFont typeface="Arial" panose="020B0604020202020204" pitchFamily="34" charset="0"/>
              <a:buChar char="•"/>
              <a:defRPr sz="1200">
                <a:latin typeface="+mn-lt"/>
              </a:defRPr>
            </a:lvl3pPr>
            <a:lvl4pPr marL="171399" indent="-171399">
              <a:buFont typeface="Arial" panose="020B0604020202020204" pitchFamily="34" charset="0"/>
              <a:buChar char="•"/>
              <a:defRPr sz="1200">
                <a:latin typeface="+mn-lt"/>
              </a:defRPr>
            </a:lvl4pPr>
            <a:lvl5pPr marL="171399" indent="-171399">
              <a:buFont typeface="Arial" panose="020B0604020202020204" pitchFamily="34" charset="0"/>
              <a:buChar char="•"/>
              <a:defRPr sz="1200">
                <a:latin typeface="+mn-lt"/>
              </a:defRPr>
            </a:lvl5pPr>
            <a:lvl6pPr marL="171399" indent="-171399">
              <a:buFont typeface="Arial" panose="020B0604020202020204" pitchFamily="34" charset="0"/>
              <a:buChar char="•"/>
              <a:defRPr sz="1200">
                <a:latin typeface="+mn-lt"/>
              </a:defRPr>
            </a:lvl6pPr>
            <a:lvl7pPr marL="115853" indent="-115853">
              <a:buFont typeface="Arial" panose="020B0604020202020204" pitchFamily="34" charset="0"/>
              <a:buChar char="•"/>
              <a:defRPr sz="1000">
                <a:latin typeface="+mn-l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64" name="Slide number">
            <a:extLst>
              <a:ext uri="{FF2B5EF4-FFF2-40B4-BE49-F238E27FC236}">
                <a16:creationId xmlns:a16="http://schemas.microsoft.com/office/drawing/2014/main" id="{2610C200-DF70-F0CD-3B1C-A6A5D542AE10}"/>
              </a:ext>
            </a:extLst>
          </p:cNvPr>
          <p:cNvSpPr txBox="1"/>
          <p:nvPr userDrawn="1"/>
        </p:nvSpPr>
        <p:spPr bwMode="black">
          <a:xfrm>
            <a:off x="11559227" y="6536752"/>
            <a:ext cx="12820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lvl="0" indent="0" algn="r">
              <a:buNone/>
            </a:pPr>
            <a:fld id="{0BDC132A-5C91-4078-9777-31DA19A62E0A}" type="slidenum">
              <a:rPr lang="en-US" sz="800" b="0" i="0" noProof="0" smtClean="0">
                <a:solidFill>
                  <a:schemeClr val="bg1">
                    <a:alpha val="50000"/>
                  </a:schemeClr>
                </a:solidFill>
                <a:latin typeface="+mn-lt"/>
              </a:rPr>
              <a:pPr marL="0" lvl="0" indent="0" algn="r">
                <a:buNone/>
              </a:pPr>
              <a:t>‹#›</a:t>
            </a:fld>
            <a:endParaRPr lang="en-US" sz="800" b="0" i="0" noProof="0">
              <a:solidFill>
                <a:schemeClr val="bg1">
                  <a:alpha val="50000"/>
                </a:schemeClr>
              </a:solidFill>
              <a:latin typeface="+mn-lt"/>
            </a:endParaRPr>
          </a:p>
        </p:txBody>
      </p:sp>
      <p:sp>
        <p:nvSpPr>
          <p:cNvPr id="467" name="Footer Placeholder 4">
            <a:extLst>
              <a:ext uri="{FF2B5EF4-FFF2-40B4-BE49-F238E27FC236}">
                <a16:creationId xmlns:a16="http://schemas.microsoft.com/office/drawing/2014/main" id="{484BF084-500E-8450-69D5-56590055D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flipH="1">
            <a:off x="2184499" y="6536751"/>
            <a:ext cx="899952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algn="l">
              <a:defRPr lang="en-US" sz="800" b="0" i="0" dirty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</a:lstStyle>
          <a:p>
            <a:pPr>
              <a:buClr>
                <a:schemeClr val="tx1"/>
              </a:buClr>
            </a:pPr>
            <a:endParaRPr lang="en-US">
              <a:solidFill>
                <a:schemeClr val="bg1">
                  <a:alpha val="50000"/>
                </a:schemeClr>
              </a:solidFill>
            </a:endParaRPr>
          </a:p>
        </p:txBody>
      </p:sp>
      <p:sp>
        <p:nvSpPr>
          <p:cNvPr id="468" name="Footer Placeholder 4">
            <a:extLst>
              <a:ext uri="{FF2B5EF4-FFF2-40B4-BE49-F238E27FC236}">
                <a16:creationId xmlns:a16="http://schemas.microsoft.com/office/drawing/2014/main" id="{2D89F675-F02F-F4EB-E15B-594730C2DAF2}"/>
              </a:ext>
            </a:extLst>
          </p:cNvPr>
          <p:cNvSpPr txBox="1">
            <a:spLocks/>
          </p:cNvSpPr>
          <p:nvPr userDrawn="1"/>
        </p:nvSpPr>
        <p:spPr>
          <a:xfrm flipH="1">
            <a:off x="503869" y="6536751"/>
            <a:ext cx="15499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en-US" sz="900" b="0" i="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de-DE" sz="800">
                <a:solidFill>
                  <a:schemeClr val="bg1">
                    <a:alpha val="50000"/>
                  </a:schemeClr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608357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6DF0-0B75-8608-AFCD-04B60690E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182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AF2E7C00-FEC2-A149-939B-C3C6587DEFA6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82" r:id="rId3"/>
    <p:sldLayoutId id="2147483771" r:id="rId4"/>
    <p:sldLayoutId id="2147483784" r:id="rId5"/>
    <p:sldLayoutId id="2147483785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86" r:id="rId12"/>
    <p:sldLayoutId id="2147483777" r:id="rId13"/>
    <p:sldLayoutId id="2147483783" r:id="rId14"/>
    <p:sldLayoutId id="2147483778" r:id="rId15"/>
    <p:sldLayoutId id="2147483779" r:id="rId16"/>
    <p:sldLayoutId id="2147483780" r:id="rId17"/>
    <p:sldLayoutId id="2147483787" r:id="rId18"/>
    <p:sldLayoutId id="2147483790" r:id="rId19"/>
    <p:sldLayoutId id="2147483791" r:id="rId20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accent3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accent3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sv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1.svg"/><Relationship Id="rId21" Type="http://schemas.openxmlformats.org/officeDocument/2006/relationships/image" Target="../media/image39.png"/><Relationship Id="rId7" Type="http://schemas.openxmlformats.org/officeDocument/2006/relationships/image" Target="../media/image25.sv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image" Target="../media/image20.sv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svg"/><Relationship Id="rId11" Type="http://schemas.openxmlformats.org/officeDocument/2006/relationships/image" Target="../media/image29.svg"/><Relationship Id="rId24" Type="http://schemas.openxmlformats.org/officeDocument/2006/relationships/image" Target="../media/image42.png"/><Relationship Id="rId5" Type="http://schemas.openxmlformats.org/officeDocument/2006/relationships/image" Target="../media/image23.sv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10" Type="http://schemas.openxmlformats.org/officeDocument/2006/relationships/image" Target="../media/image28.svg"/><Relationship Id="rId19" Type="http://schemas.openxmlformats.org/officeDocument/2006/relationships/image" Target="../media/image37.png"/><Relationship Id="rId4" Type="http://schemas.openxmlformats.org/officeDocument/2006/relationships/image" Target="../media/image22.svg"/><Relationship Id="rId9" Type="http://schemas.openxmlformats.org/officeDocument/2006/relationships/image" Target="../media/image27.sv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5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7B3991B-B27B-A303-DA35-91CA2C3FB6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53948" y="2824427"/>
            <a:ext cx="7543799" cy="2516199"/>
          </a:xfrm>
        </p:spPr>
        <p:txBody>
          <a:bodyPr/>
          <a:lstStyle/>
          <a:p>
            <a:r>
              <a:rPr lang="en-US" sz="48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SAP Ariba Invoicing: </a:t>
            </a:r>
            <a:r>
              <a:rPr lang="en-US" sz="24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Touchless Globally Compliant Invoice Processing</a:t>
            </a:r>
            <a:endParaRPr lang="en-US" sz="4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5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059A6-6B15-C409-A85F-2C1A80061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>
            <a:extLst>
              <a:ext uri="{FF2B5EF4-FFF2-40B4-BE49-F238E27FC236}">
                <a16:creationId xmlns:a16="http://schemas.microsoft.com/office/drawing/2014/main" id="{4115D017-6184-E50B-EFCF-42C9D7C46457}"/>
              </a:ext>
            </a:extLst>
          </p:cNvPr>
          <p:cNvSpPr txBox="1"/>
          <p:nvPr/>
        </p:nvSpPr>
        <p:spPr>
          <a:xfrm>
            <a:off x="578188" y="2461462"/>
            <a:ext cx="1757718" cy="438716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Data Management</a:t>
            </a:r>
          </a:p>
        </p:txBody>
      </p:sp>
      <p:sp>
        <p:nvSpPr>
          <p:cNvPr id="20" name="TextBox 28">
            <a:extLst>
              <a:ext uri="{FF2B5EF4-FFF2-40B4-BE49-F238E27FC236}">
                <a16:creationId xmlns:a16="http://schemas.microsoft.com/office/drawing/2014/main" id="{CA87C3A3-D4E1-7001-88B4-1E96C72364D1}"/>
              </a:ext>
            </a:extLst>
          </p:cNvPr>
          <p:cNvSpPr txBox="1"/>
          <p:nvPr/>
        </p:nvSpPr>
        <p:spPr>
          <a:xfrm>
            <a:off x="3243206" y="2461462"/>
            <a:ext cx="1918193" cy="43871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Solution 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implementation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0E82BA6F-211C-A17C-584D-C40377D18181}"/>
              </a:ext>
            </a:extLst>
          </p:cNvPr>
          <p:cNvSpPr txBox="1"/>
          <p:nvPr/>
        </p:nvSpPr>
        <p:spPr>
          <a:xfrm>
            <a:off x="6559133" y="2461462"/>
            <a:ext cx="2400466" cy="438716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Product 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&amp; Innovations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19047A6C-F0FD-5BA6-E70B-AA3BC042EA59}"/>
              </a:ext>
            </a:extLst>
          </p:cNvPr>
          <p:cNvSpPr txBox="1"/>
          <p:nvPr/>
        </p:nvSpPr>
        <p:spPr>
          <a:xfrm>
            <a:off x="9371067" y="2461462"/>
            <a:ext cx="1757717" cy="438716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Strategic 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Partnerships</a:t>
            </a:r>
          </a:p>
        </p:txBody>
      </p:sp>
      <p:sp>
        <p:nvSpPr>
          <p:cNvPr id="23" name="TextBox 34">
            <a:extLst>
              <a:ext uri="{FF2B5EF4-FFF2-40B4-BE49-F238E27FC236}">
                <a16:creationId xmlns:a16="http://schemas.microsoft.com/office/drawing/2014/main" id="{D0501E87-A9A3-E436-3EEA-E32B63A73EDB}"/>
              </a:ext>
            </a:extLst>
          </p:cNvPr>
          <p:cNvSpPr txBox="1"/>
          <p:nvPr/>
        </p:nvSpPr>
        <p:spPr>
          <a:xfrm>
            <a:off x="3243206" y="3096658"/>
            <a:ext cx="2653093" cy="3297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S/4HANA &amp; RISE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BTP Deployment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Integration Suite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AI Implementation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OpenText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Extended ECM (xECM)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Vendor Invoice Management</a:t>
            </a:r>
          </a:p>
          <a:p>
            <a:pPr marL="6286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Document Presentment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Ariba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Vertex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Vistex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Geospatial Intelligence (GIS)</a:t>
            </a:r>
          </a:p>
        </p:txBody>
      </p:sp>
      <p:sp>
        <p:nvSpPr>
          <p:cNvPr id="24" name="TextBox 34">
            <a:extLst>
              <a:ext uri="{FF2B5EF4-FFF2-40B4-BE49-F238E27FC236}">
                <a16:creationId xmlns:a16="http://schemas.microsoft.com/office/drawing/2014/main" id="{8C05A3B9-D5F2-B7E6-F235-5ECDFE541E9D}"/>
              </a:ext>
            </a:extLst>
          </p:cNvPr>
          <p:cNvSpPr txBox="1"/>
          <p:nvPr/>
        </p:nvSpPr>
        <p:spPr>
          <a:xfrm>
            <a:off x="9371067" y="3096658"/>
            <a:ext cx="2520575" cy="804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Gold Partner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SAP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PartnerEdge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, Sell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CCFlex – Cloud Choice Flex</a:t>
            </a:r>
          </a:p>
        </p:txBody>
      </p:sp>
      <p:sp>
        <p:nvSpPr>
          <p:cNvPr id="25" name="TextBox 34">
            <a:extLst>
              <a:ext uri="{FF2B5EF4-FFF2-40B4-BE49-F238E27FC236}">
                <a16:creationId xmlns:a16="http://schemas.microsoft.com/office/drawing/2014/main" id="{8ACD8691-6714-34AC-75BB-D04CDFEDEBFC}"/>
              </a:ext>
            </a:extLst>
          </p:cNvPr>
          <p:cNvSpPr txBox="1"/>
          <p:nvPr/>
        </p:nvSpPr>
        <p:spPr>
          <a:xfrm>
            <a:off x="578189" y="3096658"/>
            <a:ext cx="2205726" cy="3297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Archiving &amp; ILM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Retention Management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HANA Memory Optimization (NSE)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Governance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Migration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Cloud Migrations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Privacy and Security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Legacy Decommissioning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Volume Assessment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Quality Assessment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1D3B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54D8ED6E-E54A-2F41-AE52-DF43938163D6}"/>
              </a:ext>
            </a:extLst>
          </p:cNvPr>
          <p:cNvSpPr txBox="1"/>
          <p:nvPr/>
        </p:nvSpPr>
        <p:spPr>
          <a:xfrm>
            <a:off x="6504258" y="3096658"/>
            <a:ext cx="2520575" cy="2054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ASSIST by Auritas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(Data Archiving Automation)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Data GUARD by Auritas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(Legacy Decommissioning)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Auritas Intelligent Accrual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(Financial Automation)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rgbClr val="1C1D3B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DMS+ by Auritas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(Enhanced Document Storage)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A44C674-8C21-EED6-604F-B0D45F889B41}"/>
              </a:ext>
            </a:extLst>
          </p:cNvPr>
          <p:cNvCxnSpPr>
            <a:cxnSpLocks/>
          </p:cNvCxnSpPr>
          <p:nvPr/>
        </p:nvCxnSpPr>
        <p:spPr>
          <a:xfrm>
            <a:off x="2872051" y="2292504"/>
            <a:ext cx="0" cy="39542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BDD9BE-75DF-3A4C-AB3B-8254D7EA2F71}"/>
              </a:ext>
            </a:extLst>
          </p:cNvPr>
          <p:cNvCxnSpPr>
            <a:cxnSpLocks/>
          </p:cNvCxnSpPr>
          <p:nvPr/>
        </p:nvCxnSpPr>
        <p:spPr>
          <a:xfrm>
            <a:off x="6198983" y="2292504"/>
            <a:ext cx="0" cy="39542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26F73CD-8EC2-5D06-A252-D59B923CEB33}"/>
              </a:ext>
            </a:extLst>
          </p:cNvPr>
          <p:cNvCxnSpPr>
            <a:cxnSpLocks/>
          </p:cNvCxnSpPr>
          <p:nvPr/>
        </p:nvCxnSpPr>
        <p:spPr>
          <a:xfrm>
            <a:off x="9029674" y="2292504"/>
            <a:ext cx="0" cy="39542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82C3B97F-E530-76D6-31A1-1AE5C888E7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2291" y="5374964"/>
            <a:ext cx="1046734" cy="3157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B76C508-99A4-F703-4773-2CDE5C8DEDE0}"/>
              </a:ext>
            </a:extLst>
          </p:cNvPr>
          <p:cNvSpPr txBox="1"/>
          <p:nvPr/>
        </p:nvSpPr>
        <p:spPr>
          <a:xfrm>
            <a:off x="6710972" y="5687562"/>
            <a:ext cx="2520575" cy="218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1C1D3B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(AMS + Hypercare)</a:t>
            </a:r>
          </a:p>
        </p:txBody>
      </p:sp>
      <p:pic>
        <p:nvPicPr>
          <p:cNvPr id="36" name="Picture 35" descr="Microsoft Azure Logo et symbole, sens, histoire, PNG, marque">
            <a:extLst>
              <a:ext uri="{FF2B5EF4-FFF2-40B4-BE49-F238E27FC236}">
                <a16:creationId xmlns:a16="http://schemas.microsoft.com/office/drawing/2014/main" id="{328BD453-A621-84A8-FE0F-F3D987F47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39568" y="4420489"/>
            <a:ext cx="871255" cy="25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6" descr="Accusoft | Home">
            <a:extLst>
              <a:ext uri="{FF2B5EF4-FFF2-40B4-BE49-F238E27FC236}">
                <a16:creationId xmlns:a16="http://schemas.microsoft.com/office/drawing/2014/main" id="{252AEC57-D13A-18C9-0DB4-EC0E97D3F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7993" y="4106792"/>
            <a:ext cx="971400" cy="23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omepage - Schoolupdate">
            <a:extLst>
              <a:ext uri="{FF2B5EF4-FFF2-40B4-BE49-F238E27FC236}">
                <a16:creationId xmlns:a16="http://schemas.microsoft.com/office/drawing/2014/main" id="{7175300E-CCF5-1087-BFD6-D9B956756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2167" y="5322797"/>
            <a:ext cx="915662" cy="2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12">
            <a:extLst>
              <a:ext uri="{FF2B5EF4-FFF2-40B4-BE49-F238E27FC236}">
                <a16:creationId xmlns:a16="http://schemas.microsoft.com/office/drawing/2014/main" id="{EE6BEDE4-46A5-1B91-3506-A67DCE461C93}"/>
              </a:ext>
            </a:extLst>
          </p:cNvPr>
          <p:cNvGrpSpPr/>
          <p:nvPr/>
        </p:nvGrpSpPr>
        <p:grpSpPr>
          <a:xfrm>
            <a:off x="9483724" y="4171279"/>
            <a:ext cx="668083" cy="384782"/>
            <a:chOff x="0" y="0"/>
            <a:chExt cx="1515902" cy="873083"/>
          </a:xfrm>
        </p:grpSpPr>
        <p:grpSp>
          <p:nvGrpSpPr>
            <p:cNvPr id="40" name="Group 13">
              <a:extLst>
                <a:ext uri="{FF2B5EF4-FFF2-40B4-BE49-F238E27FC236}">
                  <a16:creationId xmlns:a16="http://schemas.microsoft.com/office/drawing/2014/main" id="{B29A23F9-9E9A-196C-3237-B7C92922C4A2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45" name="Freeform 14">
                <a:extLst>
                  <a:ext uri="{FF2B5EF4-FFF2-40B4-BE49-F238E27FC236}">
                    <a16:creationId xmlns:a16="http://schemas.microsoft.com/office/drawing/2014/main" id="{112537DB-B07D-F357-F5DB-5C4F0E800650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0150F7B6-5AE7-2CFB-DAC3-8492DA6BBC3D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37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1" name="Group 16">
              <a:extLst>
                <a:ext uri="{FF2B5EF4-FFF2-40B4-BE49-F238E27FC236}">
                  <a16:creationId xmlns:a16="http://schemas.microsoft.com/office/drawing/2014/main" id="{4A6E2C02-EB3D-464E-8555-DEF266688A30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43" name="Freeform 17">
                <a:extLst>
                  <a:ext uri="{FF2B5EF4-FFF2-40B4-BE49-F238E27FC236}">
                    <a16:creationId xmlns:a16="http://schemas.microsoft.com/office/drawing/2014/main" id="{09AEC157-70AA-BC1F-B853-503E98EA8BDE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44" name="TextBox 18">
                <a:extLst>
                  <a:ext uri="{FF2B5EF4-FFF2-40B4-BE49-F238E27FC236}">
                    <a16:creationId xmlns:a16="http://schemas.microsoft.com/office/drawing/2014/main" id="{C0B9F33D-47D7-463D-C081-0A67178B3A17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37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D79261A2-4BE7-FC96-F69D-2ACDF76AA356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</p:grpSp>
      <p:pic>
        <p:nvPicPr>
          <p:cNvPr id="47" name="Picture 2">
            <a:extLst>
              <a:ext uri="{FF2B5EF4-FFF2-40B4-BE49-F238E27FC236}">
                <a16:creationId xmlns:a16="http://schemas.microsoft.com/office/drawing/2014/main" id="{6F997E36-05D4-0BCE-3E38-A259067F8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38107" y="4873422"/>
            <a:ext cx="463183" cy="27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F1CA149-1856-AF46-D6FD-6A4789ECF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6855" y="5539647"/>
            <a:ext cx="488776" cy="24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4">
            <a:extLst>
              <a:ext uri="{FF2B5EF4-FFF2-40B4-BE49-F238E27FC236}">
                <a16:creationId xmlns:a16="http://schemas.microsoft.com/office/drawing/2014/main" id="{09143D79-F5F6-AB01-ACF1-5A8EDE17C57E}"/>
              </a:ext>
            </a:extLst>
          </p:cNvPr>
          <p:cNvSpPr txBox="1"/>
          <p:nvPr/>
        </p:nvSpPr>
        <p:spPr>
          <a:xfrm>
            <a:off x="9521227" y="5755650"/>
            <a:ext cx="782554" cy="218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none" strike="noStrike" kern="1200" cap="none" spc="0" normalizeH="0" baseline="0" noProof="0">
                <a:ln>
                  <a:noFill/>
                </a:ln>
                <a:solidFill>
                  <a:srgbClr val="00A3E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CC</a:t>
            </a: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srgbClr val="00A3E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Flex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054771-D316-DAEF-16E7-6B9C40D48050}"/>
              </a:ext>
            </a:extLst>
          </p:cNvPr>
          <p:cNvGrpSpPr/>
          <p:nvPr/>
        </p:nvGrpSpPr>
        <p:grpSpPr>
          <a:xfrm>
            <a:off x="-1013" y="-13277"/>
            <a:ext cx="12202988" cy="1890595"/>
            <a:chOff x="-10988" y="-29259"/>
            <a:chExt cx="12202988" cy="18905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8158CA3-6989-09D2-BE6D-110918E0F8DC}"/>
                </a:ext>
              </a:extLst>
            </p:cNvPr>
            <p:cNvGrpSpPr/>
            <p:nvPr/>
          </p:nvGrpSpPr>
          <p:grpSpPr>
            <a:xfrm>
              <a:off x="-10988" y="-29259"/>
              <a:ext cx="12202988" cy="1890595"/>
              <a:chOff x="4196" y="-1528005"/>
              <a:chExt cx="12202988" cy="189059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4155829-7A1C-948B-C73F-FCB2C59A86EC}"/>
                  </a:ext>
                </a:extLst>
              </p:cNvPr>
              <p:cNvGrpSpPr/>
              <p:nvPr/>
            </p:nvGrpSpPr>
            <p:grpSpPr>
              <a:xfrm>
                <a:off x="4196" y="-1528005"/>
                <a:ext cx="12202988" cy="1890595"/>
                <a:chOff x="4196" y="-1393095"/>
                <a:chExt cx="12202988" cy="189059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D45B459C-B50E-4805-824B-449016EDFC72}"/>
                    </a:ext>
                  </a:extLst>
                </p:cNvPr>
                <p:cNvSpPr/>
                <p:nvPr/>
              </p:nvSpPr>
              <p:spPr>
                <a:xfrm flipV="1">
                  <a:off x="5209" y="-11346"/>
                  <a:ext cx="12201037" cy="508846"/>
                </a:xfrm>
                <a:prstGeom prst="rect">
                  <a:avLst/>
                </a:prstGeom>
                <a:solidFill>
                  <a:srgbClr val="D4060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D3BF50D-D563-82EB-E8EF-B622DD7F4C11}"/>
                    </a:ext>
                  </a:extLst>
                </p:cNvPr>
                <p:cNvSpPr/>
                <p:nvPr/>
              </p:nvSpPr>
              <p:spPr>
                <a:xfrm rot="21540000">
                  <a:off x="4196" y="187624"/>
                  <a:ext cx="12202988" cy="128691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7356585-C682-601C-A3A9-65960FC26F6B}"/>
                    </a:ext>
                  </a:extLst>
                </p:cNvPr>
                <p:cNvSpPr/>
                <p:nvPr/>
              </p:nvSpPr>
              <p:spPr>
                <a:xfrm>
                  <a:off x="5208" y="-1393095"/>
                  <a:ext cx="12201975" cy="1519850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914EFF1-0CF1-6927-FEDC-CC606DE4D0F0}"/>
                  </a:ext>
                </a:extLst>
              </p:cNvPr>
              <p:cNvSpPr/>
              <p:nvPr/>
            </p:nvSpPr>
            <p:spPr>
              <a:xfrm>
                <a:off x="5209" y="-60369"/>
                <a:ext cx="9842132" cy="120054"/>
              </a:xfrm>
              <a:prstGeom prst="rect">
                <a:avLst/>
              </a:prstGeom>
              <a:solidFill>
                <a:srgbClr val="1C1D3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20DDB1F-ADB9-728A-462F-A423F5760FF1}"/>
                </a:ext>
              </a:extLst>
            </p:cNvPr>
            <p:cNvSpPr/>
            <p:nvPr/>
          </p:nvSpPr>
          <p:spPr>
            <a:xfrm>
              <a:off x="-9975" y="1522899"/>
              <a:ext cx="5824386" cy="137796"/>
            </a:xfrm>
            <a:prstGeom prst="rect">
              <a:avLst/>
            </a:prstGeom>
            <a:solidFill>
              <a:srgbClr val="1C1D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" name="Picture 4">
            <a:extLst>
              <a:ext uri="{FF2B5EF4-FFF2-40B4-BE49-F238E27FC236}">
                <a16:creationId xmlns:a16="http://schemas.microsoft.com/office/drawing/2014/main" id="{3C2124A4-0D5B-B306-91C7-002B4C183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19421" y="4887684"/>
            <a:ext cx="488776" cy="24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4">
            <a:extLst>
              <a:ext uri="{FF2B5EF4-FFF2-40B4-BE49-F238E27FC236}">
                <a16:creationId xmlns:a16="http://schemas.microsoft.com/office/drawing/2014/main" id="{1E9B1C9C-FECA-7DA0-1245-5C1EB3B22FB4}"/>
              </a:ext>
            </a:extLst>
          </p:cNvPr>
          <p:cNvSpPr txBox="1"/>
          <p:nvPr/>
        </p:nvSpPr>
        <p:spPr>
          <a:xfrm>
            <a:off x="9516855" y="5114017"/>
            <a:ext cx="668962" cy="145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err="1">
                <a:ln>
                  <a:noFill/>
                </a:ln>
                <a:solidFill>
                  <a:srgbClr val="00A3E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Partner</a:t>
            </a:r>
            <a:r>
              <a:rPr kumimoji="0" lang="en-US" sz="700" b="0" i="0" u="none" strike="noStrike" kern="1200" cap="none" spc="0" normalizeH="0" baseline="0" noProof="0" err="1">
                <a:ln>
                  <a:noFill/>
                </a:ln>
                <a:solidFill>
                  <a:srgbClr val="00A3E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Edge</a:t>
            </a:r>
            <a:r>
              <a:rPr kumimoji="0" lang="en-US" sz="700" b="0" i="0" u="none" strike="noStrike" kern="1200" cap="none" spc="0" normalizeH="0" baseline="30000" noProof="0">
                <a:ln>
                  <a:noFill/>
                </a:ln>
                <a:solidFill>
                  <a:srgbClr val="00A3E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®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A3E9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 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191830C-20B4-8851-E27B-3D16CF6998DA}"/>
              </a:ext>
            </a:extLst>
          </p:cNvPr>
          <p:cNvCxnSpPr>
            <a:cxnSpLocks/>
          </p:cNvCxnSpPr>
          <p:nvPr/>
        </p:nvCxnSpPr>
        <p:spPr>
          <a:xfrm>
            <a:off x="4200437" y="407633"/>
            <a:ext cx="0" cy="952949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28">
            <a:extLst>
              <a:ext uri="{FF2B5EF4-FFF2-40B4-BE49-F238E27FC236}">
                <a16:creationId xmlns:a16="http://schemas.microsoft.com/office/drawing/2014/main" id="{8E84CC91-6BEA-A52F-09E0-BB52498BDE89}"/>
              </a:ext>
            </a:extLst>
          </p:cNvPr>
          <p:cNvSpPr txBox="1"/>
          <p:nvPr/>
        </p:nvSpPr>
        <p:spPr>
          <a:xfrm>
            <a:off x="4695776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1,500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7AF39576-4C98-B0E1-730F-503B35C47EFA}"/>
              </a:ext>
            </a:extLst>
          </p:cNvPr>
          <p:cNvSpPr txBox="1"/>
          <p:nvPr/>
        </p:nvSpPr>
        <p:spPr>
          <a:xfrm>
            <a:off x="4725421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Successful Projects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CDD348BE-BE24-CD46-34C6-129076B19D1E}"/>
              </a:ext>
            </a:extLst>
          </p:cNvPr>
          <p:cNvSpPr txBox="1"/>
          <p:nvPr/>
        </p:nvSpPr>
        <p:spPr>
          <a:xfrm>
            <a:off x="6527825" y="584135"/>
            <a:ext cx="1326950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10,500+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715B2C91-EEAC-DA95-27E9-BFA4817DDD48}"/>
              </a:ext>
            </a:extLst>
          </p:cNvPr>
          <p:cNvSpPr txBox="1"/>
          <p:nvPr/>
        </p:nvSpPr>
        <p:spPr>
          <a:xfrm>
            <a:off x="6658794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TB of Data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Managed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77469667-7105-3FC0-DCAC-2E64D6F51D62}"/>
              </a:ext>
            </a:extLst>
          </p:cNvPr>
          <p:cNvSpPr txBox="1"/>
          <p:nvPr/>
        </p:nvSpPr>
        <p:spPr>
          <a:xfrm>
            <a:off x="8491431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25 Yrs</a:t>
            </a:r>
          </a:p>
        </p:txBody>
      </p:sp>
      <p:sp>
        <p:nvSpPr>
          <p:cNvPr id="55" name="TextBox 28">
            <a:extLst>
              <a:ext uri="{FF2B5EF4-FFF2-40B4-BE49-F238E27FC236}">
                <a16:creationId xmlns:a16="http://schemas.microsoft.com/office/drawing/2014/main" id="{49D5AC29-0843-CFBE-C0E2-557F4E7C7112}"/>
              </a:ext>
            </a:extLst>
          </p:cNvPr>
          <p:cNvSpPr txBox="1"/>
          <p:nvPr/>
        </p:nvSpPr>
        <p:spPr>
          <a:xfrm>
            <a:off x="8428988" y="898227"/>
            <a:ext cx="1249189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Transforming Companies</a:t>
            </a:r>
          </a:p>
        </p:txBody>
      </p:sp>
      <p:sp>
        <p:nvSpPr>
          <p:cNvPr id="56" name="TextBox 28">
            <a:extLst>
              <a:ext uri="{FF2B5EF4-FFF2-40B4-BE49-F238E27FC236}">
                <a16:creationId xmlns:a16="http://schemas.microsoft.com/office/drawing/2014/main" id="{F539917A-14A0-E079-A2AA-D11E2A89CF78}"/>
              </a:ext>
            </a:extLst>
          </p:cNvPr>
          <p:cNvSpPr txBox="1"/>
          <p:nvPr/>
        </p:nvSpPr>
        <p:spPr>
          <a:xfrm>
            <a:off x="10317983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$1.5B</a:t>
            </a: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0A27A29B-4099-8319-F910-4C1AE37447E4}"/>
              </a:ext>
            </a:extLst>
          </p:cNvPr>
          <p:cNvSpPr txBox="1"/>
          <p:nvPr/>
        </p:nvSpPr>
        <p:spPr>
          <a:xfrm>
            <a:off x="10237232" y="898227"/>
            <a:ext cx="1285804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Verdana" panose="020B0604030504040204" pitchFamily="34" charset="0"/>
                <a:cs typeface="+mn-cs"/>
              </a:rPr>
              <a:t>Total Customer Savings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32842D7-02A6-BAA6-9920-20683967DBFC}"/>
              </a:ext>
            </a:extLst>
          </p:cNvPr>
          <p:cNvSpPr txBox="1"/>
          <p:nvPr/>
        </p:nvSpPr>
        <p:spPr>
          <a:xfrm>
            <a:off x="271312" y="1237686"/>
            <a:ext cx="350161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Driving Innovation, Empowering Transformations.</a:t>
            </a:r>
          </a:p>
        </p:txBody>
      </p:sp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9871A9-5B03-4C42-C913-FD664447768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02" y="193513"/>
            <a:ext cx="3609393" cy="1158805"/>
          </a:xfrm>
          <a:prstGeom prst="rect">
            <a:avLst/>
          </a:prstGeom>
        </p:spPr>
      </p:pic>
      <p:pic>
        <p:nvPicPr>
          <p:cNvPr id="10" name="Picture 9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913D9F6-8B62-DB76-D243-8DBDF92019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867" y="5652941"/>
            <a:ext cx="1263099" cy="423648"/>
          </a:xfrm>
          <a:prstGeom prst="rect">
            <a:avLst/>
          </a:prstGeom>
        </p:spPr>
      </p:pic>
      <p:pic>
        <p:nvPicPr>
          <p:cNvPr id="12" name="Picture 11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BF22C739-5B39-687F-8CE9-2EE7D6BFC0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042" y="4721112"/>
            <a:ext cx="508846" cy="50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4764309"/>
            <a:ext cx="12192000" cy="2093691"/>
            <a:chOff x="0" y="0"/>
            <a:chExt cx="23943576" cy="4308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43576" cy="4308448"/>
            </a:xfrm>
            <a:custGeom>
              <a:avLst/>
              <a:gdLst/>
              <a:ahLst/>
              <a:cxnLst/>
              <a:rect l="l" t="t" r="r" b="b"/>
              <a:pathLst>
                <a:path w="23943576" h="4308448">
                  <a:moveTo>
                    <a:pt x="0" y="0"/>
                  </a:moveTo>
                  <a:lnTo>
                    <a:pt x="23943576" y="0"/>
                  </a:lnTo>
                  <a:lnTo>
                    <a:pt x="23943576" y="4308448"/>
                  </a:lnTo>
                  <a:lnTo>
                    <a:pt x="0" y="4308448"/>
                  </a:lnTo>
                  <a:close/>
                </a:path>
              </a:pathLst>
            </a:custGeom>
            <a:solidFill>
              <a:srgbClr val="1C1D3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3943576" cy="4327498"/>
            </a:xfrm>
            <a:prstGeom prst="rect">
              <a:avLst/>
            </a:prstGeom>
          </p:spPr>
          <p:txBody>
            <a:bodyPr lIns="5304" tIns="5304" rIns="5304" bIns="5304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1364127" y="5561182"/>
            <a:ext cx="367901" cy="368571"/>
          </a:xfrm>
          <a:custGeom>
            <a:avLst/>
            <a:gdLst/>
            <a:ahLst/>
            <a:cxnLst/>
            <a:rect l="l" t="t" r="r" b="b"/>
            <a:pathLst>
              <a:path w="551852" h="552857">
                <a:moveTo>
                  <a:pt x="0" y="0"/>
                </a:moveTo>
                <a:lnTo>
                  <a:pt x="551852" y="0"/>
                </a:lnTo>
                <a:lnTo>
                  <a:pt x="551852" y="552857"/>
                </a:lnTo>
                <a:lnTo>
                  <a:pt x="0" y="552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389002" y="5589242"/>
            <a:ext cx="416601" cy="312451"/>
          </a:xfrm>
          <a:custGeom>
            <a:avLst/>
            <a:gdLst/>
            <a:ahLst/>
            <a:cxnLst/>
            <a:rect l="l" t="t" r="r" b="b"/>
            <a:pathLst>
              <a:path w="624901" h="468676">
                <a:moveTo>
                  <a:pt x="0" y="0"/>
                </a:moveTo>
                <a:lnTo>
                  <a:pt x="624902" y="0"/>
                </a:lnTo>
                <a:lnTo>
                  <a:pt x="624902" y="468676"/>
                </a:lnTo>
                <a:lnTo>
                  <a:pt x="0" y="468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344225" y="5571500"/>
            <a:ext cx="237899" cy="347934"/>
          </a:xfrm>
          <a:custGeom>
            <a:avLst/>
            <a:gdLst/>
            <a:ahLst/>
            <a:cxnLst/>
            <a:rect l="l" t="t" r="r" b="b"/>
            <a:pathLst>
              <a:path w="356849" h="521901">
                <a:moveTo>
                  <a:pt x="0" y="0"/>
                </a:moveTo>
                <a:lnTo>
                  <a:pt x="356850" y="0"/>
                </a:lnTo>
                <a:lnTo>
                  <a:pt x="356850" y="521901"/>
                </a:lnTo>
                <a:lnTo>
                  <a:pt x="0" y="52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400760" y="5576439"/>
            <a:ext cx="305519" cy="338057"/>
          </a:xfrm>
          <a:custGeom>
            <a:avLst/>
            <a:gdLst/>
            <a:ahLst/>
            <a:cxnLst/>
            <a:rect l="l" t="t" r="r" b="b"/>
            <a:pathLst>
              <a:path w="458278" h="507085">
                <a:moveTo>
                  <a:pt x="0" y="0"/>
                </a:moveTo>
                <a:lnTo>
                  <a:pt x="458279" y="0"/>
                </a:lnTo>
                <a:lnTo>
                  <a:pt x="458279" y="507085"/>
                </a:lnTo>
                <a:lnTo>
                  <a:pt x="0" y="507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366575" y="5542582"/>
            <a:ext cx="209479" cy="405770"/>
          </a:xfrm>
          <a:custGeom>
            <a:avLst/>
            <a:gdLst/>
            <a:ahLst/>
            <a:cxnLst/>
            <a:rect l="l" t="t" r="r" b="b"/>
            <a:pathLst>
              <a:path w="314218" h="608655">
                <a:moveTo>
                  <a:pt x="0" y="0"/>
                </a:moveTo>
                <a:lnTo>
                  <a:pt x="314218" y="0"/>
                </a:lnTo>
                <a:lnTo>
                  <a:pt x="314218" y="608655"/>
                </a:lnTo>
                <a:lnTo>
                  <a:pt x="0" y="60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325075" y="5562848"/>
            <a:ext cx="389587" cy="365237"/>
          </a:xfrm>
          <a:custGeom>
            <a:avLst/>
            <a:gdLst/>
            <a:ahLst/>
            <a:cxnLst/>
            <a:rect l="l" t="t" r="r" b="b"/>
            <a:pathLst>
              <a:path w="584380" h="547856">
                <a:moveTo>
                  <a:pt x="0" y="0"/>
                </a:moveTo>
                <a:lnTo>
                  <a:pt x="584380" y="0"/>
                </a:lnTo>
                <a:lnTo>
                  <a:pt x="584380" y="547857"/>
                </a:lnTo>
                <a:lnTo>
                  <a:pt x="0" y="547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08747" y="5597904"/>
            <a:ext cx="424736" cy="295127"/>
          </a:xfrm>
          <a:custGeom>
            <a:avLst/>
            <a:gdLst/>
            <a:ahLst/>
            <a:cxnLst/>
            <a:rect l="l" t="t" r="r" b="b"/>
            <a:pathLst>
              <a:path w="637104" h="442691">
                <a:moveTo>
                  <a:pt x="0" y="0"/>
                </a:moveTo>
                <a:lnTo>
                  <a:pt x="637104" y="0"/>
                </a:lnTo>
                <a:lnTo>
                  <a:pt x="637104" y="442691"/>
                </a:lnTo>
                <a:lnTo>
                  <a:pt x="0" y="442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0530" t="-66341" r="-30050" b="-6475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543015" y="5585444"/>
            <a:ext cx="311646" cy="320047"/>
          </a:xfrm>
          <a:custGeom>
            <a:avLst/>
            <a:gdLst/>
            <a:ahLst/>
            <a:cxnLst/>
            <a:rect l="l" t="t" r="r" b="b"/>
            <a:pathLst>
              <a:path w="467469" h="480071">
                <a:moveTo>
                  <a:pt x="0" y="0"/>
                </a:moveTo>
                <a:lnTo>
                  <a:pt x="467468" y="0"/>
                </a:lnTo>
                <a:lnTo>
                  <a:pt x="467468" y="480071"/>
                </a:lnTo>
                <a:lnTo>
                  <a:pt x="0" y="480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4255418" y="5567174"/>
            <a:ext cx="309905" cy="356585"/>
          </a:xfrm>
          <a:custGeom>
            <a:avLst/>
            <a:gdLst/>
            <a:ahLst/>
            <a:cxnLst/>
            <a:rect l="l" t="t" r="r" b="b"/>
            <a:pathLst>
              <a:path w="464858" h="534878">
                <a:moveTo>
                  <a:pt x="0" y="0"/>
                </a:moveTo>
                <a:lnTo>
                  <a:pt x="464858" y="0"/>
                </a:lnTo>
                <a:lnTo>
                  <a:pt x="464858" y="534879"/>
                </a:lnTo>
                <a:lnTo>
                  <a:pt x="0" y="534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6206702" y="5558903"/>
            <a:ext cx="369398" cy="373129"/>
          </a:xfrm>
          <a:custGeom>
            <a:avLst/>
            <a:gdLst/>
            <a:ahLst/>
            <a:cxnLst/>
            <a:rect l="l" t="t" r="r" b="b"/>
            <a:pathLst>
              <a:path w="554097" h="559694">
                <a:moveTo>
                  <a:pt x="0" y="0"/>
                </a:moveTo>
                <a:lnTo>
                  <a:pt x="554096" y="0"/>
                </a:lnTo>
                <a:lnTo>
                  <a:pt x="554096" y="559693"/>
                </a:lnTo>
                <a:lnTo>
                  <a:pt x="0" y="55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9349661" y="5565790"/>
            <a:ext cx="410691" cy="359355"/>
          </a:xfrm>
          <a:custGeom>
            <a:avLst/>
            <a:gdLst/>
            <a:ahLst/>
            <a:cxnLst/>
            <a:rect l="l" t="t" r="r" b="b"/>
            <a:pathLst>
              <a:path w="616036" h="539032">
                <a:moveTo>
                  <a:pt x="0" y="0"/>
                </a:moveTo>
                <a:lnTo>
                  <a:pt x="616036" y="0"/>
                </a:lnTo>
                <a:lnTo>
                  <a:pt x="616036" y="539031"/>
                </a:lnTo>
                <a:lnTo>
                  <a:pt x="0" y="53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200323" y="5572478"/>
            <a:ext cx="345979" cy="345979"/>
          </a:xfrm>
          <a:custGeom>
            <a:avLst/>
            <a:gdLst/>
            <a:ahLst/>
            <a:cxnLst/>
            <a:rect l="l" t="t" r="r" b="b"/>
            <a:pathLst>
              <a:path w="518968" h="518968">
                <a:moveTo>
                  <a:pt x="0" y="0"/>
                </a:moveTo>
                <a:lnTo>
                  <a:pt x="518968" y="0"/>
                </a:lnTo>
                <a:lnTo>
                  <a:pt x="518968" y="518968"/>
                </a:lnTo>
                <a:lnTo>
                  <a:pt x="0" y="518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305616" y="6062780"/>
            <a:ext cx="11666093" cy="403453"/>
          </a:xfrm>
          <a:custGeom>
            <a:avLst/>
            <a:gdLst/>
            <a:ahLst/>
            <a:cxnLst/>
            <a:rect l="l" t="t" r="r" b="b"/>
            <a:pathLst>
              <a:path w="17499140" h="605179">
                <a:moveTo>
                  <a:pt x="0" y="0"/>
                </a:moveTo>
                <a:lnTo>
                  <a:pt x="17499140" y="0"/>
                </a:lnTo>
                <a:lnTo>
                  <a:pt x="17499140" y="605178"/>
                </a:lnTo>
                <a:lnTo>
                  <a:pt x="0" y="60517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019931" y="4997875"/>
            <a:ext cx="415213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4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rPr>
              <a:t>Services Across Multiple Industries – Verticals:</a:t>
            </a:r>
          </a:p>
        </p:txBody>
      </p:sp>
      <p:grpSp>
        <p:nvGrpSpPr>
          <p:cNvPr id="24" name="Group 24"/>
          <p:cNvGrpSpPr/>
          <p:nvPr/>
        </p:nvGrpSpPr>
        <p:grpSpPr>
          <a:xfrm rot="-5400000">
            <a:off x="6067388" y="-1335547"/>
            <a:ext cx="57225" cy="12192000"/>
            <a:chOff x="0" y="0"/>
            <a:chExt cx="22608" cy="48165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608" cy="4816592"/>
            </a:xfrm>
            <a:custGeom>
              <a:avLst/>
              <a:gdLst/>
              <a:ahLst/>
              <a:cxnLst/>
              <a:rect l="l" t="t" r="r" b="b"/>
              <a:pathLst>
                <a:path w="22608" h="4816592">
                  <a:moveTo>
                    <a:pt x="0" y="0"/>
                  </a:moveTo>
                  <a:lnTo>
                    <a:pt x="22608" y="0"/>
                  </a:lnTo>
                  <a:lnTo>
                    <a:pt x="2260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40B0B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47625"/>
              <a:ext cx="22608" cy="47689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3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7872" y="1523534"/>
            <a:ext cx="10536253" cy="3000233"/>
            <a:chOff x="0" y="0"/>
            <a:chExt cx="21072507" cy="6000466"/>
          </a:xfrm>
        </p:grpSpPr>
        <p:sp>
          <p:nvSpPr>
            <p:cNvPr id="28" name="Freeform 28"/>
            <p:cNvSpPr/>
            <p:nvPr/>
          </p:nvSpPr>
          <p:spPr>
            <a:xfrm>
              <a:off x="283107" y="167199"/>
              <a:ext cx="2862667" cy="1668897"/>
            </a:xfrm>
            <a:custGeom>
              <a:avLst/>
              <a:gdLst/>
              <a:ahLst/>
              <a:cxnLst/>
              <a:rect l="l" t="t" r="r" b="b"/>
              <a:pathLst>
                <a:path w="2862667" h="1668897">
                  <a:moveTo>
                    <a:pt x="0" y="0"/>
                  </a:moveTo>
                  <a:lnTo>
                    <a:pt x="2862667" y="0"/>
                  </a:lnTo>
                  <a:lnTo>
                    <a:pt x="2862667" y="1668897"/>
                  </a:lnTo>
                  <a:lnTo>
                    <a:pt x="0" y="1668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851494" y="0"/>
              <a:ext cx="2977952" cy="1931649"/>
            </a:xfrm>
            <a:custGeom>
              <a:avLst/>
              <a:gdLst/>
              <a:ahLst/>
              <a:cxnLst/>
              <a:rect l="l" t="t" r="r" b="b"/>
              <a:pathLst>
                <a:path w="2977952" h="1931649">
                  <a:moveTo>
                    <a:pt x="0" y="0"/>
                  </a:moveTo>
                  <a:lnTo>
                    <a:pt x="2977952" y="0"/>
                  </a:lnTo>
                  <a:lnTo>
                    <a:pt x="2977952" y="1931649"/>
                  </a:lnTo>
                  <a:lnTo>
                    <a:pt x="0" y="1931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137181" y="1664265"/>
              <a:ext cx="2510293" cy="2365142"/>
            </a:xfrm>
            <a:custGeom>
              <a:avLst/>
              <a:gdLst/>
              <a:ahLst/>
              <a:cxnLst/>
              <a:rect l="l" t="t" r="r" b="b"/>
              <a:pathLst>
                <a:path w="2510293" h="2365142">
                  <a:moveTo>
                    <a:pt x="0" y="0"/>
                  </a:moveTo>
                  <a:lnTo>
                    <a:pt x="2510293" y="0"/>
                  </a:lnTo>
                  <a:lnTo>
                    <a:pt x="2510293" y="2365142"/>
                  </a:lnTo>
                  <a:lnTo>
                    <a:pt x="0" y="2365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reeform 31"/>
            <p:cNvSpPr/>
            <p:nvPr/>
          </p:nvSpPr>
          <p:spPr>
            <a:xfrm>
              <a:off x="17760467" y="4094230"/>
              <a:ext cx="3312040" cy="1855826"/>
            </a:xfrm>
            <a:custGeom>
              <a:avLst/>
              <a:gdLst/>
              <a:ahLst/>
              <a:cxnLst/>
              <a:rect l="l" t="t" r="r" b="b"/>
              <a:pathLst>
                <a:path w="3312040" h="1855826">
                  <a:moveTo>
                    <a:pt x="0" y="0"/>
                  </a:moveTo>
                  <a:lnTo>
                    <a:pt x="3312040" y="0"/>
                  </a:lnTo>
                  <a:lnTo>
                    <a:pt x="3312040" y="1855826"/>
                  </a:lnTo>
                  <a:lnTo>
                    <a:pt x="0" y="185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Freeform 32"/>
            <p:cNvSpPr/>
            <p:nvPr/>
          </p:nvSpPr>
          <p:spPr>
            <a:xfrm>
              <a:off x="3855642" y="232974"/>
              <a:ext cx="1934217" cy="1424873"/>
            </a:xfrm>
            <a:custGeom>
              <a:avLst/>
              <a:gdLst/>
              <a:ahLst/>
              <a:cxnLst/>
              <a:rect l="l" t="t" r="r" b="b"/>
              <a:pathLst>
                <a:path w="1934217" h="1424873">
                  <a:moveTo>
                    <a:pt x="0" y="0"/>
                  </a:moveTo>
                  <a:lnTo>
                    <a:pt x="1934217" y="0"/>
                  </a:lnTo>
                  <a:lnTo>
                    <a:pt x="1934217" y="1424873"/>
                  </a:lnTo>
                  <a:lnTo>
                    <a:pt x="0" y="1424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2664663"/>
              <a:ext cx="3078301" cy="714422"/>
            </a:xfrm>
            <a:custGeom>
              <a:avLst/>
              <a:gdLst/>
              <a:ahLst/>
              <a:cxnLst/>
              <a:rect l="l" t="t" r="r" b="b"/>
              <a:pathLst>
                <a:path w="3078301" h="714422">
                  <a:moveTo>
                    <a:pt x="0" y="0"/>
                  </a:moveTo>
                  <a:lnTo>
                    <a:pt x="3078301" y="0"/>
                  </a:lnTo>
                  <a:lnTo>
                    <a:pt x="3078301" y="714422"/>
                  </a:lnTo>
                  <a:lnTo>
                    <a:pt x="0" y="71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62983" y="4691452"/>
              <a:ext cx="2658334" cy="1033427"/>
            </a:xfrm>
            <a:custGeom>
              <a:avLst/>
              <a:gdLst/>
              <a:ahLst/>
              <a:cxnLst/>
              <a:rect l="l" t="t" r="r" b="b"/>
              <a:pathLst>
                <a:path w="2658334" h="1033427">
                  <a:moveTo>
                    <a:pt x="0" y="0"/>
                  </a:moveTo>
                  <a:lnTo>
                    <a:pt x="2658334" y="0"/>
                  </a:lnTo>
                  <a:lnTo>
                    <a:pt x="2658334" y="1033428"/>
                  </a:lnTo>
                  <a:lnTo>
                    <a:pt x="0" y="103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599703" y="2526564"/>
              <a:ext cx="2321765" cy="495310"/>
            </a:xfrm>
            <a:custGeom>
              <a:avLst/>
              <a:gdLst/>
              <a:ahLst/>
              <a:cxnLst/>
              <a:rect l="l" t="t" r="r" b="b"/>
              <a:pathLst>
                <a:path w="2321765" h="495310">
                  <a:moveTo>
                    <a:pt x="0" y="0"/>
                  </a:moveTo>
                  <a:lnTo>
                    <a:pt x="2321765" y="0"/>
                  </a:lnTo>
                  <a:lnTo>
                    <a:pt x="2321765" y="495310"/>
                  </a:lnTo>
                  <a:lnTo>
                    <a:pt x="0" y="495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15383989" y="167199"/>
              <a:ext cx="2480969" cy="1583875"/>
            </a:xfrm>
            <a:custGeom>
              <a:avLst/>
              <a:gdLst/>
              <a:ahLst/>
              <a:cxnLst/>
              <a:rect l="l" t="t" r="r" b="b"/>
              <a:pathLst>
                <a:path w="2480969" h="1583875">
                  <a:moveTo>
                    <a:pt x="0" y="0"/>
                  </a:moveTo>
                  <a:lnTo>
                    <a:pt x="2480969" y="0"/>
                  </a:lnTo>
                  <a:lnTo>
                    <a:pt x="2480969" y="1583876"/>
                  </a:lnTo>
                  <a:lnTo>
                    <a:pt x="0" y="1583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Freeform 37"/>
            <p:cNvSpPr/>
            <p:nvPr/>
          </p:nvSpPr>
          <p:spPr>
            <a:xfrm>
              <a:off x="15283299" y="3846197"/>
              <a:ext cx="2567416" cy="1977206"/>
            </a:xfrm>
            <a:custGeom>
              <a:avLst/>
              <a:gdLst/>
              <a:ahLst/>
              <a:cxnLst/>
              <a:rect l="l" t="t" r="r" b="b"/>
              <a:pathLst>
                <a:path w="2567416" h="1977206">
                  <a:moveTo>
                    <a:pt x="0" y="0"/>
                  </a:moveTo>
                  <a:lnTo>
                    <a:pt x="2567417" y="0"/>
                  </a:lnTo>
                  <a:lnTo>
                    <a:pt x="2567417" y="1977206"/>
                  </a:lnTo>
                  <a:lnTo>
                    <a:pt x="0" y="1977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107" y="4288855"/>
              <a:ext cx="2310663" cy="1711611"/>
            </a:xfrm>
            <a:custGeom>
              <a:avLst/>
              <a:gdLst/>
              <a:ahLst/>
              <a:cxnLst/>
              <a:rect l="l" t="t" r="r" b="b"/>
              <a:pathLst>
                <a:path w="2310663" h="1711611">
                  <a:moveTo>
                    <a:pt x="0" y="0"/>
                  </a:moveTo>
                  <a:lnTo>
                    <a:pt x="2310663" y="0"/>
                  </a:lnTo>
                  <a:lnTo>
                    <a:pt x="2310663" y="1711611"/>
                  </a:lnTo>
                  <a:lnTo>
                    <a:pt x="0" y="1711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80359" y="1931649"/>
              <a:ext cx="9273430" cy="3862243"/>
            </a:xfrm>
            <a:custGeom>
              <a:avLst/>
              <a:gdLst/>
              <a:ahLst/>
              <a:cxnLst/>
              <a:rect l="l" t="t" r="r" b="b"/>
              <a:pathLst>
                <a:path w="9273430" h="3862243">
                  <a:moveTo>
                    <a:pt x="0" y="0"/>
                  </a:moveTo>
                  <a:lnTo>
                    <a:pt x="9273430" y="0"/>
                  </a:lnTo>
                  <a:lnTo>
                    <a:pt x="9273430" y="3862243"/>
                  </a:lnTo>
                  <a:lnTo>
                    <a:pt x="0" y="3862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Freeform 40"/>
            <p:cNvSpPr/>
            <p:nvPr/>
          </p:nvSpPr>
          <p:spPr>
            <a:xfrm>
              <a:off x="3272512" y="2164097"/>
              <a:ext cx="2183779" cy="1859164"/>
            </a:xfrm>
            <a:custGeom>
              <a:avLst/>
              <a:gdLst/>
              <a:ahLst/>
              <a:cxnLst/>
              <a:rect l="l" t="t" r="r" b="b"/>
              <a:pathLst>
                <a:path w="2183779" h="1859164">
                  <a:moveTo>
                    <a:pt x="0" y="0"/>
                  </a:moveTo>
                  <a:lnTo>
                    <a:pt x="2183780" y="0"/>
                  </a:lnTo>
                  <a:lnTo>
                    <a:pt x="2183780" y="1859163"/>
                  </a:lnTo>
                  <a:lnTo>
                    <a:pt x="0" y="1859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Freeform 41"/>
            <p:cNvSpPr/>
            <p:nvPr/>
          </p:nvSpPr>
          <p:spPr>
            <a:xfrm>
              <a:off x="6218104" y="232974"/>
              <a:ext cx="8899185" cy="1860623"/>
            </a:xfrm>
            <a:custGeom>
              <a:avLst/>
              <a:gdLst/>
              <a:ahLst/>
              <a:cxnLst/>
              <a:rect l="l" t="t" r="r" b="b"/>
              <a:pathLst>
                <a:path w="8899185" h="1860623">
                  <a:moveTo>
                    <a:pt x="0" y="0"/>
                  </a:moveTo>
                  <a:lnTo>
                    <a:pt x="8899185" y="0"/>
                  </a:lnTo>
                  <a:lnTo>
                    <a:pt x="8899185" y="1860623"/>
                  </a:lnTo>
                  <a:lnTo>
                    <a:pt x="0" y="1860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B0A5965-7EAB-EB71-070D-EDDC7AAF1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11B3D"/>
                </a:solidFill>
                <a:latin typeface="Helvetica"/>
                <a:ea typeface="Helvetica"/>
                <a:cs typeface="Helvetica"/>
                <a:sym typeface="Helvetica"/>
              </a:rPr>
              <a:t>Customer</a:t>
            </a:r>
            <a:r>
              <a:rPr lang="en-US" sz="3600" b="1" dirty="0">
                <a:solidFill>
                  <a:srgbClr val="011B3D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 Success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8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61493" y="954980"/>
            <a:ext cx="10869017" cy="544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Agenda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1493" y="1740397"/>
            <a:ext cx="10869017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 focused journey from challenge to solution — designed for finance leaders and IT decision-makers evaluating AP transformation.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92" y="2456657"/>
            <a:ext cx="348456" cy="217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Light" pitchFamily="34" charset="-122"/>
                <a:cs typeface="Helvetica" panose="020B0604020202020204" pitchFamily="34" charset="0"/>
              </a:rPr>
              <a:t>01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61492" y="2733775"/>
            <a:ext cx="5354141" cy="19051"/>
          </a:xfrm>
          <a:prstGeom prst="rect">
            <a:avLst/>
          </a:prstGeom>
          <a:solidFill>
            <a:srgbClr val="1B1B3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61492" y="2858988"/>
            <a:ext cx="5354141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The AP Challenge</a:t>
            </a:r>
            <a:endParaRPr kumimoji="0" 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61492" y="3227487"/>
            <a:ext cx="5354141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Why manual, non-compliant invoicing is a growing risk </a:t>
            </a:r>
          </a:p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for global enterprises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176268" y="2456657"/>
            <a:ext cx="348456" cy="217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Light" pitchFamily="34" charset="-122"/>
                <a:cs typeface="Helvetica" panose="020B0604020202020204" pitchFamily="34" charset="0"/>
              </a:rPr>
              <a:t>02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176268" y="2733775"/>
            <a:ext cx="5354240" cy="19051"/>
          </a:xfrm>
          <a:prstGeom prst="rect">
            <a:avLst/>
          </a:prstGeom>
          <a:solidFill>
            <a:srgbClr val="1B1B3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176268" y="2858988"/>
            <a:ext cx="535424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What is SAP Ariba Invoicing</a:t>
            </a:r>
            <a:endParaRPr kumimoji="0" 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176268" y="3227487"/>
            <a:ext cx="5354240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From CIM to a global e-invoicing &amp; AP automation platform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61492" y="3786585"/>
            <a:ext cx="348456" cy="217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Light" pitchFamily="34" charset="-122"/>
                <a:cs typeface="Helvetica" panose="020B0604020202020204" pitchFamily="34" charset="0"/>
              </a:rPr>
              <a:t>03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61492" y="4063703"/>
            <a:ext cx="5354141" cy="19051"/>
          </a:xfrm>
          <a:prstGeom prst="rect">
            <a:avLst/>
          </a:prstGeom>
          <a:solidFill>
            <a:srgbClr val="1B1B3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61492" y="4188916"/>
            <a:ext cx="5354141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How it works</a:t>
            </a:r>
            <a:endParaRPr kumimoji="0" 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61492" y="4557415"/>
            <a:ext cx="5354141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From supplier submission to posting — end to end, touchless by design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176268" y="3786585"/>
            <a:ext cx="348456" cy="217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Light" pitchFamily="34" charset="-122"/>
                <a:cs typeface="Helvetica" panose="020B0604020202020204" pitchFamily="34" charset="0"/>
              </a:rPr>
              <a:t>04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176268" y="4063703"/>
            <a:ext cx="5354240" cy="19051"/>
          </a:xfrm>
          <a:prstGeom prst="rect">
            <a:avLst/>
          </a:prstGeom>
          <a:solidFill>
            <a:srgbClr val="1B1B3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176268" y="4188916"/>
            <a:ext cx="535424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Global Compliance</a:t>
            </a:r>
            <a:endParaRPr kumimoji="0" 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176268" y="4557415"/>
            <a:ext cx="5354240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Keeping pace with e-invoicing mandates worldwide across every region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61492" y="5116513"/>
            <a:ext cx="348456" cy="217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Light" pitchFamily="34" charset="-122"/>
                <a:cs typeface="Helvetica" panose="020B0604020202020204" pitchFamily="34" charset="0"/>
              </a:rPr>
              <a:t>05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61492" y="5393631"/>
            <a:ext cx="5354141" cy="19051"/>
          </a:xfrm>
          <a:prstGeom prst="rect">
            <a:avLst/>
          </a:prstGeom>
          <a:solidFill>
            <a:srgbClr val="1B1B3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61492" y="5518844"/>
            <a:ext cx="5354141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Business Impact</a:t>
            </a:r>
            <a:endParaRPr kumimoji="0" 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61492" y="5887343"/>
            <a:ext cx="5354141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The numbers that matter most to Finance and Procurement leaders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176268" y="5116513"/>
            <a:ext cx="348456" cy="217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Light" pitchFamily="34" charset="-122"/>
                <a:cs typeface="Helvetica" panose="020B0604020202020204" pitchFamily="34" charset="0"/>
              </a:rPr>
              <a:t>06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176268" y="5393631"/>
            <a:ext cx="5354240" cy="19051"/>
          </a:xfrm>
          <a:prstGeom prst="rect">
            <a:avLst/>
          </a:prstGeom>
          <a:solidFill>
            <a:srgbClr val="1B1B3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176268" y="5518844"/>
            <a:ext cx="535424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Implementation &amp; Next Steps</a:t>
            </a:r>
            <a:endParaRPr kumimoji="0" lang="en-US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176268" y="5887343"/>
            <a:ext cx="5354240" cy="267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 proven path to go live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12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8D3B2-20FA-FBB2-D459-8EC09D11F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DFA7C05E-5D1E-93E3-0C5F-298D578982D8}"/>
              </a:ext>
            </a:extLst>
          </p:cNvPr>
          <p:cNvSpPr/>
          <p:nvPr/>
        </p:nvSpPr>
        <p:spPr>
          <a:xfrm>
            <a:off x="6406176" y="1863229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CBA6F0D9-3A2B-52E8-3A0A-4DE8E87C123A}"/>
              </a:ext>
            </a:extLst>
          </p:cNvPr>
          <p:cNvSpPr/>
          <p:nvPr/>
        </p:nvSpPr>
        <p:spPr>
          <a:xfrm>
            <a:off x="6406176" y="2916337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 Single Corner Rectangle 20">
            <a:extLst>
              <a:ext uri="{FF2B5EF4-FFF2-40B4-BE49-F238E27FC236}">
                <a16:creationId xmlns:a16="http://schemas.microsoft.com/office/drawing/2014/main" id="{CE9D7F97-B510-317C-98A6-002DEA408DE8}"/>
              </a:ext>
            </a:extLst>
          </p:cNvPr>
          <p:cNvSpPr/>
          <p:nvPr/>
        </p:nvSpPr>
        <p:spPr>
          <a:xfrm>
            <a:off x="6406176" y="3984092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Single Corner Rectangle 21">
            <a:extLst>
              <a:ext uri="{FF2B5EF4-FFF2-40B4-BE49-F238E27FC236}">
                <a16:creationId xmlns:a16="http://schemas.microsoft.com/office/drawing/2014/main" id="{CAED1252-0B04-B883-A050-4CE33AFA25A1}"/>
              </a:ext>
            </a:extLst>
          </p:cNvPr>
          <p:cNvSpPr/>
          <p:nvPr/>
        </p:nvSpPr>
        <p:spPr>
          <a:xfrm>
            <a:off x="6406175" y="5010762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0ECE670-7C57-AE7D-67F6-9030112D49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65"/>
          <a:stretch>
            <a:fillRect/>
          </a:stretch>
        </p:blipFill>
        <p:spPr>
          <a:xfrm>
            <a:off x="821449" y="734124"/>
            <a:ext cx="4019837" cy="5459203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34DCA9E3-0964-A449-183A-91D86A7EDFB8}"/>
              </a:ext>
            </a:extLst>
          </p:cNvPr>
          <p:cNvSpPr/>
          <p:nvPr/>
        </p:nvSpPr>
        <p:spPr>
          <a:xfrm>
            <a:off x="6406176" y="686663"/>
            <a:ext cx="5292764" cy="883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Invoice Processing Is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Still a Bottleneck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7D51799-FFB9-8EE6-8173-7983D0ADEBD0}"/>
              </a:ext>
            </a:extLst>
          </p:cNvPr>
          <p:cNvSpPr/>
          <p:nvPr/>
        </p:nvSpPr>
        <p:spPr>
          <a:xfrm>
            <a:off x="6600143" y="2072443"/>
            <a:ext cx="1737623" cy="356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8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70%+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A6D8BE4-D197-5FA8-F90C-2DD22318C700}"/>
              </a:ext>
            </a:extLst>
          </p:cNvPr>
          <p:cNvSpPr/>
          <p:nvPr/>
        </p:nvSpPr>
        <p:spPr>
          <a:xfrm>
            <a:off x="6600143" y="2426315"/>
            <a:ext cx="2482330" cy="168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Manual Exception Resolution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8E543488-8F2A-565A-D6B8-1AC7EF40D0FA}"/>
              </a:ext>
            </a:extLst>
          </p:cNvPr>
          <p:cNvSpPr/>
          <p:nvPr/>
        </p:nvSpPr>
        <p:spPr>
          <a:xfrm>
            <a:off x="8967587" y="2124658"/>
            <a:ext cx="2554620" cy="490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Of invoice exceptions are still resolved manually via email and spreadsheets — adding days and error risk to every cycle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E7C9B48-B962-1FF8-7A1F-CCAA1BD1CCBB}"/>
              </a:ext>
            </a:extLst>
          </p:cNvPr>
          <p:cNvSpPr/>
          <p:nvPr/>
        </p:nvSpPr>
        <p:spPr>
          <a:xfrm>
            <a:off x="6600143" y="3143001"/>
            <a:ext cx="1737623" cy="356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8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60+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6431F663-E9A8-345A-744D-5B2FF79891DB}"/>
              </a:ext>
            </a:extLst>
          </p:cNvPr>
          <p:cNvSpPr/>
          <p:nvPr/>
        </p:nvSpPr>
        <p:spPr>
          <a:xfrm>
            <a:off x="6600143" y="3490416"/>
            <a:ext cx="2482330" cy="168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Countries with Mandates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208C118-7434-7970-F515-33BE4DCBA087}"/>
              </a:ext>
            </a:extLst>
          </p:cNvPr>
          <p:cNvSpPr/>
          <p:nvPr/>
        </p:nvSpPr>
        <p:spPr>
          <a:xfrm>
            <a:off x="8967586" y="3203494"/>
            <a:ext cx="2482329" cy="478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Nations now enforce e-invoicing or real-time 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reporting mandates, with more coming each 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quarter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81317531-1311-3AF3-D894-D0A5C33CF6ED}"/>
              </a:ext>
            </a:extLst>
          </p:cNvPr>
          <p:cNvSpPr/>
          <p:nvPr/>
        </p:nvSpPr>
        <p:spPr>
          <a:xfrm>
            <a:off x="6600143" y="4183004"/>
            <a:ext cx="1737623" cy="356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8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8–12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5FD6E54-6762-F43B-F78E-F38FCE6ADDFC}"/>
              </a:ext>
            </a:extLst>
          </p:cNvPr>
          <p:cNvSpPr/>
          <p:nvPr/>
        </p:nvSpPr>
        <p:spPr>
          <a:xfrm>
            <a:off x="6600143" y="4545849"/>
            <a:ext cx="2482330" cy="168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Days Average Cycle Time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ED4F515-F167-DCD5-C196-F40F1691BA4C}"/>
              </a:ext>
            </a:extLst>
          </p:cNvPr>
          <p:cNvSpPr/>
          <p:nvPr/>
        </p:nvSpPr>
        <p:spPr>
          <a:xfrm>
            <a:off x="8967587" y="4301590"/>
            <a:ext cx="2554620" cy="412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Average cycle time for a non-PO invoice in 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 fully manual AP process, delaying 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payments and losing discounts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E16F0952-EBC0-B61F-AFBC-38186E13E0D7}"/>
              </a:ext>
            </a:extLst>
          </p:cNvPr>
          <p:cNvSpPr/>
          <p:nvPr/>
        </p:nvSpPr>
        <p:spPr>
          <a:xfrm>
            <a:off x="6600143" y="5219902"/>
            <a:ext cx="1737623" cy="356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8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€100s</a:t>
            </a:r>
            <a:endParaRPr lang="en-US" sz="3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6B00B91F-6F95-F823-4FD2-C6E52CC18695}"/>
              </a:ext>
            </a:extLst>
          </p:cNvPr>
          <p:cNvSpPr/>
          <p:nvPr/>
        </p:nvSpPr>
        <p:spPr>
          <a:xfrm>
            <a:off x="6600143" y="5576927"/>
            <a:ext cx="2482330" cy="168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Thousands in Penalty Exposure</a:t>
            </a:r>
            <a:endParaRPr lang="en-US" sz="11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1CA2479F-DA9D-2680-BC44-38530CC0EE50}"/>
              </a:ext>
            </a:extLst>
          </p:cNvPr>
          <p:cNvSpPr/>
          <p:nvPr/>
        </p:nvSpPr>
        <p:spPr>
          <a:xfrm>
            <a:off x="8967587" y="5282241"/>
            <a:ext cx="2482329" cy="478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Annual penalty exposure from non-compliant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e-invoicing, a risk that grows with every new 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country mandate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1BEC67BE-84D8-21AB-60BD-13B36D4BC375}"/>
              </a:ext>
            </a:extLst>
          </p:cNvPr>
          <p:cNvSpPr/>
          <p:nvPr/>
        </p:nvSpPr>
        <p:spPr>
          <a:xfrm>
            <a:off x="5918200" y="6247963"/>
            <a:ext cx="6173341" cy="526554"/>
          </a:xfrm>
          <a:prstGeom prst="roundRect">
            <a:avLst>
              <a:gd name="adj" fmla="val 9235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5CF18943-BBF8-2FD7-1B13-AE2A5BED1BEC}"/>
              </a:ext>
            </a:extLst>
          </p:cNvPr>
          <p:cNvSpPr/>
          <p:nvPr/>
        </p:nvSpPr>
        <p:spPr>
          <a:xfrm>
            <a:off x="6474273" y="6368217"/>
            <a:ext cx="5805144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Disconnected AP tools, country-by-country compliance patches, and limited supplier visibility compound </a:t>
            </a:r>
          </a:p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each other, driving up processing cost, late payments, missed discounts, and audit risk.</a:t>
            </a:r>
            <a:endParaRPr lang="en-US" sz="9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CF2071-5B32-1B0F-FC5A-76FF4D45F09C}"/>
              </a:ext>
            </a:extLst>
          </p:cNvPr>
          <p:cNvSpPr/>
          <p:nvPr/>
        </p:nvSpPr>
        <p:spPr>
          <a:xfrm>
            <a:off x="6364985" y="1864468"/>
            <a:ext cx="59831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621492-76C3-AD17-2F35-566196BF44E0}"/>
              </a:ext>
            </a:extLst>
          </p:cNvPr>
          <p:cNvSpPr/>
          <p:nvPr/>
        </p:nvSpPr>
        <p:spPr>
          <a:xfrm>
            <a:off x="6364985" y="2925347"/>
            <a:ext cx="59831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3946F01-DDBD-7625-E2A6-E5A63DB5502C}"/>
              </a:ext>
            </a:extLst>
          </p:cNvPr>
          <p:cNvSpPr/>
          <p:nvPr/>
        </p:nvSpPr>
        <p:spPr>
          <a:xfrm>
            <a:off x="6361466" y="3985798"/>
            <a:ext cx="59831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FE8894F-C8EA-DE64-F36B-0D435D00D969}"/>
              </a:ext>
            </a:extLst>
          </p:cNvPr>
          <p:cNvSpPr/>
          <p:nvPr/>
        </p:nvSpPr>
        <p:spPr>
          <a:xfrm>
            <a:off x="6361466" y="5038439"/>
            <a:ext cx="59831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Warning with solid fill">
            <a:extLst>
              <a:ext uri="{FF2B5EF4-FFF2-40B4-BE49-F238E27FC236}">
                <a16:creationId xmlns:a16="http://schemas.microsoft.com/office/drawing/2014/main" id="{A50AFAC5-1736-D9E0-ED5C-A94B18E1E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2985" y="6408971"/>
            <a:ext cx="233412" cy="2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8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8F813-8A22-C430-23DE-8B54DBAD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E1AA54-D579-4ABE-1434-9466A4AE7D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7897" y="566190"/>
            <a:ext cx="8965588" cy="87261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4000"/>
              </a:lnSpc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Boost productivity and performance with next-generation advantages</a:t>
            </a: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DF28CF52-A03A-ABAA-958E-84988CF46B4A}"/>
              </a:ext>
            </a:extLst>
          </p:cNvPr>
          <p:cNvSpPr/>
          <p:nvPr/>
        </p:nvSpPr>
        <p:spPr>
          <a:xfrm>
            <a:off x="583842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AA2BEB2-0851-7925-5CCE-6083F2D83B71}"/>
              </a:ext>
            </a:extLst>
          </p:cNvPr>
          <p:cNvSpPr txBox="1">
            <a:spLocks/>
          </p:cNvSpPr>
          <p:nvPr/>
        </p:nvSpPr>
        <p:spPr>
          <a:xfrm>
            <a:off x="759252" y="3751387"/>
            <a:ext cx="2233884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Invoice processing from any source, anywhere</a:t>
            </a:r>
          </a:p>
          <a:p>
            <a:pPr marL="0" indent="0"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Process invoices from any source, globally—including  PDFs, emails, e-invoices, SAP Business Network, and third-party networks</a:t>
            </a: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84E794B1-D6F9-5378-63C5-22089E74E3E2}"/>
              </a:ext>
            </a:extLst>
          </p:cNvPr>
          <p:cNvSpPr/>
          <p:nvPr/>
        </p:nvSpPr>
        <p:spPr>
          <a:xfrm>
            <a:off x="3333149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1E237A0A-D9CB-0DCD-7125-926A2B0C10AE}"/>
              </a:ext>
            </a:extLst>
          </p:cNvPr>
          <p:cNvSpPr txBox="1">
            <a:spLocks/>
          </p:cNvSpPr>
          <p:nvPr/>
        </p:nvSpPr>
        <p:spPr>
          <a:xfrm>
            <a:off x="3462004" y="3751387"/>
            <a:ext cx="2326993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Best-in-class UX</a:t>
            </a:r>
          </a:p>
          <a:p>
            <a:pPr marL="0" indent="0">
              <a:lnSpc>
                <a:spcPct val="104000"/>
              </a:lnSpc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A single launchpad feature offers unified navigation, Joule assistant, and intelligent insights</a:t>
            </a:r>
          </a:p>
        </p:txBody>
      </p:sp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3B646189-0827-4C9B-5F2F-C342A6B9E721}"/>
              </a:ext>
            </a:extLst>
          </p:cNvPr>
          <p:cNvSpPr/>
          <p:nvPr/>
        </p:nvSpPr>
        <p:spPr>
          <a:xfrm>
            <a:off x="8831763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1" name="Text Placeholder 60">
            <a:extLst>
              <a:ext uri="{FF2B5EF4-FFF2-40B4-BE49-F238E27FC236}">
                <a16:creationId xmlns:a16="http://schemas.microsoft.com/office/drawing/2014/main" id="{B31F539A-D302-0A7D-3CE4-669EC030DE73}"/>
              </a:ext>
            </a:extLst>
          </p:cNvPr>
          <p:cNvSpPr txBox="1">
            <a:spLocks/>
          </p:cNvSpPr>
          <p:nvPr/>
        </p:nvSpPr>
        <p:spPr>
          <a:xfrm>
            <a:off x="9016360" y="3751387"/>
            <a:ext cx="2326993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Procurement suite and SAP ERP synergies</a:t>
            </a:r>
          </a:p>
          <a:p>
            <a:pPr marL="0" indent="0">
              <a:lnSpc>
                <a:spcPct val="104000"/>
              </a:lnSpc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Operate seamlessly across procure-to-pay solutions and SAP ERP, SAP Business Network, and SAP Taulia​</a:t>
            </a:r>
          </a:p>
        </p:txBody>
      </p:sp>
      <p:sp>
        <p:nvSpPr>
          <p:cNvPr id="12" name="Round Single Corner Rectangle 11">
            <a:extLst>
              <a:ext uri="{FF2B5EF4-FFF2-40B4-BE49-F238E27FC236}">
                <a16:creationId xmlns:a16="http://schemas.microsoft.com/office/drawing/2014/main" id="{8CF0B58B-3170-17F9-FB82-3BA81C37F4C3}"/>
              </a:ext>
            </a:extLst>
          </p:cNvPr>
          <p:cNvSpPr/>
          <p:nvPr/>
        </p:nvSpPr>
        <p:spPr>
          <a:xfrm>
            <a:off x="6082456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1A4062D7-7F36-A074-F786-25823278E7DE}"/>
              </a:ext>
            </a:extLst>
          </p:cNvPr>
          <p:cNvSpPr txBox="1">
            <a:spLocks/>
          </p:cNvSpPr>
          <p:nvPr/>
        </p:nvSpPr>
        <p:spPr>
          <a:xfrm>
            <a:off x="6211311" y="3751387"/>
            <a:ext cx="2326993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AI-native intelligence and automation</a:t>
            </a:r>
          </a:p>
          <a:p>
            <a:pPr marL="0" indent="0"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Leverage embedded AI to achieve touchless invoice processing, automatic matching, and always-on fraud prevention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361228C-D729-2AD7-BE42-D466D141D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3842" y="3056994"/>
            <a:ext cx="2798165" cy="46215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29E56E2-1FB6-267A-5537-5192FF20BA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8720" y="3056994"/>
            <a:ext cx="2798165" cy="46215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2629DF1-C42F-A31D-4052-0C96FA2830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3598" y="3056994"/>
            <a:ext cx="2798165" cy="46215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E123D511-B055-584A-65B0-D53CB6F1A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8477" y="3056994"/>
            <a:ext cx="2798165" cy="46215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D8941A9-375E-1D85-9768-34C07D8DB0A3}"/>
              </a:ext>
            </a:extLst>
          </p:cNvPr>
          <p:cNvSpPr txBox="1"/>
          <p:nvPr/>
        </p:nvSpPr>
        <p:spPr>
          <a:xfrm>
            <a:off x="1777672" y="3100696"/>
            <a:ext cx="410503" cy="3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71FA1B-9ACF-3ED8-4257-60925EBA2574}"/>
              </a:ext>
            </a:extLst>
          </p:cNvPr>
          <p:cNvSpPr txBox="1"/>
          <p:nvPr/>
        </p:nvSpPr>
        <p:spPr>
          <a:xfrm>
            <a:off x="4505882" y="3100696"/>
            <a:ext cx="410503" cy="3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01B88D-D8EF-BFA5-7C6D-F8E45CE1485E}"/>
              </a:ext>
            </a:extLst>
          </p:cNvPr>
          <p:cNvSpPr txBox="1"/>
          <p:nvPr/>
        </p:nvSpPr>
        <p:spPr>
          <a:xfrm>
            <a:off x="7226596" y="3100696"/>
            <a:ext cx="410503" cy="3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CDD511-2507-C89B-2DAC-BD17662E4868}"/>
              </a:ext>
            </a:extLst>
          </p:cNvPr>
          <p:cNvSpPr txBox="1"/>
          <p:nvPr/>
        </p:nvSpPr>
        <p:spPr>
          <a:xfrm>
            <a:off x="9954806" y="3100696"/>
            <a:ext cx="410503" cy="3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699B80CC-E574-DA2F-770C-BEC18A74C12E}"/>
              </a:ext>
            </a:extLst>
          </p:cNvPr>
          <p:cNvSpPr/>
          <p:nvPr/>
        </p:nvSpPr>
        <p:spPr>
          <a:xfrm>
            <a:off x="687897" y="1603470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SAP Ariba Invoicing is SAP's cloud invoice-to-pay solution — the evolution of Central Invoice Management (CIM). It combines PO and non-PO invoice automation, exception workflow, and built-in global e-invoicing compliance, delivered on the Ariba Network and natively integrated to S/4HANA and ECC.</a:t>
            </a: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29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2B34C-9924-EC6D-99BE-3296EC826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0588A-BDEF-B1B1-E3CE-CC790779A6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914" y="1828799"/>
            <a:ext cx="2833352" cy="4278493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en-US" sz="4300" b="1" dirty="0"/>
              <a:t>Maximize adoption and minimize administration overhead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 b="0" dirty="0">
                <a:latin typeface="Helvetica" panose="020B0604020202020204" pitchFamily="34" charset="0"/>
                <a:cs typeface="Helvetica" panose="020B0604020202020204" pitchFamily="34" charset="0"/>
              </a:rPr>
              <a:t>Enable end users to easily upload via Joule, or your AP team to simply drag and drop invoices into the solution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 b="0" dirty="0">
                <a:latin typeface="Helvetica" panose="020B0604020202020204" pitchFamily="34" charset="0"/>
                <a:cs typeface="Helvetica" panose="020B0604020202020204" pitchFamily="34" charset="0"/>
              </a:rPr>
              <a:t>Leverage multiple inbound channels, including email, e-invoices from SAP Business Network, the </a:t>
            </a:r>
            <a:r>
              <a:rPr lang="en-US" sz="3200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Peppol</a:t>
            </a:r>
            <a:r>
              <a:rPr lang="en-US" sz="3200" b="0" dirty="0">
                <a:latin typeface="Helvetica" panose="020B0604020202020204" pitchFamily="34" charset="0"/>
                <a:cs typeface="Helvetica" panose="020B0604020202020204" pitchFamily="34" charset="0"/>
              </a:rPr>
              <a:t> network, or APIs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32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Continuously improve results with native recognition of invoice data from images via SAP Document AI, intelligent metadata extraction of PDFs, and multiple LLMs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D05F8-1D21-7842-9266-285C89CA4B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3946" y="351451"/>
            <a:ext cx="9672032" cy="798513"/>
          </a:xfrm>
        </p:spPr>
        <p:txBody>
          <a:bodyPr>
            <a:normAutofit fontScale="90000"/>
          </a:bodyPr>
          <a:lstStyle/>
          <a:p>
            <a:r>
              <a:rPr lang="en-US" sz="3400" dirty="0"/>
              <a:t>Joule-assisted invoice creation for casual users</a:t>
            </a:r>
          </a:p>
        </p:txBody>
      </p:sp>
      <p:pic>
        <p:nvPicPr>
          <p:cNvPr id="33" name="Picture Placeholder 3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DE3AFE3-FF9A-4706-9DA7-B641E86BA05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t="263" b="263"/>
          <a:stretch>
            <a:fillRect/>
          </a:stretch>
        </p:blipFill>
        <p:spPr bwMode="black">
          <a:xfrm>
            <a:off x="3614738" y="1308100"/>
            <a:ext cx="8577262" cy="5040313"/>
          </a:xfrm>
          <a:custGeom>
            <a:avLst/>
            <a:gdLst>
              <a:gd name="csX0" fmla="*/ 147880 w 10410828"/>
              <a:gd name="csY0" fmla="*/ 0 h 6115778"/>
              <a:gd name="csX1" fmla="*/ 10262948 w 10410828"/>
              <a:gd name="csY1" fmla="*/ 0 h 6115778"/>
              <a:gd name="csX2" fmla="*/ 10410828 w 10410828"/>
              <a:gd name="csY2" fmla="*/ 147880 h 6115778"/>
              <a:gd name="csX3" fmla="*/ 10410828 w 10410828"/>
              <a:gd name="csY3" fmla="*/ 5967898 h 6115778"/>
              <a:gd name="csX4" fmla="*/ 10262948 w 10410828"/>
              <a:gd name="csY4" fmla="*/ 6115778 h 6115778"/>
              <a:gd name="csX5" fmla="*/ 147880 w 10410828"/>
              <a:gd name="csY5" fmla="*/ 6115778 h 6115778"/>
              <a:gd name="csX6" fmla="*/ 0 w 10410828"/>
              <a:gd name="csY6" fmla="*/ 5967898 h 6115778"/>
              <a:gd name="csX7" fmla="*/ 0 w 10410828"/>
              <a:gd name="csY7" fmla="*/ 147880 h 6115778"/>
              <a:gd name="csX8" fmla="*/ 147880 w 10410828"/>
              <a:gd name="csY8" fmla="*/ 0 h 6115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10828" h="6115778">
                <a:moveTo>
                  <a:pt x="147880" y="0"/>
                </a:moveTo>
                <a:lnTo>
                  <a:pt x="10262948" y="0"/>
                </a:lnTo>
                <a:cubicBezTo>
                  <a:pt x="10344620" y="0"/>
                  <a:pt x="10410828" y="66208"/>
                  <a:pt x="10410828" y="147880"/>
                </a:cubicBezTo>
                <a:lnTo>
                  <a:pt x="10410828" y="5967898"/>
                </a:lnTo>
                <a:cubicBezTo>
                  <a:pt x="10410828" y="6049570"/>
                  <a:pt x="10344620" y="6115778"/>
                  <a:pt x="10262948" y="6115778"/>
                </a:cubicBezTo>
                <a:lnTo>
                  <a:pt x="147880" y="6115778"/>
                </a:lnTo>
                <a:cubicBezTo>
                  <a:pt x="66208" y="6115778"/>
                  <a:pt x="0" y="6049570"/>
                  <a:pt x="0" y="5967898"/>
                </a:cubicBezTo>
                <a:lnTo>
                  <a:pt x="0" y="147880"/>
                </a:lnTo>
                <a:cubicBezTo>
                  <a:pt x="0" y="66208"/>
                  <a:pt x="66208" y="0"/>
                  <a:pt x="147880" y="0"/>
                </a:cubicBezTo>
                <a:close/>
              </a:path>
            </a:pathLst>
          </a:custGeom>
          <a:noFill/>
        </p:spPr>
      </p:pic>
      <p:pic>
        <p:nvPicPr>
          <p:cNvPr id="37" name="Picture 36" descr="A screenshot of a phone&#10;&#10;AI-generated content may be incorrect.">
            <a:extLst>
              <a:ext uri="{FF2B5EF4-FFF2-40B4-BE49-F238E27FC236}">
                <a16:creationId xmlns:a16="http://schemas.microsoft.com/office/drawing/2014/main" id="{A49A6DDB-0D32-11CD-3718-29A51615B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112" y="2275668"/>
            <a:ext cx="2156973" cy="3986171"/>
          </a:xfrm>
          <a:prstGeom prst="roundRect">
            <a:avLst>
              <a:gd name="adj" fmla="val 360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43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9118B-565E-9233-1F59-06E0352D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2FC6B-FC2B-77AE-9A8B-1EF1ED84BF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914" y="1828799"/>
            <a:ext cx="2833352" cy="427849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  <a:defRPr/>
            </a:pPr>
            <a:r>
              <a:rPr lang="en-US" sz="20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Gain knowledge and insights for efficient invoice processing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One view of invoices and their status across any SAP ERP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Powerful filtering and automatic AP team assignment to maximize processing speed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Seamless integration with Joule for querying any SAP business document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US" sz="3200" b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58F394-CF26-FAE8-3BDB-9B506F8994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3946" y="351451"/>
            <a:ext cx="9672032" cy="798513"/>
          </a:xfrm>
        </p:spPr>
        <p:txBody>
          <a:bodyPr>
            <a:normAutofit/>
          </a:bodyPr>
          <a:lstStyle/>
          <a:p>
            <a:r>
              <a:rPr lang="en-US" sz="3400" dirty="0"/>
              <a:t>Central invoice worklist for AP</a:t>
            </a:r>
          </a:p>
        </p:txBody>
      </p:sp>
      <p:pic>
        <p:nvPicPr>
          <p:cNvPr id="3" name="Picture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D21CE92-F2B0-9C11-7B44-383C46D82C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3" b="263"/>
          <a:stretch>
            <a:fillRect/>
          </a:stretch>
        </p:blipFill>
        <p:spPr bwMode="black">
          <a:xfrm>
            <a:off x="3614738" y="1466237"/>
            <a:ext cx="8577262" cy="5040312"/>
          </a:xfrm>
          <a:custGeom>
            <a:avLst/>
            <a:gdLst>
              <a:gd name="csX0" fmla="*/ 147880 w 10410828"/>
              <a:gd name="csY0" fmla="*/ 0 h 6115778"/>
              <a:gd name="csX1" fmla="*/ 10262948 w 10410828"/>
              <a:gd name="csY1" fmla="*/ 0 h 6115778"/>
              <a:gd name="csX2" fmla="*/ 10410828 w 10410828"/>
              <a:gd name="csY2" fmla="*/ 147880 h 6115778"/>
              <a:gd name="csX3" fmla="*/ 10410828 w 10410828"/>
              <a:gd name="csY3" fmla="*/ 5967898 h 6115778"/>
              <a:gd name="csX4" fmla="*/ 10262948 w 10410828"/>
              <a:gd name="csY4" fmla="*/ 6115778 h 6115778"/>
              <a:gd name="csX5" fmla="*/ 147880 w 10410828"/>
              <a:gd name="csY5" fmla="*/ 6115778 h 6115778"/>
              <a:gd name="csX6" fmla="*/ 0 w 10410828"/>
              <a:gd name="csY6" fmla="*/ 5967898 h 6115778"/>
              <a:gd name="csX7" fmla="*/ 0 w 10410828"/>
              <a:gd name="csY7" fmla="*/ 147880 h 6115778"/>
              <a:gd name="csX8" fmla="*/ 147880 w 10410828"/>
              <a:gd name="csY8" fmla="*/ 0 h 6115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10828" h="6115778">
                <a:moveTo>
                  <a:pt x="147880" y="0"/>
                </a:moveTo>
                <a:lnTo>
                  <a:pt x="10262948" y="0"/>
                </a:lnTo>
                <a:cubicBezTo>
                  <a:pt x="10344620" y="0"/>
                  <a:pt x="10410828" y="66208"/>
                  <a:pt x="10410828" y="147880"/>
                </a:cubicBezTo>
                <a:lnTo>
                  <a:pt x="10410828" y="5967898"/>
                </a:lnTo>
                <a:cubicBezTo>
                  <a:pt x="10410828" y="6049570"/>
                  <a:pt x="10344620" y="6115778"/>
                  <a:pt x="10262948" y="6115778"/>
                </a:cubicBezTo>
                <a:lnTo>
                  <a:pt x="147880" y="6115778"/>
                </a:lnTo>
                <a:cubicBezTo>
                  <a:pt x="66208" y="6115778"/>
                  <a:pt x="0" y="6049570"/>
                  <a:pt x="0" y="5967898"/>
                </a:cubicBezTo>
                <a:lnTo>
                  <a:pt x="0" y="147880"/>
                </a:lnTo>
                <a:cubicBezTo>
                  <a:pt x="0" y="66208"/>
                  <a:pt x="66208" y="0"/>
                  <a:pt x="147880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803480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0C42-D4FB-FCBA-C27C-55E282CB2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9646E-AB2C-7DD0-EE77-DEAAC1A6DA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914" y="1828799"/>
            <a:ext cx="2833352" cy="427849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Improve invoice processing speed and insights</a:t>
            </a:r>
          </a:p>
          <a:p>
            <a:pPr marL="182880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Automatic cost assignment leveraging AI/ML</a:t>
            </a:r>
          </a:p>
          <a:p>
            <a:pPr marL="182880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Automatic and optimized match and re-match of line items leveraging text, amount, and part number</a:t>
            </a:r>
          </a:p>
          <a:p>
            <a:pPr marL="182880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Native tax validation or option to use third-party tax services available on SAP Store or via API</a:t>
            </a:r>
          </a:p>
          <a:p>
            <a:pPr marL="182880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Joule assistance to improve decision-making and provide data-driven insights</a:t>
            </a:r>
          </a:p>
          <a:p>
            <a:pPr marL="182880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US" sz="1400" b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US" sz="3200" b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55951-BF50-6D2C-D782-8166EFD1BB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3946" y="351451"/>
            <a:ext cx="9672032" cy="798513"/>
          </a:xfrm>
        </p:spPr>
        <p:txBody>
          <a:bodyPr>
            <a:normAutofit/>
          </a:bodyPr>
          <a:lstStyle/>
          <a:p>
            <a:r>
              <a:rPr lang="en-US" sz="3400" dirty="0"/>
              <a:t>Embedded automation and AI</a:t>
            </a:r>
          </a:p>
        </p:txBody>
      </p:sp>
      <p:pic>
        <p:nvPicPr>
          <p:cNvPr id="5" name="Picture Placeholder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F1A0B75-97E6-CBD2-64E6-73A50C391E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3" b="263"/>
          <a:stretch>
            <a:fillRect/>
          </a:stretch>
        </p:blipFill>
        <p:spPr bwMode="black">
          <a:xfrm>
            <a:off x="3614738" y="1623507"/>
            <a:ext cx="8577262" cy="5040312"/>
          </a:xfrm>
          <a:custGeom>
            <a:avLst/>
            <a:gdLst>
              <a:gd name="csX0" fmla="*/ 147880 w 10410828"/>
              <a:gd name="csY0" fmla="*/ 0 h 6115778"/>
              <a:gd name="csX1" fmla="*/ 10262948 w 10410828"/>
              <a:gd name="csY1" fmla="*/ 0 h 6115778"/>
              <a:gd name="csX2" fmla="*/ 10410828 w 10410828"/>
              <a:gd name="csY2" fmla="*/ 147880 h 6115778"/>
              <a:gd name="csX3" fmla="*/ 10410828 w 10410828"/>
              <a:gd name="csY3" fmla="*/ 5967898 h 6115778"/>
              <a:gd name="csX4" fmla="*/ 10262948 w 10410828"/>
              <a:gd name="csY4" fmla="*/ 6115778 h 6115778"/>
              <a:gd name="csX5" fmla="*/ 147880 w 10410828"/>
              <a:gd name="csY5" fmla="*/ 6115778 h 6115778"/>
              <a:gd name="csX6" fmla="*/ 0 w 10410828"/>
              <a:gd name="csY6" fmla="*/ 5967898 h 6115778"/>
              <a:gd name="csX7" fmla="*/ 0 w 10410828"/>
              <a:gd name="csY7" fmla="*/ 147880 h 6115778"/>
              <a:gd name="csX8" fmla="*/ 147880 w 10410828"/>
              <a:gd name="csY8" fmla="*/ 0 h 6115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10828" h="6115778">
                <a:moveTo>
                  <a:pt x="147880" y="0"/>
                </a:moveTo>
                <a:lnTo>
                  <a:pt x="10262948" y="0"/>
                </a:lnTo>
                <a:cubicBezTo>
                  <a:pt x="10344620" y="0"/>
                  <a:pt x="10410828" y="66208"/>
                  <a:pt x="10410828" y="147880"/>
                </a:cubicBezTo>
                <a:lnTo>
                  <a:pt x="10410828" y="5967898"/>
                </a:lnTo>
                <a:cubicBezTo>
                  <a:pt x="10410828" y="6049570"/>
                  <a:pt x="10344620" y="6115778"/>
                  <a:pt x="10262948" y="6115778"/>
                </a:cubicBezTo>
                <a:lnTo>
                  <a:pt x="147880" y="6115778"/>
                </a:lnTo>
                <a:cubicBezTo>
                  <a:pt x="66208" y="6115778"/>
                  <a:pt x="0" y="6049570"/>
                  <a:pt x="0" y="5967898"/>
                </a:cubicBezTo>
                <a:lnTo>
                  <a:pt x="0" y="147880"/>
                </a:lnTo>
                <a:cubicBezTo>
                  <a:pt x="0" y="66208"/>
                  <a:pt x="66208" y="0"/>
                  <a:pt x="147880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128559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2CD76-E7A3-EDF2-B3C3-96A59D4C4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41ADC-7B3D-BA5E-008D-4B68B2FABE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914" y="1828799"/>
            <a:ext cx="2833352" cy="427849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Access powerful approval workflow capabilities with tasks integrated to SAP S/4HANA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Approve invoices efficiently through integration with SAP Task Center, or use a central to-do option in SAP Ariba launchpad 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Configure complex business logic supporting complicated use cases, including exception-based scenarios or APIs for external logic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Easily process series, parallel, or multi-level approvals</a:t>
            </a: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US" sz="1400" b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US" sz="1400" b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2880" indent="-18288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en-US" sz="3200" b="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186794-731B-A391-269A-EE9A2D4187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3946" y="351451"/>
            <a:ext cx="9672032" cy="798513"/>
          </a:xfrm>
        </p:spPr>
        <p:txBody>
          <a:bodyPr>
            <a:normAutofit/>
          </a:bodyPr>
          <a:lstStyle/>
          <a:p>
            <a:r>
              <a:rPr lang="en-US" sz="3400" dirty="0"/>
              <a:t>Simple End User Approval</a:t>
            </a:r>
          </a:p>
        </p:txBody>
      </p:sp>
      <p:pic>
        <p:nvPicPr>
          <p:cNvPr id="3" name="Picture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E785B1B-78A1-2A0F-9503-4B3653F033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3" b="263"/>
          <a:stretch>
            <a:fillRect/>
          </a:stretch>
        </p:blipFill>
        <p:spPr bwMode="black">
          <a:xfrm>
            <a:off x="3614738" y="1466237"/>
            <a:ext cx="8577262" cy="5040312"/>
          </a:xfrm>
          <a:custGeom>
            <a:avLst/>
            <a:gdLst>
              <a:gd name="csX0" fmla="*/ 147880 w 10410828"/>
              <a:gd name="csY0" fmla="*/ 0 h 6115778"/>
              <a:gd name="csX1" fmla="*/ 10262948 w 10410828"/>
              <a:gd name="csY1" fmla="*/ 0 h 6115778"/>
              <a:gd name="csX2" fmla="*/ 10410828 w 10410828"/>
              <a:gd name="csY2" fmla="*/ 147880 h 6115778"/>
              <a:gd name="csX3" fmla="*/ 10410828 w 10410828"/>
              <a:gd name="csY3" fmla="*/ 5967898 h 6115778"/>
              <a:gd name="csX4" fmla="*/ 10262948 w 10410828"/>
              <a:gd name="csY4" fmla="*/ 6115778 h 6115778"/>
              <a:gd name="csX5" fmla="*/ 147880 w 10410828"/>
              <a:gd name="csY5" fmla="*/ 6115778 h 6115778"/>
              <a:gd name="csX6" fmla="*/ 0 w 10410828"/>
              <a:gd name="csY6" fmla="*/ 5967898 h 6115778"/>
              <a:gd name="csX7" fmla="*/ 0 w 10410828"/>
              <a:gd name="csY7" fmla="*/ 147880 h 6115778"/>
              <a:gd name="csX8" fmla="*/ 147880 w 10410828"/>
              <a:gd name="csY8" fmla="*/ 0 h 6115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410828" h="6115778">
                <a:moveTo>
                  <a:pt x="147880" y="0"/>
                </a:moveTo>
                <a:lnTo>
                  <a:pt x="10262948" y="0"/>
                </a:lnTo>
                <a:cubicBezTo>
                  <a:pt x="10344620" y="0"/>
                  <a:pt x="10410828" y="66208"/>
                  <a:pt x="10410828" y="147880"/>
                </a:cubicBezTo>
                <a:lnTo>
                  <a:pt x="10410828" y="5967898"/>
                </a:lnTo>
                <a:cubicBezTo>
                  <a:pt x="10410828" y="6049570"/>
                  <a:pt x="10344620" y="6115778"/>
                  <a:pt x="10262948" y="6115778"/>
                </a:cubicBezTo>
                <a:lnTo>
                  <a:pt x="147880" y="6115778"/>
                </a:lnTo>
                <a:cubicBezTo>
                  <a:pt x="66208" y="6115778"/>
                  <a:pt x="0" y="6049570"/>
                  <a:pt x="0" y="5967898"/>
                </a:cubicBezTo>
                <a:lnTo>
                  <a:pt x="0" y="147880"/>
                </a:lnTo>
                <a:cubicBezTo>
                  <a:pt x="0" y="66208"/>
                  <a:pt x="66208" y="0"/>
                  <a:pt x="147880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695880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15EDC-67A9-3DBD-22E8-84BFAABF7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24DF38F2-7359-BEFD-F71A-ED156E4BBE22}"/>
              </a:ext>
            </a:extLst>
          </p:cNvPr>
          <p:cNvSpPr/>
          <p:nvPr/>
        </p:nvSpPr>
        <p:spPr>
          <a:xfrm>
            <a:off x="728425" y="4165250"/>
            <a:ext cx="3493214" cy="2081934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F2F9AE57-E098-382F-7FF9-7B0B7EEE8A41}"/>
              </a:ext>
            </a:extLst>
          </p:cNvPr>
          <p:cNvSpPr/>
          <p:nvPr/>
        </p:nvSpPr>
        <p:spPr>
          <a:xfrm>
            <a:off x="4437987" y="4165250"/>
            <a:ext cx="3493214" cy="2081934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9C207990-BE21-64A9-6D4B-815EBB340F9F}"/>
              </a:ext>
            </a:extLst>
          </p:cNvPr>
          <p:cNvSpPr/>
          <p:nvPr/>
        </p:nvSpPr>
        <p:spPr>
          <a:xfrm>
            <a:off x="8147548" y="4165250"/>
            <a:ext cx="3493214" cy="2081934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46B97F48-5523-AF1C-6FCE-235EB165B1FF}"/>
              </a:ext>
            </a:extLst>
          </p:cNvPr>
          <p:cNvSpPr/>
          <p:nvPr/>
        </p:nvSpPr>
        <p:spPr>
          <a:xfrm>
            <a:off x="728425" y="1782686"/>
            <a:ext cx="3493214" cy="2081934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29159BB3-C455-DB0B-68B3-4228B21E708F}"/>
              </a:ext>
            </a:extLst>
          </p:cNvPr>
          <p:cNvSpPr/>
          <p:nvPr/>
        </p:nvSpPr>
        <p:spPr>
          <a:xfrm>
            <a:off x="4437987" y="1782686"/>
            <a:ext cx="3493214" cy="2081934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4A7DB0E9-DB7C-89AE-2177-1D3E0B8FB160}"/>
              </a:ext>
            </a:extLst>
          </p:cNvPr>
          <p:cNvSpPr/>
          <p:nvPr/>
        </p:nvSpPr>
        <p:spPr>
          <a:xfrm>
            <a:off x="8147548" y="1782686"/>
            <a:ext cx="3493214" cy="2081934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4D4638-08B1-EA0F-7CAE-A6424934BD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42938"/>
            <a:ext cx="9734272" cy="872611"/>
          </a:xfrm>
        </p:spPr>
        <p:txBody>
          <a:bodyPr>
            <a:normAutofit/>
          </a:bodyPr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Built for AP Teams and Global Compliance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05067AAD-C9A5-1757-7E1A-6EA63B42E254}"/>
              </a:ext>
            </a:extLst>
          </p:cNvPr>
          <p:cNvSpPr/>
          <p:nvPr/>
        </p:nvSpPr>
        <p:spPr>
          <a:xfrm>
            <a:off x="1026558" y="2530952"/>
            <a:ext cx="3009004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Touchless Matching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5C070AB6-471A-BB6B-C762-777D4E4B34DC}"/>
              </a:ext>
            </a:extLst>
          </p:cNvPr>
          <p:cNvSpPr/>
          <p:nvPr/>
        </p:nvSpPr>
        <p:spPr>
          <a:xfrm>
            <a:off x="1026558" y="2866014"/>
            <a:ext cx="3009004" cy="694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Automated 2-/3-way match with configurable tolerances, dramatically reducing manual line-item review and human error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A09D9A50-AE7F-94AA-ACE7-4AC8D29DA2FE}"/>
              </a:ext>
            </a:extLst>
          </p:cNvPr>
          <p:cNvSpPr/>
          <p:nvPr/>
        </p:nvSpPr>
        <p:spPr>
          <a:xfrm>
            <a:off x="4744493" y="2530952"/>
            <a:ext cx="3009004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Global E-Invoicing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11D73409-2DE2-9362-0729-DEE0FF1DD48B}"/>
              </a:ext>
            </a:extLst>
          </p:cNvPr>
          <p:cNvSpPr/>
          <p:nvPr/>
        </p:nvSpPr>
        <p:spPr>
          <a:xfrm>
            <a:off x="4744492" y="2866014"/>
            <a:ext cx="3186709" cy="694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Native integration with SAP Document &amp; Reporting Compliance for clearance and real-time reporting mandates across all regions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0112942B-7CCD-73E7-1575-46CB69F46CE8}"/>
              </a:ext>
            </a:extLst>
          </p:cNvPr>
          <p:cNvSpPr/>
          <p:nvPr/>
        </p:nvSpPr>
        <p:spPr>
          <a:xfrm>
            <a:off x="8454054" y="2530952"/>
            <a:ext cx="3009004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Smart Exception Routing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809B5123-6A86-0126-D298-2709EB6F82FB}"/>
              </a:ext>
            </a:extLst>
          </p:cNvPr>
          <p:cNvSpPr/>
          <p:nvPr/>
        </p:nvSpPr>
        <p:spPr>
          <a:xfrm>
            <a:off x="8454053" y="2866014"/>
            <a:ext cx="3186709" cy="694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Rules-based workflow sends only real exceptions to the right approver, first time,  eliminating misrouting and approval delays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F87E2BE0-56BF-D5CE-7472-032F36101F94}"/>
              </a:ext>
            </a:extLst>
          </p:cNvPr>
          <p:cNvSpPr/>
          <p:nvPr/>
        </p:nvSpPr>
        <p:spPr>
          <a:xfrm>
            <a:off x="1026558" y="4895335"/>
            <a:ext cx="3009004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Supplier Self-Service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44D70596-AB4D-5BDE-F1CB-DEB0C35CFA5F}"/>
              </a:ext>
            </a:extLst>
          </p:cNvPr>
          <p:cNvSpPr/>
          <p:nvPr/>
        </p:nvSpPr>
        <p:spPr>
          <a:xfrm>
            <a:off x="1026557" y="5230397"/>
            <a:ext cx="3009005" cy="694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Suppliers submit, track, and resolve invoices directly on the Ariba Network, reducing inquiry calls and improving satisfaction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C54524C2-2EF0-08D5-ADA6-F3DAAFD6C2A6}"/>
              </a:ext>
            </a:extLst>
          </p:cNvPr>
          <p:cNvSpPr/>
          <p:nvPr/>
        </p:nvSpPr>
        <p:spPr>
          <a:xfrm>
            <a:off x="4744493" y="4895335"/>
            <a:ext cx="3009004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Tax Determination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6B3951C3-4B87-9278-EFA4-7078CDE926D3}"/>
              </a:ext>
            </a:extLst>
          </p:cNvPr>
          <p:cNvSpPr/>
          <p:nvPr/>
        </p:nvSpPr>
        <p:spPr>
          <a:xfrm>
            <a:off x="4744492" y="5230397"/>
            <a:ext cx="3186709" cy="694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Automated tax validation and calculation aligned to local requirements, ensuring accuracy before posting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17BF9BBD-103F-5150-9466-900A64F6797B}"/>
              </a:ext>
            </a:extLst>
          </p:cNvPr>
          <p:cNvSpPr/>
          <p:nvPr/>
        </p:nvSpPr>
        <p:spPr>
          <a:xfrm>
            <a:off x="8454053" y="4895335"/>
            <a:ext cx="3009004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Real-Time ERP Integration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8F4161F4-E48A-03F6-55A8-DCDC8A900609}"/>
              </a:ext>
            </a:extLst>
          </p:cNvPr>
          <p:cNvSpPr/>
          <p:nvPr/>
        </p:nvSpPr>
        <p:spPr>
          <a:xfrm>
            <a:off x="8454053" y="5230397"/>
            <a:ext cx="2905114" cy="694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Native connectivity to S/4HANA (Public &amp; Private Cloud) and ECC, no middleware, no reconciliation lag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2" name="Graphic 41" descr="Workflow with solid fill">
            <a:extLst>
              <a:ext uri="{FF2B5EF4-FFF2-40B4-BE49-F238E27FC236}">
                <a16:creationId xmlns:a16="http://schemas.microsoft.com/office/drawing/2014/main" id="{B06C2E1D-26B3-2FF7-32BC-0EF9F0FC8D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4053" y="1931938"/>
            <a:ext cx="517227" cy="517227"/>
          </a:xfrm>
          <a:prstGeom prst="rect">
            <a:avLst/>
          </a:prstGeom>
        </p:spPr>
      </p:pic>
      <p:pic>
        <p:nvPicPr>
          <p:cNvPr id="44" name="Graphic 43" descr="Tax with solid fill">
            <a:extLst>
              <a:ext uri="{FF2B5EF4-FFF2-40B4-BE49-F238E27FC236}">
                <a16:creationId xmlns:a16="http://schemas.microsoft.com/office/drawing/2014/main" id="{CE61B189-C6DC-0C71-90F9-ABF43BB4D4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5087" y="4341501"/>
            <a:ext cx="506408" cy="506408"/>
          </a:xfrm>
          <a:prstGeom prst="rect">
            <a:avLst/>
          </a:prstGeom>
        </p:spPr>
      </p:pic>
      <p:pic>
        <p:nvPicPr>
          <p:cNvPr id="46" name="Graphic 45" descr="Selfie with solid fill">
            <a:extLst>
              <a:ext uri="{FF2B5EF4-FFF2-40B4-BE49-F238E27FC236}">
                <a16:creationId xmlns:a16="http://schemas.microsoft.com/office/drawing/2014/main" id="{94AA5AE5-9273-DC92-51E0-81DB099E16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3381" y="4341501"/>
            <a:ext cx="506408" cy="506408"/>
          </a:xfrm>
          <a:prstGeom prst="rect">
            <a:avLst/>
          </a:prstGeom>
        </p:spPr>
      </p:pic>
      <p:pic>
        <p:nvPicPr>
          <p:cNvPr id="48" name="Graphic 47" descr="World with solid fill">
            <a:extLst>
              <a:ext uri="{FF2B5EF4-FFF2-40B4-BE49-F238E27FC236}">
                <a16:creationId xmlns:a16="http://schemas.microsoft.com/office/drawing/2014/main" id="{795C7C7C-94A9-1F3B-7203-8CC56BE98A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4172" y="1947594"/>
            <a:ext cx="508228" cy="508228"/>
          </a:xfrm>
          <a:prstGeom prst="rect">
            <a:avLst/>
          </a:prstGeom>
        </p:spPr>
      </p:pic>
      <p:pic>
        <p:nvPicPr>
          <p:cNvPr id="50" name="Graphic 49" descr="Checkmark with solid fill">
            <a:extLst>
              <a:ext uri="{FF2B5EF4-FFF2-40B4-BE49-F238E27FC236}">
                <a16:creationId xmlns:a16="http://schemas.microsoft.com/office/drawing/2014/main" id="{9633915F-E5E7-5633-EF12-53C19FC220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2786" y="2008659"/>
            <a:ext cx="437003" cy="437003"/>
          </a:xfrm>
          <a:prstGeom prst="rect">
            <a:avLst/>
          </a:prstGeom>
        </p:spPr>
      </p:pic>
      <p:pic>
        <p:nvPicPr>
          <p:cNvPr id="52" name="Graphic 51" descr="Puzzle pieces with solid fill">
            <a:extLst>
              <a:ext uri="{FF2B5EF4-FFF2-40B4-BE49-F238E27FC236}">
                <a16:creationId xmlns:a16="http://schemas.microsoft.com/office/drawing/2014/main" id="{1B1C2AFE-3600-EBC8-E31A-9CC4E581AD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0875" y="4341501"/>
            <a:ext cx="506409" cy="50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56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26E04-B333-4E2F-A2AA-B3F48C5E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0260546-7CD4-8C0B-F1C6-8D2F8B2821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3717" y="385007"/>
            <a:ext cx="9939034" cy="92613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Optimize workflows across sources and systems with SAP Ariba Invoicing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38AB59-0A28-7A04-E0C7-2084F6692705}"/>
              </a:ext>
            </a:extLst>
          </p:cNvPr>
          <p:cNvSpPr txBox="1"/>
          <p:nvPr/>
        </p:nvSpPr>
        <p:spPr>
          <a:xfrm>
            <a:off x="503870" y="2642503"/>
            <a:ext cx="1111541" cy="5538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91357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1200" kern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Document and Reporting Compliance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FDC9CB-A9E0-1A36-0C2E-23A1EA2C992A}"/>
              </a:ext>
            </a:extLst>
          </p:cNvPr>
          <p:cNvSpPr txBox="1"/>
          <p:nvPr/>
        </p:nvSpPr>
        <p:spPr>
          <a:xfrm>
            <a:off x="503871" y="1703237"/>
            <a:ext cx="1053155" cy="36923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913578" fontAlgn="base"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200" kern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Government portal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886F8-6FBA-9C23-1B1A-9090DE934FC0}"/>
              </a:ext>
            </a:extLst>
          </p:cNvPr>
          <p:cNvSpPr txBox="1"/>
          <p:nvPr/>
        </p:nvSpPr>
        <p:spPr>
          <a:xfrm>
            <a:off x="514200" y="4302279"/>
            <a:ext cx="1041915" cy="36923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91357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1200" kern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Ariba Invoicing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F112D9-931E-632B-2A32-14DA27F6AC88}"/>
              </a:ext>
            </a:extLst>
          </p:cNvPr>
          <p:cNvCxnSpPr/>
          <p:nvPr/>
        </p:nvCxnSpPr>
        <p:spPr>
          <a:xfrm>
            <a:off x="503871" y="2349768"/>
            <a:ext cx="1118978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425803-E22C-302C-887F-1281D9FAE2A2}"/>
              </a:ext>
            </a:extLst>
          </p:cNvPr>
          <p:cNvCxnSpPr/>
          <p:nvPr/>
        </p:nvCxnSpPr>
        <p:spPr>
          <a:xfrm>
            <a:off x="503871" y="3489092"/>
            <a:ext cx="1118978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F566AD8-E699-420A-C553-D978CB362B6D}"/>
              </a:ext>
            </a:extLst>
          </p:cNvPr>
          <p:cNvSpPr txBox="1"/>
          <p:nvPr/>
        </p:nvSpPr>
        <p:spPr>
          <a:xfrm>
            <a:off x="522270" y="5943856"/>
            <a:ext cx="2157306" cy="18461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91357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1200" kern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ERP or SAP S/4HANA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1E7D39D-EF59-233E-CB58-3F99804A3BD6}"/>
              </a:ext>
            </a:extLst>
          </p:cNvPr>
          <p:cNvCxnSpPr/>
          <p:nvPr/>
        </p:nvCxnSpPr>
        <p:spPr>
          <a:xfrm>
            <a:off x="503871" y="5594534"/>
            <a:ext cx="1118978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CED202F-F268-3D42-DEDE-D38918C6D901}"/>
              </a:ext>
            </a:extLst>
          </p:cNvPr>
          <p:cNvGrpSpPr/>
          <p:nvPr/>
        </p:nvGrpSpPr>
        <p:grpSpPr>
          <a:xfrm>
            <a:off x="1600923" y="2539538"/>
            <a:ext cx="759785" cy="759785"/>
            <a:chOff x="2306842" y="4448380"/>
            <a:chExt cx="759983" cy="759983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C1A3E77-6190-D63B-4C76-33588B5AF540}"/>
                </a:ext>
              </a:extLst>
            </p:cNvPr>
            <p:cNvSpPr/>
            <p:nvPr/>
          </p:nvSpPr>
          <p:spPr bwMode="gray">
            <a:xfrm>
              <a:off x="2306842" y="4448380"/>
              <a:ext cx="759983" cy="759983"/>
            </a:xfrm>
            <a:prstGeom prst="ellipse">
              <a:avLst/>
            </a:prstGeom>
            <a:solidFill>
              <a:schemeClr val="accent3"/>
            </a:solidFill>
            <a:ln w="25400" algn="ctr">
              <a:noFill/>
              <a:miter lim="800000"/>
              <a:headEnd/>
              <a:tailEnd/>
            </a:ln>
          </p:spPr>
          <p:txBody>
            <a:bodyPr lIns="0" tIns="0" rIns="0" bIns="0" rtlCol="0" anchor="ctr"/>
            <a:lstStyle/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900" kern="0" err="1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66F96C3-6E9D-F927-0A0F-7EEFB9DF9C83}"/>
                </a:ext>
              </a:extLst>
            </p:cNvPr>
            <p:cNvSpPr/>
            <p:nvPr/>
          </p:nvSpPr>
          <p:spPr bwMode="gray">
            <a:xfrm>
              <a:off x="2402218" y="4543756"/>
              <a:ext cx="569232" cy="569232"/>
            </a:xfrm>
            <a:prstGeom prst="ellipse">
              <a:avLst/>
            </a:prstGeom>
            <a:solidFill>
              <a:schemeClr val="bg1"/>
            </a:solidFill>
            <a:ln w="28575" algn="ctr">
              <a:noFill/>
              <a:miter lim="800000"/>
              <a:headEnd/>
              <a:tailEnd/>
            </a:ln>
            <a:effectLst>
              <a:outerShdw blurRad="88900" algn="ctr" rotWithShape="0">
                <a:srgbClr val="00144A">
                  <a:alpha val="21041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913852" fontAlgn="base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900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START</a:t>
              </a:r>
              <a:br>
                <a:rPr lang="en-US" sz="900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900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HERE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632BE68-B589-CD20-BE01-BBC26A53332E}"/>
              </a:ext>
            </a:extLst>
          </p:cNvPr>
          <p:cNvCxnSpPr>
            <a:cxnSpLocks/>
          </p:cNvCxnSpPr>
          <p:nvPr/>
        </p:nvCxnSpPr>
        <p:spPr>
          <a:xfrm>
            <a:off x="2360708" y="2919430"/>
            <a:ext cx="17570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10">
            <a:extLst>
              <a:ext uri="{FF2B5EF4-FFF2-40B4-BE49-F238E27FC236}">
                <a16:creationId xmlns:a16="http://schemas.microsoft.com/office/drawing/2014/main" id="{AA1F5DA0-FA36-1037-1697-1AEDBE1D773F}"/>
              </a:ext>
            </a:extLst>
          </p:cNvPr>
          <p:cNvSpPr/>
          <p:nvPr/>
        </p:nvSpPr>
        <p:spPr bwMode="gray">
          <a:xfrm>
            <a:off x="3603715" y="3505756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Invoice attachment is received via email</a:t>
            </a:r>
          </a:p>
        </p:txBody>
      </p:sp>
      <p:sp>
        <p:nvSpPr>
          <p:cNvPr id="77" name="Rounded Rectangle 10">
            <a:extLst>
              <a:ext uri="{FF2B5EF4-FFF2-40B4-BE49-F238E27FC236}">
                <a16:creationId xmlns:a16="http://schemas.microsoft.com/office/drawing/2014/main" id="{FD1FF0D5-5C9A-7540-A360-B1F2711B1EF9}"/>
              </a:ext>
            </a:extLst>
          </p:cNvPr>
          <p:cNvSpPr/>
          <p:nvPr/>
        </p:nvSpPr>
        <p:spPr bwMode="gray">
          <a:xfrm>
            <a:off x="4644616" y="4158392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Multimodal data extraction OCR</a:t>
            </a:r>
          </a:p>
        </p:txBody>
      </p:sp>
      <p:sp>
        <p:nvSpPr>
          <p:cNvPr id="78" name="Rounded Rectangle 10">
            <a:extLst>
              <a:ext uri="{FF2B5EF4-FFF2-40B4-BE49-F238E27FC236}">
                <a16:creationId xmlns:a16="http://schemas.microsoft.com/office/drawing/2014/main" id="{40E772DD-E393-961C-D544-92776D2560BE}"/>
              </a:ext>
            </a:extLst>
          </p:cNvPr>
          <p:cNvSpPr/>
          <p:nvPr/>
        </p:nvSpPr>
        <p:spPr bwMode="gray">
          <a:xfrm>
            <a:off x="5677703" y="3904902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AI/ML cost account defaulting</a:t>
            </a:r>
          </a:p>
        </p:txBody>
      </p:sp>
      <p:sp>
        <p:nvSpPr>
          <p:cNvPr id="79" name="Rounded Rectangle 10">
            <a:extLst>
              <a:ext uri="{FF2B5EF4-FFF2-40B4-BE49-F238E27FC236}">
                <a16:creationId xmlns:a16="http://schemas.microsoft.com/office/drawing/2014/main" id="{0BE85A64-DBD3-8931-8B36-593B558EB989}"/>
              </a:ext>
            </a:extLst>
          </p:cNvPr>
          <p:cNvSpPr/>
          <p:nvPr/>
        </p:nvSpPr>
        <p:spPr bwMode="gray">
          <a:xfrm>
            <a:off x="6714695" y="3509989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Manage rejection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0F250B0F-062B-2086-BF2F-E34BC8684E5B}"/>
              </a:ext>
            </a:extLst>
          </p:cNvPr>
          <p:cNvCxnSpPr>
            <a:cxnSpLocks/>
          </p:cNvCxnSpPr>
          <p:nvPr/>
        </p:nvCxnSpPr>
        <p:spPr>
          <a:xfrm>
            <a:off x="3397702" y="3776146"/>
            <a:ext cx="17570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Freeform 89">
            <a:extLst>
              <a:ext uri="{FF2B5EF4-FFF2-40B4-BE49-F238E27FC236}">
                <a16:creationId xmlns:a16="http://schemas.microsoft.com/office/drawing/2014/main" id="{167B0C57-74B3-8220-8185-87E87428B9BF}"/>
              </a:ext>
            </a:extLst>
          </p:cNvPr>
          <p:cNvSpPr/>
          <p:nvPr/>
        </p:nvSpPr>
        <p:spPr bwMode="gray">
          <a:xfrm>
            <a:off x="4506325" y="2919239"/>
            <a:ext cx="207524" cy="2213330"/>
          </a:xfrm>
          <a:custGeom>
            <a:avLst/>
            <a:gdLst>
              <a:gd name="csX0" fmla="*/ 0 w 161980"/>
              <a:gd name="csY0" fmla="*/ 1781773 h 1781773"/>
              <a:gd name="csX1" fmla="*/ 0 w 161980"/>
              <a:gd name="csY1" fmla="*/ 0 h 1781773"/>
              <a:gd name="csX2" fmla="*/ 161980 w 161980"/>
              <a:gd name="csY2" fmla="*/ 0 h 17817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61980" h="1781773">
                <a:moveTo>
                  <a:pt x="0" y="1781773"/>
                </a:moveTo>
                <a:lnTo>
                  <a:pt x="0" y="0"/>
                </a:lnTo>
                <a:lnTo>
                  <a:pt x="161980" y="0"/>
                </a:lnTo>
              </a:path>
            </a:pathLst>
          </a:custGeom>
          <a:ln w="15875" cap="rnd" cmpd="sng">
            <a:solidFill>
              <a:schemeClr val="tx1"/>
            </a:solidFill>
            <a:prstDash val="solid"/>
            <a:headEnd type="none" w="med" len="med"/>
            <a:tailEnd type="triangl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99">
              <a:latin typeface="Helvetica" pitchFamily="2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FF4F29C-35EB-9DEA-60B4-4C088ABA45B4}"/>
              </a:ext>
            </a:extLst>
          </p:cNvPr>
          <p:cNvGrpSpPr/>
          <p:nvPr/>
        </p:nvGrpSpPr>
        <p:grpSpPr>
          <a:xfrm>
            <a:off x="2570628" y="2649501"/>
            <a:ext cx="2901062" cy="539859"/>
            <a:chOff x="2571297" y="3455922"/>
            <a:chExt cx="2901817" cy="540000"/>
          </a:xfrm>
        </p:grpSpPr>
        <p:sp>
          <p:nvSpPr>
            <p:cNvPr id="102" name="Rounded Rectangle 10">
              <a:extLst>
                <a:ext uri="{FF2B5EF4-FFF2-40B4-BE49-F238E27FC236}">
                  <a16:creationId xmlns:a16="http://schemas.microsoft.com/office/drawing/2014/main" id="{733D37E9-21F9-EF9B-DE11-5F8A17E3D149}"/>
                </a:ext>
              </a:extLst>
            </p:cNvPr>
            <p:cNvSpPr/>
            <p:nvPr/>
          </p:nvSpPr>
          <p:spPr bwMode="gray">
            <a:xfrm>
              <a:off x="2571297" y="3455922"/>
              <a:ext cx="827289" cy="540000"/>
            </a:xfrm>
            <a:prstGeom prst="roundRect">
              <a:avLst>
                <a:gd name="adj" fmla="val 5433"/>
              </a:avLst>
            </a:prstGeom>
            <a:solidFill>
              <a:schemeClr val="tx2"/>
            </a:solidFill>
            <a:ln w="12700" algn="ctr">
              <a:noFill/>
              <a:miter lim="800000"/>
              <a:headEnd/>
              <a:tailEnd/>
            </a:ln>
          </p:spPr>
          <p:txBody>
            <a:bodyPr lIns="36556" tIns="0" rIns="36556" bIns="0"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800" kern="0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Supplier sends invoice via </a:t>
              </a:r>
              <a:r>
                <a:rPr lang="en-US" sz="800" kern="0" err="1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Peppol</a:t>
              </a:r>
              <a:r>
                <a:rPr lang="en-US" sz="800" kern="0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 network</a:t>
              </a:r>
            </a:p>
          </p:txBody>
        </p:sp>
        <p:sp>
          <p:nvSpPr>
            <p:cNvPr id="103" name="Rounded Rectangle 10">
              <a:extLst>
                <a:ext uri="{FF2B5EF4-FFF2-40B4-BE49-F238E27FC236}">
                  <a16:creationId xmlns:a16="http://schemas.microsoft.com/office/drawing/2014/main" id="{A639505C-F4F8-2AD4-8B90-254D40D3AB3E}"/>
                </a:ext>
              </a:extLst>
            </p:cNvPr>
            <p:cNvSpPr/>
            <p:nvPr/>
          </p:nvSpPr>
          <p:spPr bwMode="gray">
            <a:xfrm>
              <a:off x="3608561" y="3455922"/>
              <a:ext cx="827289" cy="540000"/>
            </a:xfrm>
            <a:prstGeom prst="roundRect">
              <a:avLst>
                <a:gd name="adj" fmla="val 5433"/>
              </a:avLst>
            </a:prstGeom>
            <a:solidFill>
              <a:srgbClr val="002A86"/>
            </a:solidFill>
            <a:ln w="12700" algn="ctr">
              <a:noFill/>
              <a:miter lim="800000"/>
              <a:headEnd/>
              <a:tailEnd/>
            </a:ln>
          </p:spPr>
          <p:txBody>
            <a:bodyPr lIns="36556" tIns="0" rIns="36556" bIns="0"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800" kern="0" err="1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Peppol</a:t>
              </a:r>
              <a:r>
                <a:rPr lang="en-US" sz="800" kern="0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 network exchange service</a:t>
              </a:r>
            </a:p>
          </p:txBody>
        </p:sp>
        <p:sp>
          <p:nvSpPr>
            <p:cNvPr id="104" name="Rounded Rectangle 10">
              <a:extLst>
                <a:ext uri="{FF2B5EF4-FFF2-40B4-BE49-F238E27FC236}">
                  <a16:creationId xmlns:a16="http://schemas.microsoft.com/office/drawing/2014/main" id="{91ACAA3D-0752-2E83-9788-B70B602C3B7F}"/>
                </a:ext>
              </a:extLst>
            </p:cNvPr>
            <p:cNvSpPr/>
            <p:nvPr/>
          </p:nvSpPr>
          <p:spPr bwMode="gray">
            <a:xfrm>
              <a:off x="4645825" y="3455922"/>
              <a:ext cx="827289" cy="540000"/>
            </a:xfrm>
            <a:prstGeom prst="roundRect">
              <a:avLst>
                <a:gd name="adj" fmla="val 5433"/>
              </a:avLst>
            </a:prstGeom>
            <a:solidFill>
              <a:srgbClr val="002A86"/>
            </a:solidFill>
            <a:ln w="12700" algn="ctr">
              <a:noFill/>
              <a:miter lim="800000"/>
              <a:headEnd/>
              <a:tailEnd/>
            </a:ln>
          </p:spPr>
          <p:txBody>
            <a:bodyPr lIns="36556" tIns="0" rIns="36556" bIns="0"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800" kern="0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Data conversion and validation</a:t>
              </a: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6951ED19-201E-6992-4E17-6E9EE19FA83E}"/>
                </a:ext>
              </a:extLst>
            </p:cNvPr>
            <p:cNvCxnSpPr>
              <a:cxnSpLocks/>
            </p:cNvCxnSpPr>
            <p:nvPr/>
          </p:nvCxnSpPr>
          <p:spPr>
            <a:xfrm>
              <a:off x="3398586" y="3725921"/>
              <a:ext cx="17575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A8EFA8B-DDCA-30B1-049C-894111BAD60C}"/>
              </a:ext>
            </a:extLst>
          </p:cNvPr>
          <p:cNvGrpSpPr/>
          <p:nvPr/>
        </p:nvGrpSpPr>
        <p:grpSpPr>
          <a:xfrm>
            <a:off x="1624882" y="4024826"/>
            <a:ext cx="759785" cy="759785"/>
            <a:chOff x="2306842" y="4448380"/>
            <a:chExt cx="759983" cy="759983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8302E5B-79EE-192D-54DC-B5049D91D2C6}"/>
                </a:ext>
              </a:extLst>
            </p:cNvPr>
            <p:cNvSpPr/>
            <p:nvPr/>
          </p:nvSpPr>
          <p:spPr bwMode="gray">
            <a:xfrm>
              <a:off x="2306842" y="4448380"/>
              <a:ext cx="759983" cy="759983"/>
            </a:xfrm>
            <a:prstGeom prst="ellipse">
              <a:avLst/>
            </a:prstGeom>
            <a:solidFill>
              <a:schemeClr val="accent3"/>
            </a:solidFill>
            <a:ln w="25400" algn="ctr">
              <a:noFill/>
              <a:miter lim="800000"/>
              <a:headEnd/>
              <a:tailEnd/>
            </a:ln>
          </p:spPr>
          <p:txBody>
            <a:bodyPr lIns="0" tIns="0" rIns="0" bIns="0" rtlCol="0" anchor="ctr"/>
            <a:lstStyle/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900" kern="0" dirty="0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4BC22640-D3F3-55F9-FCC0-49B8B949F9B7}"/>
                </a:ext>
              </a:extLst>
            </p:cNvPr>
            <p:cNvSpPr/>
            <p:nvPr/>
          </p:nvSpPr>
          <p:spPr bwMode="gray">
            <a:xfrm>
              <a:off x="2402218" y="4543756"/>
              <a:ext cx="569232" cy="569232"/>
            </a:xfrm>
            <a:prstGeom prst="ellipse">
              <a:avLst/>
            </a:prstGeom>
            <a:solidFill>
              <a:schemeClr val="bg1"/>
            </a:solidFill>
            <a:ln w="28575" algn="ctr">
              <a:noFill/>
              <a:miter lim="800000"/>
              <a:headEnd/>
              <a:tailEnd/>
            </a:ln>
            <a:effectLst>
              <a:outerShdw blurRad="88900" algn="ctr" rotWithShape="0">
                <a:srgbClr val="00144A">
                  <a:alpha val="21041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913852" fontAlgn="base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900" kern="0" dirty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START</a:t>
              </a:r>
              <a:br>
                <a:rPr lang="en-US" sz="900" kern="0" dirty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900" kern="0" dirty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HERE</a:t>
              </a:r>
            </a:p>
          </p:txBody>
        </p:sp>
      </p:grpSp>
      <p:sp>
        <p:nvSpPr>
          <p:cNvPr id="127" name="Rounded Rectangle 10">
            <a:extLst>
              <a:ext uri="{FF2B5EF4-FFF2-40B4-BE49-F238E27FC236}">
                <a16:creationId xmlns:a16="http://schemas.microsoft.com/office/drawing/2014/main" id="{1897EBF0-4539-55D6-6D99-FB7495F44D37}"/>
              </a:ext>
            </a:extLst>
          </p:cNvPr>
          <p:cNvSpPr/>
          <p:nvPr/>
        </p:nvSpPr>
        <p:spPr bwMode="gray">
          <a:xfrm>
            <a:off x="2570628" y="4811741"/>
            <a:ext cx="827074" cy="539859"/>
          </a:xfrm>
          <a:prstGeom prst="roundRect">
            <a:avLst>
              <a:gd name="adj" fmla="val 5433"/>
            </a:avLst>
          </a:prstGeom>
          <a:solidFill>
            <a:srgbClr val="1B90FF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End user uploads invoice via Joule</a:t>
            </a:r>
          </a:p>
        </p:txBody>
      </p:sp>
      <p:sp>
        <p:nvSpPr>
          <p:cNvPr id="128" name="Rounded Rectangle 10">
            <a:extLst>
              <a:ext uri="{FF2B5EF4-FFF2-40B4-BE49-F238E27FC236}">
                <a16:creationId xmlns:a16="http://schemas.microsoft.com/office/drawing/2014/main" id="{21DDBBF1-90D8-E96C-EEAF-ABDF0A891614}"/>
              </a:ext>
            </a:extLst>
          </p:cNvPr>
          <p:cNvSpPr/>
          <p:nvPr/>
        </p:nvSpPr>
        <p:spPr bwMode="gray">
          <a:xfrm>
            <a:off x="3598150" y="4811741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End user uploads invoice via Joule</a:t>
            </a:r>
          </a:p>
        </p:txBody>
      </p:sp>
      <p:sp>
        <p:nvSpPr>
          <p:cNvPr id="130" name="Rounded Rectangle 10">
            <a:extLst>
              <a:ext uri="{FF2B5EF4-FFF2-40B4-BE49-F238E27FC236}">
                <a16:creationId xmlns:a16="http://schemas.microsoft.com/office/drawing/2014/main" id="{9A4009D3-EC95-D76E-4C5C-705F3284763B}"/>
              </a:ext>
            </a:extLst>
          </p:cNvPr>
          <p:cNvSpPr/>
          <p:nvPr/>
        </p:nvSpPr>
        <p:spPr bwMode="gray">
          <a:xfrm>
            <a:off x="5677702" y="4592707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Smart PO line- item matching</a:t>
            </a:r>
          </a:p>
        </p:txBody>
      </p:sp>
      <p:sp>
        <p:nvSpPr>
          <p:cNvPr id="131" name="Rounded Rectangle 10">
            <a:extLst>
              <a:ext uri="{FF2B5EF4-FFF2-40B4-BE49-F238E27FC236}">
                <a16:creationId xmlns:a16="http://schemas.microsoft.com/office/drawing/2014/main" id="{0DA9AC9E-8613-2283-3F81-28EDFA32853F}"/>
              </a:ext>
            </a:extLst>
          </p:cNvPr>
          <p:cNvSpPr/>
          <p:nvPr/>
        </p:nvSpPr>
        <p:spPr bwMode="gray">
          <a:xfrm>
            <a:off x="6708287" y="4143601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Local or third-party tax determination</a:t>
            </a:r>
          </a:p>
        </p:txBody>
      </p:sp>
      <p:sp>
        <p:nvSpPr>
          <p:cNvPr id="132" name="Rounded Rectangle 10">
            <a:extLst>
              <a:ext uri="{FF2B5EF4-FFF2-40B4-BE49-F238E27FC236}">
                <a16:creationId xmlns:a16="http://schemas.microsoft.com/office/drawing/2014/main" id="{E5E014A6-FBBC-611F-1F7D-90F2D786CCCC}"/>
              </a:ext>
            </a:extLst>
          </p:cNvPr>
          <p:cNvSpPr/>
          <p:nvPr/>
        </p:nvSpPr>
        <p:spPr bwMode="gray">
          <a:xfrm>
            <a:off x="7721385" y="4134252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Central invoice worklist</a:t>
            </a:r>
          </a:p>
        </p:txBody>
      </p:sp>
      <p:sp>
        <p:nvSpPr>
          <p:cNvPr id="133" name="Rounded Rectangle 10">
            <a:extLst>
              <a:ext uri="{FF2B5EF4-FFF2-40B4-BE49-F238E27FC236}">
                <a16:creationId xmlns:a16="http://schemas.microsoft.com/office/drawing/2014/main" id="{09082839-923E-0BAB-A7EE-3A30FB9B233E}"/>
              </a:ext>
            </a:extLst>
          </p:cNvPr>
          <p:cNvSpPr/>
          <p:nvPr/>
        </p:nvSpPr>
        <p:spPr bwMode="gray">
          <a:xfrm>
            <a:off x="8758380" y="4134252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Approval workflow</a:t>
            </a:r>
          </a:p>
        </p:txBody>
      </p:sp>
      <p:sp>
        <p:nvSpPr>
          <p:cNvPr id="134" name="Rounded Rectangle 10">
            <a:extLst>
              <a:ext uri="{FF2B5EF4-FFF2-40B4-BE49-F238E27FC236}">
                <a16:creationId xmlns:a16="http://schemas.microsoft.com/office/drawing/2014/main" id="{D8F6EFC1-736A-3925-E521-FFD8472B9378}"/>
              </a:ext>
            </a:extLst>
          </p:cNvPr>
          <p:cNvSpPr/>
          <p:nvPr/>
        </p:nvSpPr>
        <p:spPr bwMode="gray">
          <a:xfrm>
            <a:off x="9804843" y="4129500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Post approved invoices to SAP ERP or SAP</a:t>
            </a:r>
          </a:p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S/4HANA</a:t>
            </a: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54289EDF-A67A-2C29-2F8E-43D6E0FBCD65}"/>
              </a:ext>
            </a:extLst>
          </p:cNvPr>
          <p:cNvCxnSpPr>
            <a:cxnSpLocks/>
          </p:cNvCxnSpPr>
          <p:nvPr/>
        </p:nvCxnSpPr>
        <p:spPr>
          <a:xfrm>
            <a:off x="2384667" y="4395332"/>
            <a:ext cx="17570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4678B68A-6EF1-1897-B260-D0EBC223EECE}"/>
              </a:ext>
            </a:extLst>
          </p:cNvPr>
          <p:cNvCxnSpPr>
            <a:cxnSpLocks/>
          </p:cNvCxnSpPr>
          <p:nvPr/>
        </p:nvCxnSpPr>
        <p:spPr>
          <a:xfrm>
            <a:off x="3397702" y="5081671"/>
            <a:ext cx="17570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AFB999F-2A51-AAB6-57DF-6CDA71498D9A}"/>
              </a:ext>
            </a:extLst>
          </p:cNvPr>
          <p:cNvCxnSpPr>
            <a:cxnSpLocks/>
          </p:cNvCxnSpPr>
          <p:nvPr/>
        </p:nvCxnSpPr>
        <p:spPr>
          <a:xfrm>
            <a:off x="7535360" y="4425825"/>
            <a:ext cx="179953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E55FC017-C36B-174D-0584-03467A581977}"/>
              </a:ext>
            </a:extLst>
          </p:cNvPr>
          <p:cNvCxnSpPr>
            <a:cxnSpLocks/>
          </p:cNvCxnSpPr>
          <p:nvPr/>
        </p:nvCxnSpPr>
        <p:spPr>
          <a:xfrm>
            <a:off x="9585450" y="4410726"/>
            <a:ext cx="215944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ounded Rectangle 10">
            <a:extLst>
              <a:ext uri="{FF2B5EF4-FFF2-40B4-BE49-F238E27FC236}">
                <a16:creationId xmlns:a16="http://schemas.microsoft.com/office/drawing/2014/main" id="{C324FFC4-079B-9903-34DE-62C6BEE6EA50}"/>
              </a:ext>
            </a:extLst>
          </p:cNvPr>
          <p:cNvSpPr/>
          <p:nvPr/>
        </p:nvSpPr>
        <p:spPr bwMode="gray">
          <a:xfrm>
            <a:off x="7721386" y="3509989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Manage exception</a:t>
            </a:r>
          </a:p>
        </p:txBody>
      </p:sp>
      <p:sp>
        <p:nvSpPr>
          <p:cNvPr id="192" name="Rounded Rectangle 10">
            <a:extLst>
              <a:ext uri="{FF2B5EF4-FFF2-40B4-BE49-F238E27FC236}">
                <a16:creationId xmlns:a16="http://schemas.microsoft.com/office/drawing/2014/main" id="{2860C385-F46D-B32F-1DFA-6AC9F3DBA1F5}"/>
              </a:ext>
            </a:extLst>
          </p:cNvPr>
          <p:cNvSpPr/>
          <p:nvPr/>
        </p:nvSpPr>
        <p:spPr bwMode="gray">
          <a:xfrm>
            <a:off x="8758377" y="3513027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Request for information</a:t>
            </a:r>
          </a:p>
        </p:txBody>
      </p:sp>
      <p:sp>
        <p:nvSpPr>
          <p:cNvPr id="193" name="Rounded Rectangle 10">
            <a:extLst>
              <a:ext uri="{FF2B5EF4-FFF2-40B4-BE49-F238E27FC236}">
                <a16:creationId xmlns:a16="http://schemas.microsoft.com/office/drawing/2014/main" id="{89008AE7-8934-599A-6CEA-83CDB8701A80}"/>
              </a:ext>
            </a:extLst>
          </p:cNvPr>
          <p:cNvSpPr/>
          <p:nvPr/>
        </p:nvSpPr>
        <p:spPr bwMode="gray">
          <a:xfrm>
            <a:off x="10868986" y="5771733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Schedule and pay invoice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CA6767-95DE-3684-6974-CBD887417B96}"/>
              </a:ext>
            </a:extLst>
          </p:cNvPr>
          <p:cNvGrpSpPr/>
          <p:nvPr/>
        </p:nvGrpSpPr>
        <p:grpSpPr>
          <a:xfrm>
            <a:off x="1600922" y="1429289"/>
            <a:ext cx="759785" cy="759785"/>
            <a:chOff x="2306842" y="4448380"/>
            <a:chExt cx="759983" cy="75998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F4A9D47-173B-9809-A8A6-ADA00D92608E}"/>
                </a:ext>
              </a:extLst>
            </p:cNvPr>
            <p:cNvSpPr/>
            <p:nvPr/>
          </p:nvSpPr>
          <p:spPr bwMode="gray">
            <a:xfrm>
              <a:off x="2306842" y="4448380"/>
              <a:ext cx="759983" cy="759983"/>
            </a:xfrm>
            <a:prstGeom prst="ellipse">
              <a:avLst/>
            </a:prstGeom>
            <a:solidFill>
              <a:schemeClr val="accent3"/>
            </a:solidFill>
            <a:ln w="25400" algn="ctr">
              <a:noFill/>
              <a:miter lim="800000"/>
              <a:headEnd/>
              <a:tailEnd/>
            </a:ln>
          </p:spPr>
          <p:txBody>
            <a:bodyPr lIns="0" tIns="0" rIns="0" bIns="0" rtlCol="0" anchor="ctr"/>
            <a:lstStyle/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sz="900" kern="0" err="1">
                <a:solidFill>
                  <a:schemeClr val="accent3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627A095-DBCF-49B3-060B-852CC33FA0E2}"/>
                </a:ext>
              </a:extLst>
            </p:cNvPr>
            <p:cNvSpPr/>
            <p:nvPr/>
          </p:nvSpPr>
          <p:spPr bwMode="gray">
            <a:xfrm>
              <a:off x="2402218" y="4543756"/>
              <a:ext cx="569232" cy="569232"/>
            </a:xfrm>
            <a:prstGeom prst="ellipse">
              <a:avLst/>
            </a:prstGeom>
            <a:solidFill>
              <a:schemeClr val="bg1"/>
            </a:solidFill>
            <a:ln w="28575" algn="ctr">
              <a:noFill/>
              <a:miter lim="800000"/>
              <a:headEnd/>
              <a:tailEnd/>
            </a:ln>
            <a:effectLst>
              <a:outerShdw blurRad="88900" algn="ctr" rotWithShape="0">
                <a:srgbClr val="00144A">
                  <a:alpha val="21041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913852" fontAlgn="base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900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START</a:t>
              </a:r>
              <a:br>
                <a:rPr lang="en-US" sz="900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900" kern="0">
                  <a:solidFill>
                    <a:schemeClr val="accent3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HERE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C20236-9BF2-4C18-6EDC-31B7E7CEC383}"/>
              </a:ext>
            </a:extLst>
          </p:cNvPr>
          <p:cNvCxnSpPr>
            <a:cxnSpLocks/>
          </p:cNvCxnSpPr>
          <p:nvPr/>
        </p:nvCxnSpPr>
        <p:spPr>
          <a:xfrm>
            <a:off x="2360707" y="1802980"/>
            <a:ext cx="17570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90C5F7-0087-5CDA-9DB8-CFBEDE3FC924}"/>
              </a:ext>
            </a:extLst>
          </p:cNvPr>
          <p:cNvGrpSpPr/>
          <p:nvPr/>
        </p:nvGrpSpPr>
        <p:grpSpPr>
          <a:xfrm>
            <a:off x="2551193" y="1536657"/>
            <a:ext cx="2901062" cy="539859"/>
            <a:chOff x="2571297" y="3455922"/>
            <a:chExt cx="2901817" cy="540000"/>
          </a:xfrm>
        </p:grpSpPr>
        <p:sp>
          <p:nvSpPr>
            <p:cNvPr id="13" name="Rounded Rectangle 10">
              <a:extLst>
                <a:ext uri="{FF2B5EF4-FFF2-40B4-BE49-F238E27FC236}">
                  <a16:creationId xmlns:a16="http://schemas.microsoft.com/office/drawing/2014/main" id="{E982532F-F45C-BBD0-348C-9D25B3C55F95}"/>
                </a:ext>
              </a:extLst>
            </p:cNvPr>
            <p:cNvSpPr/>
            <p:nvPr/>
          </p:nvSpPr>
          <p:spPr bwMode="gray">
            <a:xfrm>
              <a:off x="2571297" y="3455922"/>
              <a:ext cx="827289" cy="540000"/>
            </a:xfrm>
            <a:prstGeom prst="roundRect">
              <a:avLst>
                <a:gd name="adj" fmla="val 5433"/>
              </a:avLst>
            </a:prstGeom>
            <a:solidFill>
              <a:schemeClr val="tx2"/>
            </a:solidFill>
            <a:ln w="12700" algn="ctr">
              <a:noFill/>
              <a:miter lim="800000"/>
              <a:headEnd/>
              <a:tailEnd/>
            </a:ln>
          </p:spPr>
          <p:txBody>
            <a:bodyPr lIns="36556" tIns="0" rIns="36556" bIns="0"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800" kern="0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Supplier uploads invoice to government portal</a:t>
              </a:r>
            </a:p>
          </p:txBody>
        </p:sp>
        <p:sp>
          <p:nvSpPr>
            <p:cNvPr id="19" name="Rounded Rectangle 10">
              <a:extLst>
                <a:ext uri="{FF2B5EF4-FFF2-40B4-BE49-F238E27FC236}">
                  <a16:creationId xmlns:a16="http://schemas.microsoft.com/office/drawing/2014/main" id="{D406917B-6A49-35B5-0AB7-A7B7A204F0CA}"/>
                </a:ext>
              </a:extLst>
            </p:cNvPr>
            <p:cNvSpPr/>
            <p:nvPr/>
          </p:nvSpPr>
          <p:spPr bwMode="gray">
            <a:xfrm>
              <a:off x="4645825" y="3455922"/>
              <a:ext cx="827289" cy="540000"/>
            </a:xfrm>
            <a:prstGeom prst="roundRect">
              <a:avLst>
                <a:gd name="adj" fmla="val 5433"/>
              </a:avLst>
            </a:prstGeom>
            <a:solidFill>
              <a:schemeClr val="tx1"/>
            </a:solidFill>
            <a:ln w="12700" algn="ctr">
              <a:noFill/>
              <a:miter lim="800000"/>
              <a:headEnd/>
              <a:tailEnd/>
            </a:ln>
          </p:spPr>
          <p:txBody>
            <a:bodyPr lIns="36556" tIns="0" rIns="36556" bIns="0" rtlCol="0" anchor="ctr"/>
            <a:lstStyle>
              <a:defPPr>
                <a:defRPr lang="de-DE"/>
              </a:defPPr>
              <a:lvl1pPr marL="0" algn="l" defTabSz="1088776" rtl="0" eaLnBrk="1" latinLnBrk="0" hangingPunct="1"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544388" algn="l" defTabSz="1088776" rtl="0" eaLnBrk="1" latinLnBrk="0" hangingPunct="1">
                <a:buClr>
                  <a:srgbClr val="FDB913"/>
                </a:buClr>
                <a:buSzPct val="100000"/>
                <a:buFont typeface="wingdings"/>
                <a:buChar char=""/>
                <a:defRPr lang="de-DE" sz="21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088776" algn="l" defTabSz="1088776" rtl="0" eaLnBrk="1" latinLnBrk="0" hangingPunct="1">
                <a:buClr>
                  <a:srgbClr val="666666"/>
                </a:buClr>
                <a:buSzPct val="80000"/>
                <a:buFont typeface="Wingdings"/>
                <a:buChar char="n"/>
                <a:defRPr lang="de-DE" sz="17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33164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177552" algn="l" defTabSz="1088776" rtl="0" eaLnBrk="1" latinLnBrk="0" hangingPunct="1">
                <a:buClr>
                  <a:srgbClr val="666666"/>
                </a:buClr>
                <a:buSzPct val="80000"/>
                <a:buFont typeface="Arial"/>
                <a:buChar char=""/>
                <a:defRPr lang="de-DE" sz="1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721940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266328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10716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355104" algn="l" defTabSz="108877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852" fontAlgn="base">
                <a:lnSpc>
                  <a:spcPct val="90000"/>
                </a:lnSpc>
                <a:spcAft>
                  <a:spcPct val="0"/>
                </a:spcAft>
                <a:buClr>
                  <a:srgbClr val="F0AB00"/>
                </a:buClr>
                <a:buSzPct val="80000"/>
              </a:pPr>
              <a:r>
                <a:rPr lang="en-US" sz="800" kern="0">
                  <a:solidFill>
                    <a:schemeClr val="bg1"/>
                  </a:solidFill>
                  <a:latin typeface="Helvetica" pitchFamily="2" charset="0"/>
                  <a:ea typeface="Arial Unicode MS" pitchFamily="34" charset="-128"/>
                  <a:cs typeface="Arial Unicode MS" pitchFamily="34" charset="-128"/>
                </a:rPr>
                <a:t>Invoice is registered at government portal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91C8329-F100-5F8B-44EA-649EF9536034}"/>
                </a:ext>
              </a:extLst>
            </p:cNvPr>
            <p:cNvCxnSpPr>
              <a:cxnSpLocks/>
            </p:cNvCxnSpPr>
            <p:nvPr/>
          </p:nvCxnSpPr>
          <p:spPr>
            <a:xfrm>
              <a:off x="3398586" y="3725921"/>
              <a:ext cx="123245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F0F73C-AD47-E4E4-E00D-A9C61BE6481A}"/>
              </a:ext>
            </a:extLst>
          </p:cNvPr>
          <p:cNvCxnSpPr>
            <a:cxnSpLocks/>
          </p:cNvCxnSpPr>
          <p:nvPr/>
        </p:nvCxnSpPr>
        <p:spPr>
          <a:xfrm>
            <a:off x="5038717" y="2072473"/>
            <a:ext cx="0" cy="56241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0">
            <a:extLst>
              <a:ext uri="{FF2B5EF4-FFF2-40B4-BE49-F238E27FC236}">
                <a16:creationId xmlns:a16="http://schemas.microsoft.com/office/drawing/2014/main" id="{03EF0773-748F-AD67-FD06-5F93A2EE802E}"/>
              </a:ext>
            </a:extLst>
          </p:cNvPr>
          <p:cNvSpPr/>
          <p:nvPr/>
        </p:nvSpPr>
        <p:spPr bwMode="gray">
          <a:xfrm>
            <a:off x="2570628" y="4161361"/>
            <a:ext cx="827074" cy="539859"/>
          </a:xfrm>
          <a:prstGeom prst="roundRect">
            <a:avLst>
              <a:gd name="adj" fmla="val 5433"/>
            </a:avLst>
          </a:prstGeom>
          <a:solidFill>
            <a:srgbClr val="1B90FF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sends paper invoice</a:t>
            </a:r>
          </a:p>
        </p:txBody>
      </p:sp>
      <p:sp>
        <p:nvSpPr>
          <p:cNvPr id="29" name="Rounded Rectangle 10">
            <a:extLst>
              <a:ext uri="{FF2B5EF4-FFF2-40B4-BE49-F238E27FC236}">
                <a16:creationId xmlns:a16="http://schemas.microsoft.com/office/drawing/2014/main" id="{F2AE049B-9406-4A18-68C9-7BAD0A09955A}"/>
              </a:ext>
            </a:extLst>
          </p:cNvPr>
          <p:cNvSpPr/>
          <p:nvPr/>
        </p:nvSpPr>
        <p:spPr bwMode="gray">
          <a:xfrm>
            <a:off x="2570628" y="3505756"/>
            <a:ext cx="827074" cy="539859"/>
          </a:xfrm>
          <a:prstGeom prst="roundRect">
            <a:avLst>
              <a:gd name="adj" fmla="val 5433"/>
            </a:avLst>
          </a:prstGeom>
          <a:solidFill>
            <a:srgbClr val="1B90FF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 sends invoice as attachment to email</a:t>
            </a: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BB6A17B6-D010-9D7A-300D-C81D155128E0}"/>
              </a:ext>
            </a:extLst>
          </p:cNvPr>
          <p:cNvSpPr/>
          <p:nvPr/>
        </p:nvSpPr>
        <p:spPr bwMode="gray">
          <a:xfrm>
            <a:off x="3607305" y="4161361"/>
            <a:ext cx="827074" cy="539859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Mail clerk scans and uploads invoice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63F139B-F6D6-DDDA-5809-3D4A2B12BBC3}"/>
              </a:ext>
            </a:extLst>
          </p:cNvPr>
          <p:cNvCxnSpPr>
            <a:cxnSpLocks/>
          </p:cNvCxnSpPr>
          <p:nvPr/>
        </p:nvCxnSpPr>
        <p:spPr>
          <a:xfrm>
            <a:off x="3397702" y="4416335"/>
            <a:ext cx="175708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B9BF64B-B035-6CD0-AE2D-8B9666FFB806}"/>
              </a:ext>
            </a:extLst>
          </p:cNvPr>
          <p:cNvCxnSpPr>
            <a:cxnSpLocks/>
          </p:cNvCxnSpPr>
          <p:nvPr/>
        </p:nvCxnSpPr>
        <p:spPr>
          <a:xfrm flipV="1">
            <a:off x="4432426" y="4410726"/>
            <a:ext cx="177979" cy="560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99B06315-3F7A-8F35-1CCB-1D41FE65E85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152041" y="3614772"/>
            <a:ext cx="354012" cy="462656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6D1182F4-ABF8-2B57-D84E-08AD99CA0D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59460" y="4719114"/>
            <a:ext cx="333423" cy="452052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2255461-47E8-D4A9-0332-98B3741C40FE}"/>
              </a:ext>
            </a:extLst>
          </p:cNvPr>
          <p:cNvCxnSpPr>
            <a:cxnSpLocks/>
          </p:cNvCxnSpPr>
          <p:nvPr/>
        </p:nvCxnSpPr>
        <p:spPr>
          <a:xfrm>
            <a:off x="4420090" y="2919237"/>
            <a:ext cx="224527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1972090-3C47-04F6-FD5C-75C88B8F0080}"/>
              </a:ext>
            </a:extLst>
          </p:cNvPr>
          <p:cNvCxnSpPr>
            <a:cxnSpLocks/>
          </p:cNvCxnSpPr>
          <p:nvPr/>
        </p:nvCxnSpPr>
        <p:spPr>
          <a:xfrm>
            <a:off x="4425223" y="5132567"/>
            <a:ext cx="96191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80220939-B8CD-F945-B566-8EA28CD6FA2E}"/>
              </a:ext>
            </a:extLst>
          </p:cNvPr>
          <p:cNvSpPr/>
          <p:nvPr/>
        </p:nvSpPr>
        <p:spPr bwMode="gray">
          <a:xfrm>
            <a:off x="4945195" y="3900094"/>
            <a:ext cx="594217" cy="286466"/>
          </a:xfrm>
          <a:prstGeom prst="roundRect">
            <a:avLst>
              <a:gd name="adj" fmla="val 5433"/>
            </a:avLst>
          </a:prstGeom>
          <a:noFill/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0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Non-PO invoices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9E373BD-588D-6E0B-28B3-3A2A517729EF}"/>
              </a:ext>
            </a:extLst>
          </p:cNvPr>
          <p:cNvSpPr/>
          <p:nvPr/>
        </p:nvSpPr>
        <p:spPr bwMode="gray">
          <a:xfrm>
            <a:off x="4906389" y="4707161"/>
            <a:ext cx="594217" cy="286466"/>
          </a:xfrm>
          <a:prstGeom prst="roundRect">
            <a:avLst>
              <a:gd name="adj" fmla="val 5433"/>
            </a:avLst>
          </a:prstGeom>
          <a:noFill/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0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PO invoices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031FF804-47C2-2F69-572B-D9FD2D280083}"/>
              </a:ext>
            </a:extLst>
          </p:cNvPr>
          <p:cNvCxnSpPr>
            <a:cxnSpLocks/>
          </p:cNvCxnSpPr>
          <p:nvPr/>
        </p:nvCxnSpPr>
        <p:spPr>
          <a:xfrm>
            <a:off x="5480206" y="2879551"/>
            <a:ext cx="180463" cy="1299109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364E7DBA-08A6-9E3A-713A-C8E015274D3F}"/>
              </a:ext>
            </a:extLst>
          </p:cNvPr>
          <p:cNvCxnSpPr>
            <a:cxnSpLocks/>
          </p:cNvCxnSpPr>
          <p:nvPr/>
        </p:nvCxnSpPr>
        <p:spPr>
          <a:xfrm flipV="1">
            <a:off x="5471689" y="4178949"/>
            <a:ext cx="143963" cy="251934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265391A7-4520-EBC0-9FFA-22CC555B5784}"/>
              </a:ext>
            </a:extLst>
          </p:cNvPr>
          <p:cNvCxnSpPr>
            <a:cxnSpLocks/>
          </p:cNvCxnSpPr>
          <p:nvPr/>
        </p:nvCxnSpPr>
        <p:spPr>
          <a:xfrm>
            <a:off x="5452771" y="4425825"/>
            <a:ext cx="180463" cy="30094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1D7A0DA7-BB05-AD7D-4568-C8BE6CC849D7}"/>
              </a:ext>
            </a:extLst>
          </p:cNvPr>
          <p:cNvCxnSpPr>
            <a:cxnSpLocks/>
          </p:cNvCxnSpPr>
          <p:nvPr/>
        </p:nvCxnSpPr>
        <p:spPr>
          <a:xfrm>
            <a:off x="6507471" y="4150343"/>
            <a:ext cx="173227" cy="301976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>
            <a:extLst>
              <a:ext uri="{FF2B5EF4-FFF2-40B4-BE49-F238E27FC236}">
                <a16:creationId xmlns:a16="http://schemas.microsoft.com/office/drawing/2014/main" id="{63DE0216-CE10-4BB1-5E39-3007D6084210}"/>
              </a:ext>
            </a:extLst>
          </p:cNvPr>
          <p:cNvCxnSpPr>
            <a:cxnSpLocks/>
          </p:cNvCxnSpPr>
          <p:nvPr/>
        </p:nvCxnSpPr>
        <p:spPr>
          <a:xfrm flipV="1">
            <a:off x="6507471" y="4452319"/>
            <a:ext cx="173227" cy="300941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0D7486F6-949E-5EB7-CB15-B94A96098B13}"/>
              </a:ext>
            </a:extLst>
          </p:cNvPr>
          <p:cNvCxnSpPr>
            <a:cxnSpLocks/>
          </p:cNvCxnSpPr>
          <p:nvPr/>
        </p:nvCxnSpPr>
        <p:spPr>
          <a:xfrm>
            <a:off x="8530120" y="3798656"/>
            <a:ext cx="212385" cy="825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230DE21-10F5-7C47-E48B-AE88E8B1E4E5}"/>
              </a:ext>
            </a:extLst>
          </p:cNvPr>
          <p:cNvCxnSpPr>
            <a:cxnSpLocks/>
          </p:cNvCxnSpPr>
          <p:nvPr/>
        </p:nvCxnSpPr>
        <p:spPr>
          <a:xfrm>
            <a:off x="8545992" y="4404211"/>
            <a:ext cx="212385" cy="825"/>
          </a:xfrm>
          <a:prstGeom prst="straightConnector1">
            <a:avLst/>
          </a:prstGeom>
          <a:ln w="952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12E384B-87CC-39D3-94C3-A2A081DC5416}"/>
              </a:ext>
            </a:extLst>
          </p:cNvPr>
          <p:cNvCxnSpPr>
            <a:cxnSpLocks/>
          </p:cNvCxnSpPr>
          <p:nvPr/>
        </p:nvCxnSpPr>
        <p:spPr>
          <a:xfrm flipH="1">
            <a:off x="7531115" y="3808626"/>
            <a:ext cx="179953" cy="243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Elbow Connector 97">
            <a:extLst>
              <a:ext uri="{FF2B5EF4-FFF2-40B4-BE49-F238E27FC236}">
                <a16:creationId xmlns:a16="http://schemas.microsoft.com/office/drawing/2014/main" id="{A1FEDBFD-619E-FEB6-1398-7ED99E986556}"/>
              </a:ext>
            </a:extLst>
          </p:cNvPr>
          <p:cNvCxnSpPr>
            <a:cxnSpLocks/>
          </p:cNvCxnSpPr>
          <p:nvPr/>
        </p:nvCxnSpPr>
        <p:spPr>
          <a:xfrm>
            <a:off x="10628465" y="4407693"/>
            <a:ext cx="590143" cy="1367644"/>
          </a:xfrm>
          <a:prstGeom prst="bentConnector2">
            <a:avLst/>
          </a:prstGeom>
          <a:ln w="9525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Elbow Connector 98">
            <a:extLst>
              <a:ext uri="{FF2B5EF4-FFF2-40B4-BE49-F238E27FC236}">
                <a16:creationId xmlns:a16="http://schemas.microsoft.com/office/drawing/2014/main" id="{4FD569C2-F8A9-6FA3-54EB-C7493DA7692A}"/>
              </a:ext>
            </a:extLst>
          </p:cNvPr>
          <p:cNvCxnSpPr>
            <a:cxnSpLocks/>
          </p:cNvCxnSpPr>
          <p:nvPr/>
        </p:nvCxnSpPr>
        <p:spPr>
          <a:xfrm rot="10800000">
            <a:off x="8120382" y="4689260"/>
            <a:ext cx="2735288" cy="1403634"/>
          </a:xfrm>
          <a:prstGeom prst="bentConnector2">
            <a:avLst/>
          </a:prstGeom>
          <a:ln w="9525">
            <a:solidFill>
              <a:schemeClr val="tx1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995F9702-8E00-CE56-F4C0-DAAB8DCF391A}"/>
              </a:ext>
            </a:extLst>
          </p:cNvPr>
          <p:cNvSpPr/>
          <p:nvPr/>
        </p:nvSpPr>
        <p:spPr bwMode="gray">
          <a:xfrm>
            <a:off x="9022192" y="5755846"/>
            <a:ext cx="1176376" cy="286466"/>
          </a:xfrm>
          <a:prstGeom prst="roundRect">
            <a:avLst>
              <a:gd name="adj" fmla="val 5433"/>
            </a:avLst>
          </a:prstGeom>
          <a:noFill/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0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Payment status update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1C895873-0FD4-2DF2-9AE2-6DFD685B64C4}"/>
              </a:ext>
            </a:extLst>
          </p:cNvPr>
          <p:cNvSpPr/>
          <p:nvPr/>
        </p:nvSpPr>
        <p:spPr bwMode="gray">
          <a:xfrm>
            <a:off x="4461094" y="3508093"/>
            <a:ext cx="594217" cy="286466"/>
          </a:xfrm>
          <a:prstGeom prst="roundRect">
            <a:avLst>
              <a:gd name="adj" fmla="val 5433"/>
            </a:avLst>
          </a:prstGeom>
          <a:noFill/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0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German XRechnung</a:t>
            </a:r>
          </a:p>
        </p:txBody>
      </p:sp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CEFE0126-9F54-A3AD-C1E1-5A47F558790D}"/>
              </a:ext>
            </a:extLst>
          </p:cNvPr>
          <p:cNvSpPr/>
          <p:nvPr/>
        </p:nvSpPr>
        <p:spPr bwMode="gray">
          <a:xfrm>
            <a:off x="5677702" y="5703912"/>
            <a:ext cx="827074" cy="539859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Purchase order</a:t>
            </a:r>
          </a:p>
        </p:txBody>
      </p:sp>
      <p:cxnSp>
        <p:nvCxnSpPr>
          <p:cNvPr id="14" name="Elbow Connector 37">
            <a:extLst>
              <a:ext uri="{FF2B5EF4-FFF2-40B4-BE49-F238E27FC236}">
                <a16:creationId xmlns:a16="http://schemas.microsoft.com/office/drawing/2014/main" id="{4D19E49A-1180-848C-6EE0-C418A42D61A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805853" y="5418527"/>
            <a:ext cx="567153" cy="3618"/>
          </a:xfrm>
          <a:prstGeom prst="bentConnector3">
            <a:avLst>
              <a:gd name="adj1" fmla="val 50000"/>
            </a:avLst>
          </a:prstGeom>
          <a:ln w="9525">
            <a:solidFill>
              <a:schemeClr val="tx1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CC2FBC5-223D-9761-78FE-610574B4CCDD}"/>
              </a:ext>
            </a:extLst>
          </p:cNvPr>
          <p:cNvSpPr/>
          <p:nvPr/>
        </p:nvSpPr>
        <p:spPr bwMode="gray">
          <a:xfrm>
            <a:off x="6086481" y="5198692"/>
            <a:ext cx="594217" cy="286466"/>
          </a:xfrm>
          <a:prstGeom prst="roundRect">
            <a:avLst>
              <a:gd name="adj" fmla="val 5433"/>
            </a:avLst>
          </a:prstGeom>
          <a:noFill/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700" kern="0">
                <a:solidFill>
                  <a:srgbClr val="000000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Retrieve assignment candidates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3F61E7-4D56-350E-FCC5-BFE04E601CFD}"/>
              </a:ext>
            </a:extLst>
          </p:cNvPr>
          <p:cNvSpPr txBox="1"/>
          <p:nvPr/>
        </p:nvSpPr>
        <p:spPr>
          <a:xfrm>
            <a:off x="7711068" y="6487746"/>
            <a:ext cx="2710748" cy="215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3578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GB" sz="700" kern="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* SAP Document and Reporting Compliance may be required in some regions for e-invoicing regulatory requirements</a:t>
            </a:r>
          </a:p>
        </p:txBody>
      </p:sp>
      <p:sp>
        <p:nvSpPr>
          <p:cNvPr id="22" name="Rounded Rectangle 10">
            <a:extLst>
              <a:ext uri="{FF2B5EF4-FFF2-40B4-BE49-F238E27FC236}">
                <a16:creationId xmlns:a16="http://schemas.microsoft.com/office/drawing/2014/main" id="{BAC7B9C4-13B9-7BEC-E7CE-9D6BE77CA58E}"/>
              </a:ext>
            </a:extLst>
          </p:cNvPr>
          <p:cNvSpPr/>
          <p:nvPr/>
        </p:nvSpPr>
        <p:spPr bwMode="gray">
          <a:xfrm>
            <a:off x="9650277" y="1551561"/>
            <a:ext cx="625886" cy="214350"/>
          </a:xfrm>
          <a:prstGeom prst="roundRect">
            <a:avLst>
              <a:gd name="adj" fmla="val 5433"/>
            </a:avLst>
          </a:prstGeom>
          <a:solidFill>
            <a:srgbClr val="1B90FF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Supplier</a:t>
            </a:r>
          </a:p>
        </p:txBody>
      </p:sp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118548BD-61AA-AEA7-8256-84EECE06F330}"/>
              </a:ext>
            </a:extLst>
          </p:cNvPr>
          <p:cNvSpPr/>
          <p:nvPr/>
        </p:nvSpPr>
        <p:spPr bwMode="gray">
          <a:xfrm>
            <a:off x="10378542" y="1552143"/>
            <a:ext cx="625886" cy="214350"/>
          </a:xfrm>
          <a:prstGeom prst="roundRect">
            <a:avLst>
              <a:gd name="adj" fmla="val 5433"/>
            </a:avLst>
          </a:prstGeom>
          <a:solidFill>
            <a:srgbClr val="002A86"/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Automated</a:t>
            </a:r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4B41212B-DC64-77F5-7D80-F276693DBD13}"/>
              </a:ext>
            </a:extLst>
          </p:cNvPr>
          <p:cNvSpPr/>
          <p:nvPr/>
        </p:nvSpPr>
        <p:spPr bwMode="gray">
          <a:xfrm>
            <a:off x="11079615" y="1552143"/>
            <a:ext cx="625886" cy="214350"/>
          </a:xfrm>
          <a:prstGeom prst="roundRect">
            <a:avLst>
              <a:gd name="adj" fmla="val 5433"/>
            </a:avLst>
          </a:prstGeom>
          <a:solidFill>
            <a:schemeClr val="accent2">
              <a:lumMod val="60000"/>
              <a:lumOff val="40000"/>
            </a:schemeClr>
          </a:solidFill>
          <a:ln w="12700" algn="ctr">
            <a:noFill/>
            <a:miter lim="800000"/>
            <a:headEnd/>
            <a:tailEnd/>
          </a:ln>
        </p:spPr>
        <p:txBody>
          <a:bodyPr lIns="36556" tIns="0" rIns="36556" bIns="0"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852" fontAlgn="base">
              <a:lnSpc>
                <a:spcPct val="90000"/>
              </a:lnSpc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800" kern="0">
                <a:solidFill>
                  <a:schemeClr val="bg1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User</a:t>
            </a:r>
          </a:p>
        </p:txBody>
      </p:sp>
    </p:spTree>
    <p:extLst>
      <p:ext uri="{BB962C8B-B14F-4D97-AF65-F5344CB8AC3E}">
        <p14:creationId xmlns:p14="http://schemas.microsoft.com/office/powerpoint/2010/main" val="2675618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B7F0D2DE-02EE-EB89-7C92-2084698AA685}"/>
              </a:ext>
            </a:extLst>
          </p:cNvPr>
          <p:cNvSpPr/>
          <p:nvPr/>
        </p:nvSpPr>
        <p:spPr>
          <a:xfrm>
            <a:off x="442518" y="5118456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9C6FE5CB-8F21-CACE-0747-F62B42F82BD0}"/>
              </a:ext>
            </a:extLst>
          </p:cNvPr>
          <p:cNvSpPr/>
          <p:nvPr/>
        </p:nvSpPr>
        <p:spPr>
          <a:xfrm>
            <a:off x="442518" y="4087256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ingle Corner Rectangle 19">
            <a:extLst>
              <a:ext uri="{FF2B5EF4-FFF2-40B4-BE49-F238E27FC236}">
                <a16:creationId xmlns:a16="http://schemas.microsoft.com/office/drawing/2014/main" id="{D33CCBF1-03F4-1C6F-0CC2-D8FE554702EC}"/>
              </a:ext>
            </a:extLst>
          </p:cNvPr>
          <p:cNvSpPr/>
          <p:nvPr/>
        </p:nvSpPr>
        <p:spPr>
          <a:xfrm>
            <a:off x="442518" y="3056057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 Single Corner Rectangle 20">
            <a:extLst>
              <a:ext uri="{FF2B5EF4-FFF2-40B4-BE49-F238E27FC236}">
                <a16:creationId xmlns:a16="http://schemas.microsoft.com/office/drawing/2014/main" id="{ED8EE3C8-6937-2468-23EA-D100C3B62BB6}"/>
              </a:ext>
            </a:extLst>
          </p:cNvPr>
          <p:cNvSpPr/>
          <p:nvPr/>
        </p:nvSpPr>
        <p:spPr>
          <a:xfrm>
            <a:off x="442518" y="2024858"/>
            <a:ext cx="5292765" cy="916879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t="5914" b="5782"/>
          <a:stretch>
            <a:fillRect/>
          </a:stretch>
        </p:blipFill>
        <p:spPr>
          <a:xfrm>
            <a:off x="7212305" y="665018"/>
            <a:ext cx="4179615" cy="553627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38603" y="486443"/>
            <a:ext cx="5292766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A Moving Target, Handled for You</a:t>
            </a:r>
            <a:endParaRPr lang="en-US" sz="2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438603" y="1058636"/>
            <a:ext cx="5292766" cy="8380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E-invoicing mandates are expanding fast, with different models by country, clearance, real-time reporting, and Peppol-based exchange. SAP Ariba Invoicing, paired with SAP Document &amp; Reporting Compliance, keeps that complexity out of your AP team's hands entirely.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81149" y="2158093"/>
            <a:ext cx="2269452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Europe</a:t>
            </a: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81149" y="2390166"/>
            <a:ext cx="393442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Peppol, ViDA-driven mandates, and country-specific clearance models including Italy SdI, France, and Poland KSeF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81149" y="3182207"/>
            <a:ext cx="2269452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Latin America</a:t>
            </a: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81149" y="3414280"/>
            <a:ext cx="393442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Complex clearance models, Mexico CFDI, Brazil NF-e, and additional requirements across the region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81149" y="4220178"/>
            <a:ext cx="2269452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Asia Pacific</a:t>
            </a: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81149" y="4452251"/>
            <a:ext cx="393442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Emerging real-time reporting and e-invoicing mandates across key markets with rapid regulatory evolution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81149" y="5264921"/>
            <a:ext cx="2269452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Middle East &amp; Africa</a:t>
            </a: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81149" y="5496993"/>
            <a:ext cx="393442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Fast-growing clearance and reporting requirements, including Saudi Arabia ZATCA and UAE frameworks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E0378E-C251-E246-DEDC-0033D0B588A8}"/>
              </a:ext>
            </a:extLst>
          </p:cNvPr>
          <p:cNvSpPr/>
          <p:nvPr/>
        </p:nvSpPr>
        <p:spPr>
          <a:xfrm>
            <a:off x="442518" y="5118455"/>
            <a:ext cx="59831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859A84-E747-DBB9-54F2-7835B81CEA86}"/>
              </a:ext>
            </a:extLst>
          </p:cNvPr>
          <p:cNvSpPr/>
          <p:nvPr/>
        </p:nvSpPr>
        <p:spPr>
          <a:xfrm>
            <a:off x="442518" y="4089735"/>
            <a:ext cx="59831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65D839-5F54-C76A-292C-6893326FE6C9}"/>
              </a:ext>
            </a:extLst>
          </p:cNvPr>
          <p:cNvSpPr/>
          <p:nvPr/>
        </p:nvSpPr>
        <p:spPr>
          <a:xfrm>
            <a:off x="442517" y="3053577"/>
            <a:ext cx="59831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ECC58F-4493-FC17-EBF3-CA3098BD7DDA}"/>
              </a:ext>
            </a:extLst>
          </p:cNvPr>
          <p:cNvSpPr/>
          <p:nvPr/>
        </p:nvSpPr>
        <p:spPr>
          <a:xfrm>
            <a:off x="442517" y="2024856"/>
            <a:ext cx="59831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69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6236795-7E20-35C1-9A42-11340AC676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82514" y="611229"/>
            <a:ext cx="4017195" cy="940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AD984B0-7E25-584B-CF35-732B9CDF96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Finance and Procurement Gain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AE569-1343-5BED-E746-1F0817DC7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b="1" dirty="0">
                <a:solidFill>
                  <a:schemeClr val="tx1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Higher touchless rate</a:t>
            </a:r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 — fewer manual keystrokes, fewer errors, and faster throughput across your entire invoice volume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b="1" dirty="0">
                <a:solidFill>
                  <a:schemeClr val="tx1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Faster cycle times</a:t>
            </a:r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 — shorter approval windows unlock more early-payment discount opportunities with strategic suppliers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b="1" dirty="0">
                <a:solidFill>
                  <a:schemeClr val="tx1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Lower cost-per-invoice</a:t>
            </a:r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 — reduced exception handling and audit exposure drives measurable savings in AP operating cost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b="1" dirty="0">
                <a:solidFill>
                  <a:schemeClr val="tx1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Improved supplier satisfaction</a:t>
            </a:r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 — self-service status visibility eliminates the flood of "where's my payment?" inquiry calls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052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BA3A4-3E15-8B55-3B52-630452D68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F465D793-47D3-6DB0-971C-B20D170E9B8D}"/>
              </a:ext>
            </a:extLst>
          </p:cNvPr>
          <p:cNvSpPr/>
          <p:nvPr/>
        </p:nvSpPr>
        <p:spPr>
          <a:xfrm>
            <a:off x="661475" y="139819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D59CAB0-19A4-51BE-460A-CA7DA2C71898}"/>
              </a:ext>
            </a:extLst>
          </p:cNvPr>
          <p:cNvSpPr/>
          <p:nvPr/>
        </p:nvSpPr>
        <p:spPr>
          <a:xfrm>
            <a:off x="833417" y="1428579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Not all AP automation approaches deliver the same outcomes. See how SAP Ariba Invoicing compares against manual processes and point e-invoicing tools across the dimensions that matter most to global enterprise finance teams.</a:t>
            </a: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8CA1C0-AA5D-CDAB-FF76-3EC42D3B2D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1487" y="658158"/>
            <a:ext cx="10277153" cy="770421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Why a Single, Network-Connected Platform Wins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8EB0FF-A01B-54D1-4AB9-52BE0FA71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969589"/>
              </p:ext>
            </p:extLst>
          </p:nvPr>
        </p:nvGraphicFramePr>
        <p:xfrm>
          <a:off x="833416" y="2654955"/>
          <a:ext cx="10555019" cy="330081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528842">
                  <a:extLst>
                    <a:ext uri="{9D8B030D-6E8A-4147-A177-3AD203B41FA5}">
                      <a16:colId xmlns:a16="http://schemas.microsoft.com/office/drawing/2014/main" val="4051869537"/>
                    </a:ext>
                  </a:extLst>
                </a:gridCol>
                <a:gridCol w="2342059">
                  <a:extLst>
                    <a:ext uri="{9D8B030D-6E8A-4147-A177-3AD203B41FA5}">
                      <a16:colId xmlns:a16="http://schemas.microsoft.com/office/drawing/2014/main" val="2319877581"/>
                    </a:ext>
                  </a:extLst>
                </a:gridCol>
                <a:gridCol w="2342059">
                  <a:extLst>
                    <a:ext uri="{9D8B030D-6E8A-4147-A177-3AD203B41FA5}">
                      <a16:colId xmlns:a16="http://schemas.microsoft.com/office/drawing/2014/main" val="3659955416"/>
                    </a:ext>
                  </a:extLst>
                </a:gridCol>
                <a:gridCol w="2342059">
                  <a:extLst>
                    <a:ext uri="{9D8B030D-6E8A-4147-A177-3AD203B41FA5}">
                      <a16:colId xmlns:a16="http://schemas.microsoft.com/office/drawing/2014/main" val="3177062941"/>
                    </a:ext>
                  </a:extLst>
                </a:gridCol>
              </a:tblGrid>
              <a:tr h="5501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Helvetica" pitchFamily="2" charset="0"/>
                        </a:rPr>
                        <a:t>Capability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Helvetica" pitchFamily="2" charset="0"/>
                        </a:rPr>
                        <a:t>Manual / Email AP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Helvetica" pitchFamily="2" charset="0"/>
                        </a:rPr>
                        <a:t>Point E-Invoicing Tools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dirty="0">
                          <a:latin typeface="Helvetica" pitchFamily="2" charset="0"/>
                        </a:rPr>
                        <a:t>A</a:t>
                      </a:r>
                      <a:r>
                        <a:rPr lang="en-US" sz="1200" dirty="0" err="1">
                          <a:latin typeface="Helvetica" pitchFamily="2" charset="0"/>
                        </a:rPr>
                        <a:t>riba</a:t>
                      </a:r>
                      <a:r>
                        <a:rPr lang="en-US" sz="1200">
                          <a:latin typeface="Helvetica" pitchFamily="2" charset="0"/>
                        </a:rPr>
                        <a:t> Invoicing</a:t>
                      </a:r>
                      <a:endParaRPr lang="en-US" sz="1200" dirty="0">
                        <a:latin typeface="Helvetica" pitchFamily="2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923049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Helvetica" pitchFamily="2" charset="0"/>
                        </a:rPr>
                        <a:t>Native ERP Integration</a:t>
                      </a:r>
                      <a:endParaRPr lang="en-US" sz="1200" dirty="0">
                        <a:solidFill>
                          <a:schemeClr val="accent6"/>
                        </a:solidFill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elvetica" pitchFamily="2" charset="0"/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Partial / custom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Yes — S/4HANA &amp; ECC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711938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Helvetica" pitchFamily="2" charset="0"/>
                        </a:rPr>
                        <a:t>Global Compliance Engine</a:t>
                      </a:r>
                      <a:endParaRPr lang="en-US" sz="1200" dirty="0">
                        <a:solidFill>
                          <a:schemeClr val="accent6"/>
                        </a:solidFill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 pitchFamily="2" charset="0"/>
                        </a:rPr>
                        <a:t>No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Country-limited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Yes — via SAP DRC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745261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Helvetica" pitchFamily="2" charset="0"/>
                        </a:rPr>
                        <a:t>Supplier Network Effects</a:t>
                      </a:r>
                      <a:endParaRPr lang="en-US" sz="1200" dirty="0">
                        <a:solidFill>
                          <a:schemeClr val="accent6"/>
                        </a:solidFill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 pitchFamily="2" charset="0"/>
                        </a:rPr>
                        <a:t>No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elvetica" pitchFamily="2" charset="0"/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Yes — Ariba Network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231208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Helvetica" pitchFamily="2" charset="0"/>
                        </a:rPr>
                        <a:t>Single Platform for PO &amp; Non-PO</a:t>
                      </a:r>
                      <a:endParaRPr lang="en-US" sz="1200" dirty="0">
                        <a:solidFill>
                          <a:schemeClr val="accent6"/>
                        </a:solidFill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" pitchFamily="2" charset="0"/>
                        </a:rPr>
                        <a:t>No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elvetica" pitchFamily="2" charset="0"/>
                        </a:rPr>
                        <a:t>Varies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Yes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138462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33000"/>
                        </a:lnSpc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Helvetica" pitchFamily="2" charset="0"/>
                        </a:rPr>
                        <a:t>Exception Workflow Automation</a:t>
                      </a:r>
                      <a:endParaRPr lang="en-US" sz="1200" dirty="0">
                        <a:solidFill>
                          <a:schemeClr val="accent6"/>
                        </a:solidFill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Helvetica" pitchFamily="2" charset="0"/>
                        </a:rPr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Helvetica" pitchFamily="2" charset="0"/>
                        </a:rPr>
                        <a:t>Basic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Helvetica" pitchFamily="2" charset="0"/>
                        </a:rPr>
                        <a:t>Yes — fully configurable</a:t>
                      </a:r>
                      <a:endParaRPr lang="en-US" sz="1200" dirty="0">
                        <a:latin typeface="Helvetica" pitchFamily="2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931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409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41741-AEA2-9143-BE34-CE98B8F09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CB42A-2C8B-C45E-9FD2-D90E03D324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7897" y="566190"/>
            <a:ext cx="8965588" cy="872611"/>
          </a:xfrm>
        </p:spPr>
        <p:txBody>
          <a:bodyPr>
            <a:normAutofit/>
          </a:bodyPr>
          <a:lstStyle/>
          <a:p>
            <a:pPr>
              <a:lnSpc>
                <a:spcPct val="104000"/>
              </a:lnSpc>
            </a:pP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A Phased Path to Touchless AP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83916490-3108-565B-F48D-9BCB33FDFA14}"/>
              </a:ext>
            </a:extLst>
          </p:cNvPr>
          <p:cNvSpPr/>
          <p:nvPr/>
        </p:nvSpPr>
        <p:spPr>
          <a:xfrm>
            <a:off x="583842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856CA3B4-AE05-D19C-696C-1E2918895C4B}"/>
              </a:ext>
            </a:extLst>
          </p:cNvPr>
          <p:cNvSpPr txBox="1">
            <a:spLocks/>
          </p:cNvSpPr>
          <p:nvPr/>
        </p:nvSpPr>
        <p:spPr>
          <a:xfrm>
            <a:off x="759252" y="3751387"/>
            <a:ext cx="2233884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Discover &amp; Design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Assess invoice volumes, countries in scope, current AP process gaps, and key pain points to define the target-state architecture.</a:t>
            </a: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AA717D0E-28DB-87BE-D4B0-24FB8BA05ADC}"/>
              </a:ext>
            </a:extLst>
          </p:cNvPr>
          <p:cNvSpPr/>
          <p:nvPr/>
        </p:nvSpPr>
        <p:spPr>
          <a:xfrm>
            <a:off x="3333149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A9786363-D9EF-82DA-9BFA-FE311467AC3F}"/>
              </a:ext>
            </a:extLst>
          </p:cNvPr>
          <p:cNvSpPr txBox="1">
            <a:spLocks/>
          </p:cNvSpPr>
          <p:nvPr/>
        </p:nvSpPr>
        <p:spPr>
          <a:xfrm>
            <a:off x="3462004" y="3751387"/>
            <a:ext cx="2326993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Configure &amp; Comply </a:t>
            </a:r>
          </a:p>
          <a:p>
            <a:pPr marL="0" indent="0">
              <a:lnSpc>
                <a:spcPct val="104000"/>
              </a:lnSpc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Set up matching rules, exception workflows, and country-specific compliance configurations via SAP DRC for all in-scope geographies.</a:t>
            </a:r>
          </a:p>
        </p:txBody>
      </p:sp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06523D77-C06A-7CDD-9687-75F8C4263B37}"/>
              </a:ext>
            </a:extLst>
          </p:cNvPr>
          <p:cNvSpPr/>
          <p:nvPr/>
        </p:nvSpPr>
        <p:spPr>
          <a:xfrm>
            <a:off x="8831763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1" name="Text Placeholder 60">
            <a:extLst>
              <a:ext uri="{FF2B5EF4-FFF2-40B4-BE49-F238E27FC236}">
                <a16:creationId xmlns:a16="http://schemas.microsoft.com/office/drawing/2014/main" id="{17218ABE-4845-DFF9-2AAE-3BB0FF048A6D}"/>
              </a:ext>
            </a:extLst>
          </p:cNvPr>
          <p:cNvSpPr txBox="1">
            <a:spLocks/>
          </p:cNvSpPr>
          <p:nvPr/>
        </p:nvSpPr>
        <p:spPr>
          <a:xfrm>
            <a:off x="9016360" y="3751387"/>
            <a:ext cx="2326993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Scale Globally </a:t>
            </a:r>
          </a:p>
          <a:p>
            <a:pPr marL="0" indent="0">
              <a:lnSpc>
                <a:spcPct val="104000"/>
              </a:lnSpc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Expand country-by-country, layering in new compliance mandates as they emerge, building toward a fully touchless global AP operation</a:t>
            </a:r>
          </a:p>
        </p:txBody>
      </p:sp>
      <p:sp>
        <p:nvSpPr>
          <p:cNvPr id="12" name="Round Single Corner Rectangle 11">
            <a:extLst>
              <a:ext uri="{FF2B5EF4-FFF2-40B4-BE49-F238E27FC236}">
                <a16:creationId xmlns:a16="http://schemas.microsoft.com/office/drawing/2014/main" id="{3E5514F4-FBB6-208B-A405-2002F2C32061}"/>
              </a:ext>
            </a:extLst>
          </p:cNvPr>
          <p:cNvSpPr/>
          <p:nvPr/>
        </p:nvSpPr>
        <p:spPr>
          <a:xfrm>
            <a:off x="6082456" y="3429000"/>
            <a:ext cx="2584704" cy="2581461"/>
          </a:xfrm>
          <a:prstGeom prst="round1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BD44B902-18B0-30EF-1481-2E6B9443A117}"/>
              </a:ext>
            </a:extLst>
          </p:cNvPr>
          <p:cNvSpPr txBox="1">
            <a:spLocks/>
          </p:cNvSpPr>
          <p:nvPr/>
        </p:nvSpPr>
        <p:spPr>
          <a:xfrm>
            <a:off x="6211311" y="3751387"/>
            <a:ext cx="2326993" cy="2104527"/>
          </a:xfrm>
          <a:prstGeom prst="rect">
            <a:avLst/>
          </a:prstGeom>
        </p:spPr>
        <p:txBody>
          <a:bodyPr/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Pilot </a:t>
            </a:r>
          </a:p>
          <a:p>
            <a:pPr marL="0" indent="0">
              <a:buNone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Roll out to one country or business unit; validate performance with real suppliers and live invoice volumes before broader expansion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6A1B10B-9C0E-8018-A97B-4FFAF907A2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3842" y="3056994"/>
            <a:ext cx="2798165" cy="46215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BE2E5E0-2BD8-33BF-6B35-F907E21606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8720" y="3056994"/>
            <a:ext cx="2798165" cy="46215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0C8A315-1BD5-C5B0-210B-EE809893FD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3598" y="3056994"/>
            <a:ext cx="2798165" cy="46215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7B58DDE-10E0-A4DE-B98D-A5F49BCCD1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8477" y="3056994"/>
            <a:ext cx="2798165" cy="46215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2A6CEB7-3F64-D3A5-E0A1-A1A2CBD14499}"/>
              </a:ext>
            </a:extLst>
          </p:cNvPr>
          <p:cNvSpPr txBox="1"/>
          <p:nvPr/>
        </p:nvSpPr>
        <p:spPr>
          <a:xfrm>
            <a:off x="942109" y="3100696"/>
            <a:ext cx="209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Phase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0B25E3-F835-7BFE-143F-21EC16650642}"/>
              </a:ext>
            </a:extLst>
          </p:cNvPr>
          <p:cNvSpPr txBox="1"/>
          <p:nvPr/>
        </p:nvSpPr>
        <p:spPr>
          <a:xfrm>
            <a:off x="3670319" y="3100696"/>
            <a:ext cx="209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Phase  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3B3CF1-DB38-3F13-3168-7CBDFD55D39E}"/>
              </a:ext>
            </a:extLst>
          </p:cNvPr>
          <p:cNvSpPr txBox="1"/>
          <p:nvPr/>
        </p:nvSpPr>
        <p:spPr>
          <a:xfrm>
            <a:off x="6391033" y="3100696"/>
            <a:ext cx="209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Phase  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E4BCE7-0356-2414-F56A-1125223C9E70}"/>
              </a:ext>
            </a:extLst>
          </p:cNvPr>
          <p:cNvSpPr txBox="1"/>
          <p:nvPr/>
        </p:nvSpPr>
        <p:spPr>
          <a:xfrm>
            <a:off x="9119243" y="3100696"/>
            <a:ext cx="2099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Phase  4</a:t>
            </a: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D635365-DF7B-3642-A6D9-39CF76226777}"/>
              </a:ext>
            </a:extLst>
          </p:cNvPr>
          <p:cNvSpPr/>
          <p:nvPr/>
        </p:nvSpPr>
        <p:spPr>
          <a:xfrm>
            <a:off x="687897" y="1603470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SAP Ariba Invoicing is designed for a structured, low-risk deployment, starting with discovery and growing into a fully global rollout. Each phase builds on the last, ensuring your team is ready before expanding scope.</a:t>
            </a:r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47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CD6D917D-7143-D564-3820-180CF57C1EC2}"/>
              </a:ext>
            </a:extLst>
          </p:cNvPr>
          <p:cNvSpPr/>
          <p:nvPr/>
        </p:nvSpPr>
        <p:spPr>
          <a:xfrm>
            <a:off x="568947" y="3032814"/>
            <a:ext cx="3592338" cy="2185996"/>
          </a:xfrm>
          <a:prstGeom prst="round1Rect">
            <a:avLst/>
          </a:prstGeom>
          <a:solidFill>
            <a:srgbClr val="1B1D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E8DB682B-F702-4AB7-EA65-60FD5A209C74}"/>
              </a:ext>
            </a:extLst>
          </p:cNvPr>
          <p:cNvSpPr/>
          <p:nvPr/>
        </p:nvSpPr>
        <p:spPr>
          <a:xfrm>
            <a:off x="4304305" y="3032814"/>
            <a:ext cx="3592338" cy="2185996"/>
          </a:xfrm>
          <a:prstGeom prst="round1Rect">
            <a:avLst/>
          </a:prstGeom>
          <a:solidFill>
            <a:srgbClr val="1B1D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ound Single Corner Rectangle 14">
            <a:extLst>
              <a:ext uri="{FF2B5EF4-FFF2-40B4-BE49-F238E27FC236}">
                <a16:creationId xmlns:a16="http://schemas.microsoft.com/office/drawing/2014/main" id="{03E5EF6F-69AD-0C8B-2B95-DC7AF659CF28}"/>
              </a:ext>
            </a:extLst>
          </p:cNvPr>
          <p:cNvSpPr/>
          <p:nvPr/>
        </p:nvSpPr>
        <p:spPr>
          <a:xfrm>
            <a:off x="8059031" y="3059010"/>
            <a:ext cx="3592338" cy="2185996"/>
          </a:xfrm>
          <a:prstGeom prst="round1Rect">
            <a:avLst/>
          </a:prstGeom>
          <a:solidFill>
            <a:srgbClr val="1B1D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661475" y="141198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325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75" y="217676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13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51944" y="328426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chemeClr val="accent6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1 — Solution Demo</a:t>
            </a:r>
            <a:endParaRPr lang="en-US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51944" y="3891333"/>
            <a:ext cx="31693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Walk through PO and non-PO invoice scenarios mapped to your specific process context and industry — see touchless AP in action</a:t>
            </a:r>
            <a:endParaRPr lang="en-US" sz="1300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612571" y="3284266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chemeClr val="accent6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2 — Value Assessment</a:t>
            </a:r>
            <a:endParaRPr lang="en-US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612571" y="3891333"/>
            <a:ext cx="31694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Quantify the cycle-time reduction, cost savings, and compliance-risk impact for your actual invoice volumes and country footprint</a:t>
            </a:r>
            <a:endParaRPr lang="en-US" sz="1300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92665" y="331046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chemeClr val="accent6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3 — Roadmap Workshop</a:t>
            </a:r>
            <a:endParaRPr lang="en-US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392665" y="3917529"/>
            <a:ext cx="31693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Define scope, country sequencing, and integration approach — leaving with a concrete deployment plan your team can act on</a:t>
            </a:r>
            <a:endParaRPr lang="en-US" sz="1300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E0D60B6-36AC-57BC-BC4E-9CF9D00E0C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4684" y="1660920"/>
            <a:ext cx="10543181" cy="1104673"/>
          </a:xfrm>
        </p:spPr>
        <p:txBody>
          <a:bodyPr/>
          <a:lstStyle/>
          <a:p>
            <a:pPr marL="0" indent="0"/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" pitchFamily="34" charset="-122"/>
                <a:cs typeface="Helvetica" panose="020B0604020202020204" pitchFamily="34" charset="0"/>
              </a:rPr>
              <a:t>The best way to understand the impact of SAP Ariba Invoicing is to walk through it in your own process context. Choose the engagement that fits where you are today.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C508808-22FE-AA81-3B76-BCC09503F7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  <a:ea typeface="Inter Bold" pitchFamily="34" charset="-122"/>
                <a:cs typeface="Helvetica" panose="020B0604020202020204" pitchFamily="34" charset="0"/>
              </a:rPr>
              <a:t>Let's See It on Your Invoices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41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954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6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2477FE"/>
      </a:accent1>
      <a:accent2>
        <a:srgbClr val="D40B0B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ADDAFA0A-18B9-2F4D-ACEC-66C22743E53F}" vid="{734FF5E5-D20B-8C44-97BF-462F545A8D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2C25E1BE06EB4BA875789CC6408811" ma:contentTypeVersion="48" ma:contentTypeDescription="Create a new document." ma:contentTypeScope="" ma:versionID="bae4c6d881cb1313339c19a77fff9f88">
  <xsd:schema xmlns:xsd="http://www.w3.org/2001/XMLSchema" xmlns:xs="http://www.w3.org/2001/XMLSchema" xmlns:p="http://schemas.microsoft.com/office/2006/metadata/properties" xmlns:ns2="9d60c1a1-ca45-464e-a4b6-c8166f57fd47" xmlns:ns3="65800f4e-2fce-4c7d-bede-f6e131980058" xmlns:ns4="16407873-d4d9-4a8e-ba8c-de1f4baab728" targetNamespace="http://schemas.microsoft.com/office/2006/metadata/properties" ma:root="true" ma:fieldsID="ee53e4130b8c1e98a878dd1134ed221a" ns2:_="" ns3:_="" ns4:_="">
    <xsd:import namespace="9d60c1a1-ca45-464e-a4b6-c8166f57fd47"/>
    <xsd:import namespace="65800f4e-2fce-4c7d-bede-f6e131980058"/>
    <xsd:import namespace="16407873-d4d9-4a8e-ba8c-de1f4baab728"/>
    <xsd:element name="properties">
      <xsd:complexType>
        <xsd:sequence>
          <xsd:element name="documentManagement">
            <xsd:complexType>
              <xsd:all>
                <xsd:element ref="ns2:SalesforceId" minOccurs="0"/>
                <xsd:element ref="ns2:NotestoApprover" minOccurs="0"/>
                <xsd:element ref="ns2:Approver1" minOccurs="0"/>
                <xsd:element ref="ns2:MailtobeCopiedonFirstApproverCompletion" minOccurs="0"/>
                <xsd:element ref="ns2:Approver2" minOccurs="0"/>
                <xsd:element ref="ns2:Approver3" minOccurs="0"/>
                <xsd:element ref="ns2:WorkflowStatus" minOccurs="0"/>
                <xsd:element ref="ns2:Approver_x0020_1_x002d__x0020_Comments" minOccurs="0"/>
                <xsd:element ref="ns2:Approver_x0020_2_x002d__x0020_Comments" minOccurs="0"/>
                <xsd:element ref="ns2:Approver_x0020_3_x002d__x0020_Comments" minOccurs="0"/>
                <xsd:element ref="ns2:Practice" minOccurs="0"/>
                <xsd:element ref="ns2:Resp_sales" minOccurs="0"/>
                <xsd:element ref="ns2:Sales_Collateral" minOccurs="0"/>
                <xsd:element ref="ns2:Pre_Sales_Resp" minOccurs="0"/>
                <xsd:element ref="ns2:_Flow_SignoffStatus" minOccurs="0"/>
                <xsd:element ref="ns2:GoldenNugget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MediaServiceLocation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File_Link" minOccurs="0"/>
                <xsd:element ref="ns2:CC_Sal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0c1a1-ca45-464e-a4b6-c8166f57fd47" elementFormDefault="qualified">
    <xsd:import namespace="http://schemas.microsoft.com/office/2006/documentManagement/types"/>
    <xsd:import namespace="http://schemas.microsoft.com/office/infopath/2007/PartnerControls"/>
    <xsd:element name="SalesforceId" ma:index="2" nillable="true" ma:displayName="Data" ma:default="Sharepoint_Auritas_Doc1" ma:internalName="SalesforceId" ma:readOnly="false">
      <xsd:simpleType>
        <xsd:restriction base="dms:Text">
          <xsd:maxLength value="255"/>
        </xsd:restriction>
      </xsd:simpleType>
    </xsd:element>
    <xsd:element name="NotestoApprover" ma:index="3" nillable="true" ma:displayName="Notes to Approver" ma:description="Notes sent by the workflow initiator to the approvers" ma:format="Dropdown" ma:internalName="NotestoApprover" ma:readOnly="false">
      <xsd:simpleType>
        <xsd:restriction base="dms:Note"/>
      </xsd:simpleType>
    </xsd:element>
    <xsd:element name="Approver1" ma:index="4" nillable="true" ma:displayName="Approver 1" ma:description="First Approver for the Document" ma:format="Dropdown" ma:list="UserInfo" ma:SharePointGroup="0" ma:internalName="Approver1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iltobeCopiedonFirstApproverCompletion" ma:index="5" nillable="true" ma:displayName="CC_Appr1_Notify" ma:format="Dropdown" ma:list="UserInfo" ma:SharePointGroup="0" ma:internalName="MailtobeCopiedonFirstApproverCompletion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2" ma:index="6" nillable="true" ma:displayName="Approver 2" ma:description="Second Approver for Document Approval" ma:format="Dropdown" ma:list="UserInfo" ma:SharePointGroup="0" ma:internalName="Approver2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3" ma:index="7" nillable="true" ma:displayName="Approver 3" ma:description="Thirst Approver" ma:format="Dropdown" ma:list="UserInfo" ma:SharePointGroup="0" ma:internalName="Approver3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orkflowStatus" ma:index="8" nillable="true" ma:displayName="Workflow Status" ma:description="Status of the Workflow" ma:format="Dropdown" ma:internalName="WorkflowStatus" ma:readOnly="false">
      <xsd:simpleType>
        <xsd:restriction base="dms:Note">
          <xsd:maxLength value="255"/>
        </xsd:restriction>
      </xsd:simpleType>
    </xsd:element>
    <xsd:element name="Approver_x0020_1_x002d__x0020_Comments" ma:index="10" nillable="true" ma:displayName="Approver 1- Comments" ma:format="Dropdown" ma:internalName="Approver_x0020_1_x002d__x0020_Comments" ma:readOnly="false">
      <xsd:simpleType>
        <xsd:restriction base="dms:Note"/>
      </xsd:simpleType>
    </xsd:element>
    <xsd:element name="Approver_x0020_2_x002d__x0020_Comments" ma:index="11" nillable="true" ma:displayName="Approver 2- Comments" ma:format="Dropdown" ma:internalName="Approver_x0020_2_x002d__x0020_Comments" ma:readOnly="false">
      <xsd:simpleType>
        <xsd:restriction base="dms:Note"/>
      </xsd:simpleType>
    </xsd:element>
    <xsd:element name="Approver_x0020_3_x002d__x0020_Comments" ma:index="12" nillable="true" ma:displayName="Approver 3- Comments" ma:format="Dropdown" ma:internalName="Approver_x0020_3_x002d__x0020_Comments" ma:readOnly="false">
      <xsd:simpleType>
        <xsd:restriction base="dms:Note"/>
      </xsd:simpleType>
    </xsd:element>
    <xsd:element name="Practice" ma:index="14" nillable="true" ma:displayName="Practice" ma:format="Dropdown" ma:internalName="Practice" ma:readOnly="false">
      <xsd:simpleType>
        <xsd:restriction base="dms:Text">
          <xsd:maxLength value="255"/>
        </xsd:restriction>
      </xsd:simpleType>
    </xsd:element>
    <xsd:element name="Resp_sales" ma:index="15" nillable="true" ma:displayName="Resp_sales" ma:format="Dropdown" ma:internalName="Resp_sales" ma:readOnly="false">
      <xsd:simpleType>
        <xsd:restriction base="dms:Text">
          <xsd:maxLength value="255"/>
        </xsd:restriction>
      </xsd:simpleType>
    </xsd:element>
    <xsd:element name="Sales_Collateral" ma:index="16" nillable="true" ma:displayName="Sales_Collateral" ma:format="Dropdown" ma:internalName="Sales_Collateral" ma:readOnly="false">
      <xsd:simpleType>
        <xsd:restriction base="dms:Text">
          <xsd:maxLength value="255"/>
        </xsd:restriction>
      </xsd:simpleType>
    </xsd:element>
    <xsd:element name="Pre_Sales_Resp" ma:index="17" nillable="true" ma:displayName="Pre_Sales_Resp" ma:format="Dropdown" ma:internalName="Pre_Sales_Resp" ma:readOnly="false">
      <xsd:simpleType>
        <xsd:restriction base="dms:Text">
          <xsd:maxLength value="255"/>
        </xsd:restriction>
      </xsd:simpleType>
    </xsd:element>
    <xsd:element name="_Flow_SignoffStatus" ma:index="18" nillable="true" ma:displayName="Sign-off status" ma:internalName="Sign_x002d_off_x0020_status" ma:readOnly="false">
      <xsd:simpleType>
        <xsd:restriction base="dms:Text"/>
      </xsd:simpleType>
    </xsd:element>
    <xsd:element name="GoldenNugget" ma:index="19" nillable="true" ma:displayName="Golden Nugget" ma:description="Line of Business and description of nugget or reference section sub-heading. E.g. DVM, Solution Approach, Business Case. All to be comma separated." ma:format="Dropdown" ma:internalName="GoldenNugget" ma:readOnly="false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28" nillable="true" ma:displayName="Extracted Text" ma:hidden="true" ma:internalName="MediaServiceOCR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hidden="true" ma:internalName="MediaServiceKeyPoints" ma:readOnly="true">
      <xsd:simpleType>
        <xsd:restriction base="dms:Note"/>
      </xsd:simpleType>
    </xsd:element>
    <xsd:element name="MediaServiceLocation" ma:index="33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34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3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3" nillable="true" ma:displayName="MediaServiceBillingMetadata" ma:hidden="true" ma:internalName="MediaServiceBillingMetadata" ma:readOnly="true">
      <xsd:simpleType>
        <xsd:restriction base="dms:Note"/>
      </xsd:simpleType>
    </xsd:element>
    <xsd:element name="File_Link" ma:index="44" nillable="true" ma:displayName="File_Link" ma:format="Hyperlink" ma:internalName="File_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C_Sales" ma:index="45" nillable="true" ma:displayName="CC_Sales" ma:format="Dropdown" ma:list="UserInfo" ma:SharePointGroup="0" ma:internalName="CC_Sale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800f4e-2fce-4c7d-bede-f6e13198005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description="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description="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07873-d4d9-4a8e-ba8c-de1f4baab728" elementFormDefault="qualified">
    <xsd:import namespace="http://schemas.microsoft.com/office/2006/documentManagement/types"/>
    <xsd:import namespace="http://schemas.microsoft.com/office/infopath/2007/PartnerControls"/>
    <xsd:element name="TaxCatchAll" ma:index="32" nillable="true" ma:displayName="Taxonomy Catch All Column" ma:hidden="true" ma:list="{ec4e6ce2-7d3b-4222-8ce8-1ce92df49294}" ma:internalName="TaxCatchAll" ma:readOnly="false" ma:showField="CatchAllData" ma:web="16407873-d4d9-4a8e-ba8c-de1f4baab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60c1a1-ca45-464e-a4b6-c8166f57fd47">
      <Terms xmlns="http://schemas.microsoft.com/office/infopath/2007/PartnerControls"/>
    </lcf76f155ced4ddcb4097134ff3c332f>
    <TaxCatchAll xmlns="16407873-d4d9-4a8e-ba8c-de1f4baab728" xsi:nil="true"/>
    <MailtobeCopiedonFirstApproverCompletion xmlns="9d60c1a1-ca45-464e-a4b6-c8166f57fd47">
      <UserInfo>
        <DisplayName/>
        <AccountId xsi:nil="true"/>
        <AccountType/>
      </UserInfo>
    </MailtobeCopiedonFirstApproverCompletion>
    <Approver_x0020_1_x002d__x0020_Comments xmlns="9d60c1a1-ca45-464e-a4b6-c8166f57fd47" xsi:nil="true"/>
    <Pre_Sales_Resp xmlns="9d60c1a1-ca45-464e-a4b6-c8166f57fd47" xsi:nil="true"/>
    <Approver1 xmlns="9d60c1a1-ca45-464e-a4b6-c8166f57fd47">
      <UserInfo>
        <DisplayName/>
        <AccountId xsi:nil="true"/>
        <AccountType/>
      </UserInfo>
    </Approver1>
    <_Flow_SignoffStatus xmlns="9d60c1a1-ca45-464e-a4b6-c8166f57fd47" xsi:nil="true"/>
    <GoldenNugget xmlns="9d60c1a1-ca45-464e-a4b6-c8166f57fd47" xsi:nil="true"/>
    <SalesforceId xmlns="9d60c1a1-ca45-464e-a4b6-c8166f57fd47">Sharepoint_Auritas_Doc1</SalesforceId>
    <Approver2 xmlns="9d60c1a1-ca45-464e-a4b6-c8166f57fd47">
      <UserInfo>
        <DisplayName/>
        <AccountId xsi:nil="true"/>
        <AccountType/>
      </UserInfo>
    </Approver2>
    <Approver3 xmlns="9d60c1a1-ca45-464e-a4b6-c8166f57fd47">
      <UserInfo>
        <DisplayName/>
        <AccountId xsi:nil="true"/>
        <AccountType/>
      </UserInfo>
    </Approver3>
    <Resp_sales xmlns="9d60c1a1-ca45-464e-a4b6-c8166f57fd47" xsi:nil="true"/>
    <Sales_Collateral xmlns="9d60c1a1-ca45-464e-a4b6-c8166f57fd47" xsi:nil="true"/>
    <NotestoApprover xmlns="9d60c1a1-ca45-464e-a4b6-c8166f57fd47" xsi:nil="true"/>
    <Approver_x0020_2_x002d__x0020_Comments xmlns="9d60c1a1-ca45-464e-a4b6-c8166f57fd47" xsi:nil="true"/>
    <Practice xmlns="9d60c1a1-ca45-464e-a4b6-c8166f57fd47" xsi:nil="true"/>
    <Approver_x0020_3_x002d__x0020_Comments xmlns="9d60c1a1-ca45-464e-a4b6-c8166f57fd47" xsi:nil="true"/>
    <WorkflowStatus xmlns="9d60c1a1-ca45-464e-a4b6-c8166f57fd47" xsi:nil="true"/>
    <CC_Sales xmlns="9d60c1a1-ca45-464e-a4b6-c8166f57fd47">
      <UserInfo>
        <DisplayName/>
        <AccountId xsi:nil="true"/>
        <AccountType/>
      </UserInfo>
    </CC_Sales>
    <File_Link xmlns="9d60c1a1-ca45-464e-a4b6-c8166f57fd47">
      <Url xsi:nil="true"/>
      <Description xsi:nil="true"/>
    </File_Link>
  </documentManagement>
</p:properties>
</file>

<file path=customXml/itemProps1.xml><?xml version="1.0" encoding="utf-8"?>
<ds:datastoreItem xmlns:ds="http://schemas.openxmlformats.org/officeDocument/2006/customXml" ds:itemID="{7E8C694B-E7DC-4F0A-AF7D-654AA3372C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6D3D7D-3E17-46FD-81CC-0918A351A627}"/>
</file>

<file path=customXml/itemProps3.xml><?xml version="1.0" encoding="utf-8"?>
<ds:datastoreItem xmlns:ds="http://schemas.openxmlformats.org/officeDocument/2006/customXml" ds:itemID="{7082E9FC-7F96-47D9-BFD9-A09EAB959E5B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9d60c1a1-ca45-464e-a4b6-c8166f57fd47"/>
    <ds:schemaRef ds:uri="16407873-d4d9-4a8e-ba8c-de1f4baab728"/>
    <ds:schemaRef ds:uri="http://purl.org/dc/elements/1.1/"/>
    <ds:schemaRef ds:uri="65800f4e-2fce-4c7d-bede-f6e131980058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 Auritas 2026</Template>
  <TotalTime>1481</TotalTime>
  <Words>2588</Words>
  <Application>Microsoft Office PowerPoint</Application>
  <PresentationFormat>Widescreen</PresentationFormat>
  <Paragraphs>324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72 Brand</vt:lpstr>
      <vt:lpstr>Arial</vt:lpstr>
      <vt:lpstr>Helvetica</vt:lpstr>
      <vt:lpstr>Helvetica Bold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Joule-assisted invoice creation for casual users</vt:lpstr>
      <vt:lpstr>Central invoice worklist for AP</vt:lpstr>
      <vt:lpstr>Embedded automation and AI</vt:lpstr>
      <vt:lpstr>Simple End User Approval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Henrik Hallerby</dc:creator>
  <cp:keywords/>
  <dc:description/>
  <cp:lastModifiedBy>Henrik Hallerby</cp:lastModifiedBy>
  <cp:revision>2</cp:revision>
  <dcterms:created xsi:type="dcterms:W3CDTF">2026-07-07T21:25:52Z</dcterms:created>
  <dcterms:modified xsi:type="dcterms:W3CDTF">2026-08-20T21:35:50Z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0x010100D62C25E1BE06EB4BA875789CC6408811</vt:lpwstr>
  </property>
  <property fmtid="{D5CDD505-2E9C-101B-9397-08002B2CF9AE}" pid="3" name="MediaServiceImageTags">
    <vt:lpwstr/>
  </property>
</Properties>
</file>