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</p:sldMasterIdLst>
  <p:notesMasterIdLst>
    <p:notesMasterId r:id="rId14"/>
  </p:notesMasterIdLst>
  <p:handoutMasterIdLst>
    <p:handoutMasterId r:id="rId15"/>
  </p:handoutMasterIdLst>
  <p:sldIdLst>
    <p:sldId id="2147469065" r:id="rId5"/>
    <p:sldId id="2147468937" r:id="rId6"/>
    <p:sldId id="2147468926" r:id="rId7"/>
    <p:sldId id="2147469066" r:id="rId8"/>
    <p:sldId id="2147469067" r:id="rId9"/>
    <p:sldId id="2147469068" r:id="rId10"/>
    <p:sldId id="2147469069" r:id="rId11"/>
    <p:sldId id="2147469070" r:id="rId12"/>
    <p:sldId id="214747913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" userDrawn="1">
          <p15:clr>
            <a:srgbClr val="A4A3A4"/>
          </p15:clr>
        </p15:guide>
        <p15:guide id="2" pos="336" userDrawn="1">
          <p15:clr>
            <a:srgbClr val="A4A3A4"/>
          </p15:clr>
        </p15:guide>
        <p15:guide id="3" orient="horz" pos="3984" userDrawn="1">
          <p15:clr>
            <a:srgbClr val="A4A3A4"/>
          </p15:clr>
        </p15:guide>
        <p15:guide id="4" pos="748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nerous Art" initials="GA" lastIdx="1" clrIdx="0">
    <p:extLst>
      <p:ext uri="{19B8F6BF-5375-455C-9EA6-DF929625EA0E}">
        <p15:presenceInfo xmlns:p15="http://schemas.microsoft.com/office/powerpoint/2012/main" userId="74acd13c187467f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A"/>
    <a:srgbClr val="1C1D3B"/>
    <a:srgbClr val="D40606"/>
    <a:srgbClr val="0D4BD4"/>
    <a:srgbClr val="FCFEFE"/>
    <a:srgbClr val="000FFC"/>
    <a:srgbClr val="FFC000"/>
    <a:srgbClr val="F0AB00"/>
    <a:srgbClr val="E4001A"/>
    <a:srgbClr val="D80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595"/>
  </p:normalViewPr>
  <p:slideViewPr>
    <p:cSldViewPr snapToGrid="0">
      <p:cViewPr varScale="1">
        <p:scale>
          <a:sx n="104" d="100"/>
          <a:sy n="104" d="100"/>
        </p:scale>
        <p:origin x="992" y="208"/>
      </p:cViewPr>
      <p:guideLst>
        <p:guide orient="horz" pos="336"/>
        <p:guide pos="336"/>
        <p:guide orient="horz" pos="3984"/>
        <p:guide pos="74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Amorim" userId="1a2a34cf-f6eb-4dd8-86b7-3335b97f07d5" providerId="ADAL" clId="{FF6581B4-D95E-507C-BCCC-8278391A8E71}"/>
    <pc:docChg chg="undo custSel addSld delSld modSld">
      <pc:chgData name="Julia Amorim" userId="1a2a34cf-f6eb-4dd8-86b7-3335b97f07d5" providerId="ADAL" clId="{FF6581B4-D95E-507C-BCCC-8278391A8E71}" dt="2026-06-18T17:49:03.796" v="570" actId="1582"/>
      <pc:docMkLst>
        <pc:docMk/>
      </pc:docMkLst>
      <pc:sldChg chg="modSp mod">
        <pc:chgData name="Julia Amorim" userId="1a2a34cf-f6eb-4dd8-86b7-3335b97f07d5" providerId="ADAL" clId="{FF6581B4-D95E-507C-BCCC-8278391A8E71}" dt="2026-06-03T16:15:10.184" v="222" actId="14734"/>
        <pc:sldMkLst>
          <pc:docMk/>
          <pc:sldMk cId="2095546812" sldId="2147469070"/>
        </pc:sldMkLst>
        <pc:graphicFrameChg chg="modGraphic">
          <ac:chgData name="Julia Amorim" userId="1a2a34cf-f6eb-4dd8-86b7-3335b97f07d5" providerId="ADAL" clId="{FF6581B4-D95E-507C-BCCC-8278391A8E71}" dt="2026-06-03T16:15:10.184" v="222" actId="14734"/>
          <ac:graphicFrameMkLst>
            <pc:docMk/>
            <pc:sldMk cId="2095546812" sldId="2147469070"/>
            <ac:graphicFrameMk id="7" creationId="{FFE78769-26DE-5329-EA24-D56890F301E8}"/>
          </ac:graphicFrameMkLst>
        </pc:graphicFrameChg>
      </pc:sldChg>
      <pc:sldChg chg="addSp delSp modSp add mod">
        <pc:chgData name="Julia Amorim" userId="1a2a34cf-f6eb-4dd8-86b7-3335b97f07d5" providerId="ADAL" clId="{FF6581B4-D95E-507C-BCCC-8278391A8E71}" dt="2026-06-18T17:49:03.796" v="570" actId="1582"/>
        <pc:sldMkLst>
          <pc:docMk/>
          <pc:sldMk cId="886934306" sldId="2147479139"/>
        </pc:sldMkLst>
        <pc:spChg chg="mod">
          <ac:chgData name="Julia Amorim" userId="1a2a34cf-f6eb-4dd8-86b7-3335b97f07d5" providerId="ADAL" clId="{FF6581B4-D95E-507C-BCCC-8278391A8E71}" dt="2026-06-03T16:25:08.731" v="451" actId="465"/>
          <ac:spMkLst>
            <pc:docMk/>
            <pc:sldMk cId="886934306" sldId="2147479139"/>
            <ac:spMk id="4" creationId="{68DDE285-955C-296B-E1BA-FB2193E4885F}"/>
          </ac:spMkLst>
        </pc:spChg>
        <pc:spChg chg="add mod">
          <ac:chgData name="Julia Amorim" userId="1a2a34cf-f6eb-4dd8-86b7-3335b97f07d5" providerId="ADAL" clId="{FF6581B4-D95E-507C-BCCC-8278391A8E71}" dt="2026-06-03T16:25:20.628" v="455" actId="1076"/>
          <ac:spMkLst>
            <pc:docMk/>
            <pc:sldMk cId="886934306" sldId="2147479139"/>
            <ac:spMk id="24" creationId="{BFA565E5-252A-5690-4C04-0FCE41534E01}"/>
          </ac:spMkLst>
        </pc:spChg>
        <pc:spChg chg="mod">
          <ac:chgData name="Julia Amorim" userId="1a2a34cf-f6eb-4dd8-86b7-3335b97f07d5" providerId="ADAL" clId="{FF6581B4-D95E-507C-BCCC-8278391A8E71}" dt="2026-06-03T16:28:42.915" v="565" actId="1076"/>
          <ac:spMkLst>
            <pc:docMk/>
            <pc:sldMk cId="886934306" sldId="2147479139"/>
            <ac:spMk id="25" creationId="{4FCE3AAA-8B5B-E352-3A14-D96CC610EF1F}"/>
          </ac:spMkLst>
        </pc:spChg>
        <pc:spChg chg="mod">
          <ac:chgData name="Julia Amorim" userId="1a2a34cf-f6eb-4dd8-86b7-3335b97f07d5" providerId="ADAL" clId="{FF6581B4-D95E-507C-BCCC-8278391A8E71}" dt="2026-06-03T16:24:32.099" v="446" actId="166"/>
          <ac:spMkLst>
            <pc:docMk/>
            <pc:sldMk cId="886934306" sldId="2147479139"/>
            <ac:spMk id="28" creationId="{710D960B-34BB-E616-71F5-742C8A838220}"/>
          </ac:spMkLst>
        </pc:spChg>
        <pc:spChg chg="add mod">
          <ac:chgData name="Julia Amorim" userId="1a2a34cf-f6eb-4dd8-86b7-3335b97f07d5" providerId="ADAL" clId="{FF6581B4-D95E-507C-BCCC-8278391A8E71}" dt="2026-06-03T16:25:46.648" v="467" actId="1076"/>
          <ac:spMkLst>
            <pc:docMk/>
            <pc:sldMk cId="886934306" sldId="2147479139"/>
            <ac:spMk id="30" creationId="{DF471763-59A2-7B49-24DC-5EF44637FAD2}"/>
          </ac:spMkLst>
        </pc:spChg>
        <pc:spChg chg="add mod">
          <ac:chgData name="Julia Amorim" userId="1a2a34cf-f6eb-4dd8-86b7-3335b97f07d5" providerId="ADAL" clId="{FF6581B4-D95E-507C-BCCC-8278391A8E71}" dt="2026-06-03T16:25:52.074" v="470" actId="1076"/>
          <ac:spMkLst>
            <pc:docMk/>
            <pc:sldMk cId="886934306" sldId="2147479139"/>
            <ac:spMk id="33" creationId="{F2C14252-FB23-0C32-38A5-7CD3A63D6221}"/>
          </ac:spMkLst>
        </pc:spChg>
        <pc:spChg chg="add mod">
          <ac:chgData name="Julia Amorim" userId="1a2a34cf-f6eb-4dd8-86b7-3335b97f07d5" providerId="ADAL" clId="{FF6581B4-D95E-507C-BCCC-8278391A8E71}" dt="2026-06-03T16:25:59.053" v="473" actId="1076"/>
          <ac:spMkLst>
            <pc:docMk/>
            <pc:sldMk cId="886934306" sldId="2147479139"/>
            <ac:spMk id="35" creationId="{168C2514-F32A-0C56-1359-1B14CEE67D90}"/>
          </ac:spMkLst>
        </pc:spChg>
        <pc:spChg chg="add mod">
          <ac:chgData name="Julia Amorim" userId="1a2a34cf-f6eb-4dd8-86b7-3335b97f07d5" providerId="ADAL" clId="{FF6581B4-D95E-507C-BCCC-8278391A8E71}" dt="2026-06-03T16:26:03.771" v="476" actId="1076"/>
          <ac:spMkLst>
            <pc:docMk/>
            <pc:sldMk cId="886934306" sldId="2147479139"/>
            <ac:spMk id="37" creationId="{A78B2C48-3E15-2BE7-5839-96BD59B8EAF5}"/>
          </ac:spMkLst>
        </pc:spChg>
        <pc:spChg chg="mod">
          <ac:chgData name="Julia Amorim" userId="1a2a34cf-f6eb-4dd8-86b7-3335b97f07d5" providerId="ADAL" clId="{FF6581B4-D95E-507C-BCCC-8278391A8E71}" dt="2026-06-18T17:49:03.796" v="570" actId="1582"/>
          <ac:spMkLst>
            <pc:docMk/>
            <pc:sldMk cId="886934306" sldId="2147479139"/>
            <ac:spMk id="47" creationId="{52DDE876-AA60-3593-DCE7-3009A437742B}"/>
          </ac:spMkLst>
        </pc:spChg>
        <pc:spChg chg="mod">
          <ac:chgData name="Julia Amorim" userId="1a2a34cf-f6eb-4dd8-86b7-3335b97f07d5" providerId="ADAL" clId="{FF6581B4-D95E-507C-BCCC-8278391A8E71}" dt="2026-06-03T16:27:20.798" v="522" actId="1076"/>
          <ac:spMkLst>
            <pc:docMk/>
            <pc:sldMk cId="886934306" sldId="2147479139"/>
            <ac:spMk id="48" creationId="{EDDEAB42-301D-546B-86BC-36949439B980}"/>
          </ac:spMkLst>
        </pc:spChg>
        <pc:spChg chg="add mod">
          <ac:chgData name="Julia Amorim" userId="1a2a34cf-f6eb-4dd8-86b7-3335b97f07d5" providerId="ADAL" clId="{FF6581B4-D95E-507C-BCCC-8278391A8E71}" dt="2026-06-03T16:26:52.162" v="509" actId="1076"/>
          <ac:spMkLst>
            <pc:docMk/>
            <pc:sldMk cId="886934306" sldId="2147479139"/>
            <ac:spMk id="54" creationId="{20D66251-8793-4DA1-D007-73E4726355C6}"/>
          </ac:spMkLst>
        </pc:spChg>
        <pc:spChg chg="add mod">
          <ac:chgData name="Julia Amorim" userId="1a2a34cf-f6eb-4dd8-86b7-3335b97f07d5" providerId="ADAL" clId="{FF6581B4-D95E-507C-BCCC-8278391A8E71}" dt="2026-06-03T16:26:55.641" v="511" actId="1076"/>
          <ac:spMkLst>
            <pc:docMk/>
            <pc:sldMk cId="886934306" sldId="2147479139"/>
            <ac:spMk id="55" creationId="{9D3E74AF-30A6-6D0B-275D-2ACF6934157D}"/>
          </ac:spMkLst>
        </pc:spChg>
        <pc:spChg chg="add mod">
          <ac:chgData name="Julia Amorim" userId="1a2a34cf-f6eb-4dd8-86b7-3335b97f07d5" providerId="ADAL" clId="{FF6581B4-D95E-507C-BCCC-8278391A8E71}" dt="2026-06-03T16:27:01.511" v="513" actId="1076"/>
          <ac:spMkLst>
            <pc:docMk/>
            <pc:sldMk cId="886934306" sldId="2147479139"/>
            <ac:spMk id="56" creationId="{6BC864F2-0672-2AD9-23EA-EC67FFB20872}"/>
          </ac:spMkLst>
        </pc:spChg>
        <pc:spChg chg="add mod">
          <ac:chgData name="Julia Amorim" userId="1a2a34cf-f6eb-4dd8-86b7-3335b97f07d5" providerId="ADAL" clId="{FF6581B4-D95E-507C-BCCC-8278391A8E71}" dt="2026-06-03T16:27:04.237" v="515" actId="1076"/>
          <ac:spMkLst>
            <pc:docMk/>
            <pc:sldMk cId="886934306" sldId="2147479139"/>
            <ac:spMk id="57" creationId="{19C1B43F-6F52-DF13-4A69-99BAA48BD1DA}"/>
          </ac:spMkLst>
        </pc:spChg>
        <pc:spChg chg="add mod">
          <ac:chgData name="Julia Amorim" userId="1a2a34cf-f6eb-4dd8-86b7-3335b97f07d5" providerId="ADAL" clId="{FF6581B4-D95E-507C-BCCC-8278391A8E71}" dt="2026-06-03T16:27:07.931" v="517" actId="1076"/>
          <ac:spMkLst>
            <pc:docMk/>
            <pc:sldMk cId="886934306" sldId="2147479139"/>
            <ac:spMk id="58" creationId="{0B49B693-F68D-565F-CC5C-E75ED526DA2E}"/>
          </ac:spMkLst>
        </pc:spChg>
        <pc:spChg chg="mod">
          <ac:chgData name="Julia Amorim" userId="1a2a34cf-f6eb-4dd8-86b7-3335b97f07d5" providerId="ADAL" clId="{FF6581B4-D95E-507C-BCCC-8278391A8E71}" dt="2026-06-18T17:49:03.796" v="570" actId="1582"/>
          <ac:spMkLst>
            <pc:docMk/>
            <pc:sldMk cId="886934306" sldId="2147479139"/>
            <ac:spMk id="64" creationId="{8CA7D196-8EB8-4B54-3B97-54145FFE3F19}"/>
          </ac:spMkLst>
        </pc:spChg>
        <pc:spChg chg="mod">
          <ac:chgData name="Julia Amorim" userId="1a2a34cf-f6eb-4dd8-86b7-3335b97f07d5" providerId="ADAL" clId="{FF6581B4-D95E-507C-BCCC-8278391A8E71}" dt="2026-06-03T16:27:24.536" v="523" actId="1076"/>
          <ac:spMkLst>
            <pc:docMk/>
            <pc:sldMk cId="886934306" sldId="2147479139"/>
            <ac:spMk id="69" creationId="{8D64C1D3-F2FB-A183-28B9-B0F395117DA9}"/>
          </ac:spMkLst>
        </pc:spChg>
        <pc:spChg chg="mod">
          <ac:chgData name="Julia Amorim" userId="1a2a34cf-f6eb-4dd8-86b7-3335b97f07d5" providerId="ADAL" clId="{FF6581B4-D95E-507C-BCCC-8278391A8E71}" dt="2026-06-03T16:25:08.731" v="451" actId="465"/>
          <ac:spMkLst>
            <pc:docMk/>
            <pc:sldMk cId="886934306" sldId="2147479139"/>
            <ac:spMk id="72" creationId="{590FB430-F275-81BE-F3D9-19BA9DBE1517}"/>
          </ac:spMkLst>
        </pc:spChg>
        <pc:spChg chg="mod">
          <ac:chgData name="Julia Amorim" userId="1a2a34cf-f6eb-4dd8-86b7-3335b97f07d5" providerId="ADAL" clId="{FF6581B4-D95E-507C-BCCC-8278391A8E71}" dt="2026-06-03T16:25:08.731" v="451" actId="465"/>
          <ac:spMkLst>
            <pc:docMk/>
            <pc:sldMk cId="886934306" sldId="2147479139"/>
            <ac:spMk id="73" creationId="{19E401DA-1D8D-7695-326B-73A702083551}"/>
          </ac:spMkLst>
        </pc:spChg>
        <pc:spChg chg="mod">
          <ac:chgData name="Julia Amorim" userId="1a2a34cf-f6eb-4dd8-86b7-3335b97f07d5" providerId="ADAL" clId="{FF6581B4-D95E-507C-BCCC-8278391A8E71}" dt="2026-06-03T16:25:08.731" v="451" actId="465"/>
          <ac:spMkLst>
            <pc:docMk/>
            <pc:sldMk cId="886934306" sldId="2147479139"/>
            <ac:spMk id="95" creationId="{3348F1F5-93B2-9387-508F-2D3070333B81}"/>
          </ac:spMkLst>
        </pc:spChg>
        <pc:spChg chg="mod">
          <ac:chgData name="Julia Amorim" userId="1a2a34cf-f6eb-4dd8-86b7-3335b97f07d5" providerId="ADAL" clId="{FF6581B4-D95E-507C-BCCC-8278391A8E71}" dt="2026-06-03T16:25:08.731" v="451" actId="465"/>
          <ac:spMkLst>
            <pc:docMk/>
            <pc:sldMk cId="886934306" sldId="2147479139"/>
            <ac:spMk id="115" creationId="{A5B7A3C2-0924-3E44-4478-8D99AC94243A}"/>
          </ac:spMkLst>
        </pc:spChg>
        <pc:cxnChg chg="mod">
          <ac:chgData name="Julia Amorim" userId="1a2a34cf-f6eb-4dd8-86b7-3335b97f07d5" providerId="ADAL" clId="{FF6581B4-D95E-507C-BCCC-8278391A8E71}" dt="2026-06-03T16:28:40.839" v="564" actId="1076"/>
          <ac:cxnSpMkLst>
            <pc:docMk/>
            <pc:sldMk cId="886934306" sldId="2147479139"/>
            <ac:cxnSpMk id="5" creationId="{33A69F58-579C-0F41-5EBE-5A31FBCF07ED}"/>
          </ac:cxnSpMkLst>
        </pc:cxnChg>
        <pc:cxnChg chg="add mod">
          <ac:chgData name="Julia Amorim" userId="1a2a34cf-f6eb-4dd8-86b7-3335b97f07d5" providerId="ADAL" clId="{FF6581B4-D95E-507C-BCCC-8278391A8E71}" dt="2026-06-03T16:28:52.085" v="569" actId="1037"/>
          <ac:cxnSpMkLst>
            <pc:docMk/>
            <pc:sldMk cId="886934306" sldId="2147479139"/>
            <ac:cxnSpMk id="12" creationId="{FBD4FAB7-7165-76CF-B9C4-79AE5061F20E}"/>
          </ac:cxnSpMkLst>
        </pc:cxnChg>
        <pc:cxnChg chg="add mod">
          <ac:chgData name="Julia Amorim" userId="1a2a34cf-f6eb-4dd8-86b7-3335b97f07d5" providerId="ADAL" clId="{FF6581B4-D95E-507C-BCCC-8278391A8E71}" dt="2026-06-03T16:23:47.003" v="431" actId="14100"/>
          <ac:cxnSpMkLst>
            <pc:docMk/>
            <pc:sldMk cId="886934306" sldId="2147479139"/>
            <ac:cxnSpMk id="18" creationId="{76E6B249-6291-9F2A-D8FD-7BFEF094E123}"/>
          </ac:cxnSpMkLst>
        </pc:cxnChg>
        <pc:cxnChg chg="add mod">
          <ac:chgData name="Julia Amorim" userId="1a2a34cf-f6eb-4dd8-86b7-3335b97f07d5" providerId="ADAL" clId="{FF6581B4-D95E-507C-BCCC-8278391A8E71}" dt="2026-06-03T16:25:43.740" v="466" actId="14100"/>
          <ac:cxnSpMkLst>
            <pc:docMk/>
            <pc:sldMk cId="886934306" sldId="2147479139"/>
            <ac:cxnSpMk id="31" creationId="{63D2E5B8-51D4-54BD-09A1-9EF4D47123B5}"/>
          </ac:cxnSpMkLst>
        </pc:cxnChg>
        <pc:cxnChg chg="add mod">
          <ac:chgData name="Julia Amorim" userId="1a2a34cf-f6eb-4dd8-86b7-3335b97f07d5" providerId="ADAL" clId="{FF6581B4-D95E-507C-BCCC-8278391A8E71}" dt="2026-06-03T16:25:52.074" v="470" actId="1076"/>
          <ac:cxnSpMkLst>
            <pc:docMk/>
            <pc:sldMk cId="886934306" sldId="2147479139"/>
            <ac:cxnSpMk id="34" creationId="{4F174DAB-6438-C81F-E4A5-CA259C65AE34}"/>
          </ac:cxnSpMkLst>
        </pc:cxnChg>
        <pc:cxnChg chg="add mod">
          <ac:chgData name="Julia Amorim" userId="1a2a34cf-f6eb-4dd8-86b7-3335b97f07d5" providerId="ADAL" clId="{FF6581B4-D95E-507C-BCCC-8278391A8E71}" dt="2026-06-03T16:25:59.053" v="473" actId="1076"/>
          <ac:cxnSpMkLst>
            <pc:docMk/>
            <pc:sldMk cId="886934306" sldId="2147479139"/>
            <ac:cxnSpMk id="36" creationId="{D0DFF413-1DF3-112E-399E-0D8205D8CED2}"/>
          </ac:cxnSpMkLst>
        </pc:cxnChg>
        <pc:cxnChg chg="add mod">
          <ac:chgData name="Julia Amorim" userId="1a2a34cf-f6eb-4dd8-86b7-3335b97f07d5" providerId="ADAL" clId="{FF6581B4-D95E-507C-BCCC-8278391A8E71}" dt="2026-06-03T16:26:03.771" v="476" actId="1076"/>
          <ac:cxnSpMkLst>
            <pc:docMk/>
            <pc:sldMk cId="886934306" sldId="2147479139"/>
            <ac:cxnSpMk id="38" creationId="{480E7F91-C9ED-490B-83D0-546BAF20DF9C}"/>
          </ac:cxnSpMkLst>
        </pc:cxnChg>
        <pc:cxnChg chg="add mod">
          <ac:chgData name="Julia Amorim" userId="1a2a34cf-f6eb-4dd8-86b7-3335b97f07d5" providerId="ADAL" clId="{FF6581B4-D95E-507C-BCCC-8278391A8E71}" dt="2026-06-03T16:26:15.344" v="480" actId="14100"/>
          <ac:cxnSpMkLst>
            <pc:docMk/>
            <pc:sldMk cId="886934306" sldId="2147479139"/>
            <ac:cxnSpMk id="39" creationId="{E26CF06E-8CCA-5CD1-5C84-BADF8D3A6176}"/>
          </ac:cxnSpMkLst>
        </pc:cxnChg>
        <pc:cxnChg chg="add mod">
          <ac:chgData name="Julia Amorim" userId="1a2a34cf-f6eb-4dd8-86b7-3335b97f07d5" providerId="ADAL" clId="{FF6581B4-D95E-507C-BCCC-8278391A8E71}" dt="2026-06-03T16:26:19.510" v="483" actId="14100"/>
          <ac:cxnSpMkLst>
            <pc:docMk/>
            <pc:sldMk cId="886934306" sldId="2147479139"/>
            <ac:cxnSpMk id="42" creationId="{646131FA-17FB-0DC1-0CF3-D2739FC6BAF6}"/>
          </ac:cxnSpMkLst>
        </pc:cxnChg>
        <pc:cxnChg chg="add mod">
          <ac:chgData name="Julia Amorim" userId="1a2a34cf-f6eb-4dd8-86b7-3335b97f07d5" providerId="ADAL" clId="{FF6581B4-D95E-507C-BCCC-8278391A8E71}" dt="2026-06-03T16:26:24.904" v="486" actId="14100"/>
          <ac:cxnSpMkLst>
            <pc:docMk/>
            <pc:sldMk cId="886934306" sldId="2147479139"/>
            <ac:cxnSpMk id="44" creationId="{59483A53-220E-C7D1-C159-C4BC0DC39334}"/>
          </ac:cxnSpMkLst>
        </pc:cxnChg>
        <pc:cxnChg chg="add mod">
          <ac:chgData name="Julia Amorim" userId="1a2a34cf-f6eb-4dd8-86b7-3335b97f07d5" providerId="ADAL" clId="{FF6581B4-D95E-507C-BCCC-8278391A8E71}" dt="2026-06-03T16:26:29.537" v="489" actId="14100"/>
          <ac:cxnSpMkLst>
            <pc:docMk/>
            <pc:sldMk cId="886934306" sldId="2147479139"/>
            <ac:cxnSpMk id="46" creationId="{4C7B7689-59D2-F41C-14F0-C42A1D5ADC18}"/>
          </ac:cxnSpMkLst>
        </pc:cxnChg>
        <pc:cxnChg chg="add mod">
          <ac:chgData name="Julia Amorim" userId="1a2a34cf-f6eb-4dd8-86b7-3335b97f07d5" providerId="ADAL" clId="{FF6581B4-D95E-507C-BCCC-8278391A8E71}" dt="2026-06-03T16:26:34.715" v="492" actId="14100"/>
          <ac:cxnSpMkLst>
            <pc:docMk/>
            <pc:sldMk cId="886934306" sldId="2147479139"/>
            <ac:cxnSpMk id="51" creationId="{884A18AD-B678-DEB2-B2D9-E02540D1B1D6}"/>
          </ac:cxnSpMkLst>
        </pc:cxnChg>
      </pc:sldChg>
    </pc:docChg>
  </pc:docChgLst>
  <pc:docChgLst>
    <pc:chgData name="Julia Amorim" userId="S::jamorim@auritas.com::1a2a34cf-f6eb-4dd8-86b7-3335b97f07d5" providerId="AD" clId="Web-{BD33B09B-20AD-0592-0217-39AB093ACC1D}"/>
    <pc:docChg chg="modSld">
      <pc:chgData name="Julia Amorim" userId="S::jamorim@auritas.com::1a2a34cf-f6eb-4dd8-86b7-3335b97f07d5" providerId="AD" clId="Web-{BD33B09B-20AD-0592-0217-39AB093ACC1D}" dt="2026-06-09T18:52:56.037" v="1"/>
      <pc:docMkLst>
        <pc:docMk/>
      </pc:docMkLst>
      <pc:sldChg chg="delSp modSp">
        <pc:chgData name="Julia Amorim" userId="S::jamorim@auritas.com::1a2a34cf-f6eb-4dd8-86b7-3335b97f07d5" providerId="AD" clId="Web-{BD33B09B-20AD-0592-0217-39AB093ACC1D}" dt="2026-06-09T18:52:56.037" v="1"/>
        <pc:sldMkLst>
          <pc:docMk/>
          <pc:sldMk cId="886934306" sldId="214747913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996EEF-566E-7A88-F308-3D4015628D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Helvetica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7DBD38-A3EA-998C-B5B7-F0D7645121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3912D-7C6A-43A1-BD4F-844544856533}" type="datetimeFigureOut">
              <a:rPr lang="en-US" smtClean="0">
                <a:latin typeface="Helvetica" pitchFamily="2" charset="0"/>
              </a:rPr>
              <a:t>6/18/26</a:t>
            </a:fld>
            <a:endParaRPr lang="en-US">
              <a:latin typeface="Helvetica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8E6501-4663-6A70-ADCD-586B90C8C4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Helvetica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7DFDC-48CD-9984-5DE0-373B2C55F4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73D9B-926C-4BC4-9140-1F67C9ADB123}" type="slidenum">
              <a:rPr lang="en-US" smtClean="0">
                <a:latin typeface="Helvetica" pitchFamily="2" charset="0"/>
              </a:rPr>
              <a:t>‹#›</a:t>
            </a:fld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62269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E219295E-01D2-8A42-BCF5-8A36CE324D4F}" type="datetimeFigureOut">
              <a:rPr lang="en-US" smtClean="0"/>
              <a:pPr/>
              <a:t>6/18/26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0BC411F4-90E6-5244-AF3B-45150A40F0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30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Operational, tactical and strategic objectives</a:t>
            </a:r>
          </a:p>
          <a:p>
            <a:r>
              <a:rPr lang="en-US" sz="1200"/>
              <a:t>Replace high labor and low efficiency with high automation and no touch </a:t>
            </a:r>
            <a:endParaRPr lang="en-US"/>
          </a:p>
          <a:p>
            <a:r>
              <a:rPr lang="en-US" sz="1200"/>
              <a:t>(STP) measures accuracy and efficiency is the </a:t>
            </a:r>
            <a:r>
              <a:rPr lang="en-US" sz="1200" i="1" u="sng"/>
              <a:t>key</a:t>
            </a:r>
            <a:r>
              <a:rPr lang="en-US" sz="1200"/>
              <a:t> operational metric</a:t>
            </a:r>
            <a:endParaRPr lang="en-US"/>
          </a:p>
          <a:p>
            <a:r>
              <a:rPr lang="en-US" sz="1200"/>
              <a:t>(DPO) for working capital gains is the </a:t>
            </a:r>
            <a:r>
              <a:rPr lang="en-US" sz="1200" i="1" u="sng"/>
              <a:t>key</a:t>
            </a:r>
            <a:r>
              <a:rPr lang="en-US" sz="1200"/>
              <a:t> strategic metric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21A2FA-5CEF-4DD5-9997-79555DBB4A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5013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C411F4-90E6-5244-AF3B-45150A40F00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830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9B64D-2B63-5D86-D4C8-4E4AB3645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42B422-C705-171B-BCC7-67003F0C32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060DF7-4DF2-52E3-1D36-F67B5D04C0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7D7F4F-FEE0-7524-B27F-F0AA896BB1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C411F4-90E6-5244-AF3B-45150A40F00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106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B9188BAB-85D5-DD13-C67E-E27202EAE7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60181" y="2824427"/>
            <a:ext cx="6802279" cy="25161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48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r>
              <a:rPr lang="en-US" sz="4400" b="1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The presentation title will come here</a:t>
            </a:r>
          </a:p>
          <a:p>
            <a:r>
              <a:rPr lang="en-US" sz="4400" b="1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(up to three lines)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69EF4BB-C667-DD16-7B1E-C4A8E3017170}"/>
              </a:ext>
            </a:extLst>
          </p:cNvPr>
          <p:cNvGrpSpPr/>
          <p:nvPr userDrawn="1"/>
        </p:nvGrpSpPr>
        <p:grpSpPr>
          <a:xfrm>
            <a:off x="10569142" y="5611843"/>
            <a:ext cx="1442876" cy="1055415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1E5F9BA-617A-B0BA-907C-867F56DA41B5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6809C12-3214-8461-E791-55EA82D68A54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7E92F0E-DA18-3D69-61EA-598E22779C89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766CD77-DF13-BB39-6A84-C32C4D303EB6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04714BE-61FF-118A-9FA5-83B7E097E2A9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CE47359-5BBA-6469-155D-330B00ED6237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463834F-BB22-7C42-588D-998182DA2107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2AC4676-3F9B-B363-1811-BBA9954A4ECE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CA89CBD-CB7E-9616-683E-7FDB69F24D8B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D1ED26E-4806-5A4A-B2B2-C7214A5035EA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2A14418-6267-4B50-2234-A3B2B1ED178A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8B61E1D-448E-1940-DD01-F5178758E149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97A3EB2-A3DD-1D0E-A47E-CF05C9AFCDEF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AF7B9CF-CE5C-9D30-7050-DCB5F684EC1A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98C4E48-54D1-56DC-2F01-308F6360FEB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500999A-671B-73C1-72D0-8ECF91D8AD06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1B09303-8FC7-0CB4-CD04-95929ED7084E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4CE1726-7AC5-F56E-6FEC-9B26B8EB3E26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0132A18-5DE3-F130-839C-8E32858653F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7BB454A-78E9-3207-CD58-5F7A2B7E4727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901E444-9043-E751-905D-E0061F122B9F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C700834-6448-9A0D-1702-D49490B871E1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AAAE891-D9BC-2DF2-E9F9-B31DA0D492F8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49D16E0-51B4-0212-F85C-51C63C0704CF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EEBA6C-84F7-190F-3326-63C259C3E74B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4ED561A-A36F-C179-94F1-9EC4360B37BD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A8C8B0D-6F42-6135-261A-D86CE87D99CC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D8C87F3-5DAA-2B75-AA87-04F7B36C9D41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53A4F01-CCD9-8595-4901-98D4AE37C1F3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57520B6-4BF5-C2BE-FB74-E808748F6E55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DECA02-690E-A029-14F6-68FC169AC8FA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64906F2-5FB3-EF20-83E3-4F1DFD8CA2CD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7E92967-4817-239D-CB39-92A052CB2FA6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EF7D5EE-A7EA-533C-7E9B-E34F6C40F4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EA523F2-B53B-ECA6-3FBB-ED15AA72C4F1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2930BEE-2FEB-5673-0BCE-8B662FF553D4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341CA6F-3015-2658-B6AD-41EE97EA345A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D782AA-F4C9-1445-2021-922DCC9FB9F9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7176604-F11B-902B-2A4F-E24912C950F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D9ABF3C-2F70-371A-7695-69FA0BCB7326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513386-5B25-B370-75B9-CBF971663457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F152BDE-9E15-6F22-9BD9-5862C13E4E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8BE346A-2409-86D8-09A8-EB5E1E1EEFAC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071D0B8-7BD1-1130-D1AC-C17B71739967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37AEEDE-A472-FF54-B708-38B1927C341B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8F75F4D-BE14-74A1-74CB-A3BF9EB12A9B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2748C43-E929-A605-2D04-251F20436A41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78085A7-6077-CFE4-5AF7-67B201F9CB17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pic>
        <p:nvPicPr>
          <p:cNvPr id="55" name="Picture 54" descr="A logo with white text&#10;&#10;Description automatically generated">
            <a:extLst>
              <a:ext uri="{FF2B5EF4-FFF2-40B4-BE49-F238E27FC236}">
                <a16:creationId xmlns:a16="http://schemas.microsoft.com/office/drawing/2014/main" id="{00956D7E-CCF5-1A23-EE32-9B2E170015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3377" y="390859"/>
            <a:ext cx="648629" cy="374868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D556286-F534-4342-4B2F-E1B058C13DA4}"/>
              </a:ext>
            </a:extLst>
          </p:cNvPr>
          <p:cNvCxnSpPr>
            <a:cxnSpLocks/>
          </p:cNvCxnSpPr>
          <p:nvPr userDrawn="1"/>
        </p:nvCxnSpPr>
        <p:spPr>
          <a:xfrm>
            <a:off x="11094126" y="338326"/>
            <a:ext cx="0" cy="493456"/>
          </a:xfrm>
          <a:prstGeom prst="line">
            <a:avLst/>
          </a:prstGeom>
          <a:ln w="3175">
            <a:solidFill>
              <a:srgbClr val="1C1D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Placeholder 16">
            <a:extLst>
              <a:ext uri="{FF2B5EF4-FFF2-40B4-BE49-F238E27FC236}">
                <a16:creationId xmlns:a16="http://schemas.microsoft.com/office/drawing/2014/main" id="{1B469D76-27A7-1B27-84FD-D9628A660C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809997" cy="6858000"/>
          </a:xfrm>
          <a:custGeom>
            <a:avLst/>
            <a:gdLst>
              <a:gd name="connsiteX0" fmla="*/ 0 w 3259899"/>
              <a:gd name="connsiteY0" fmla="*/ 0 h 4149052"/>
              <a:gd name="connsiteX1" fmla="*/ 3259899 w 3259899"/>
              <a:gd name="connsiteY1" fmla="*/ 0 h 4149052"/>
              <a:gd name="connsiteX2" fmla="*/ 3259899 w 3259899"/>
              <a:gd name="connsiteY2" fmla="*/ 4149052 h 4149052"/>
              <a:gd name="connsiteX3" fmla="*/ 0 w 3259899"/>
              <a:gd name="connsiteY3" fmla="*/ 4149052 h 414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899" h="4149052">
                <a:moveTo>
                  <a:pt x="0" y="0"/>
                </a:moveTo>
                <a:lnTo>
                  <a:pt x="3259899" y="0"/>
                </a:lnTo>
                <a:lnTo>
                  <a:pt x="3259899" y="4149052"/>
                </a:lnTo>
                <a:lnTo>
                  <a:pt x="0" y="4149052"/>
                </a:lnTo>
                <a:close/>
              </a:path>
            </a:pathLst>
          </a:custGeom>
          <a:noFill/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7B482298-B4F7-18EF-5BF8-1EBD8DD9F9A3}"/>
              </a:ext>
            </a:extLst>
          </p:cNvPr>
          <p:cNvSpPr/>
          <p:nvPr userDrawn="1"/>
        </p:nvSpPr>
        <p:spPr>
          <a:xfrm>
            <a:off x="3809996" y="-1"/>
            <a:ext cx="134624" cy="6857999"/>
          </a:xfrm>
          <a:prstGeom prst="rect">
            <a:avLst/>
          </a:prstGeom>
          <a:solidFill>
            <a:srgbClr val="D4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DB2AB9A-54EC-3569-E48D-6F355A3EBFBE}"/>
              </a:ext>
            </a:extLst>
          </p:cNvPr>
          <p:cNvSpPr txBox="1"/>
          <p:nvPr userDrawn="1"/>
        </p:nvSpPr>
        <p:spPr>
          <a:xfrm>
            <a:off x="154512" y="6555184"/>
            <a:ext cx="615194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b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© </a:t>
            </a:r>
            <a:fld id="{2ECE5DFA-5582-DB45-9FA5-CDB2666A2322}" type="datetimeyyyy">
              <a:rPr lang="en-US" sz="600" b="0" smtClean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2026</a:t>
            </a:fld>
            <a:r>
              <a:rPr lang="en-US" sz="600" b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 Auritas LLC.  All rights reserved.</a:t>
            </a:r>
          </a:p>
        </p:txBody>
      </p:sp>
      <p:sp>
        <p:nvSpPr>
          <p:cNvPr id="63" name="Text Placeholder 60">
            <a:extLst>
              <a:ext uri="{FF2B5EF4-FFF2-40B4-BE49-F238E27FC236}">
                <a16:creationId xmlns:a16="http://schemas.microsoft.com/office/drawing/2014/main" id="{DD4DCDF3-5D25-3421-FF6E-A32E3383D7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60181" y="2251715"/>
            <a:ext cx="6802279" cy="46829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1">
                <a:solidFill>
                  <a:schemeClr val="accent2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Subheading will come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681EDFF-98C6-E313-D740-2952DDF598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59491" y="408273"/>
            <a:ext cx="1660538" cy="35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9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82FCDD-1B0D-B8F4-C148-009B89EF524D}"/>
              </a:ext>
            </a:extLst>
          </p:cNvPr>
          <p:cNvSpPr/>
          <p:nvPr userDrawn="1"/>
        </p:nvSpPr>
        <p:spPr>
          <a:xfrm>
            <a:off x="6561666" y="0"/>
            <a:ext cx="5630333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06FF1E-3398-5B30-8C22-7AD6BFF8E245}"/>
              </a:ext>
            </a:extLst>
          </p:cNvPr>
          <p:cNvSpPr txBox="1"/>
          <p:nvPr userDrawn="1"/>
        </p:nvSpPr>
        <p:spPr>
          <a:xfrm>
            <a:off x="930041" y="694590"/>
            <a:ext cx="22541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>
                <a:latin typeface="Helvetica" pitchFamily="2" charset="0"/>
                <a:cs typeface="Sora" pitchFamily="2" charset="0"/>
              </a:rPr>
              <a:t>Agenda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3EA784-004F-3055-4320-BFEDCF18B956}"/>
              </a:ext>
            </a:extLst>
          </p:cNvPr>
          <p:cNvSpPr/>
          <p:nvPr userDrawn="1"/>
        </p:nvSpPr>
        <p:spPr>
          <a:xfrm>
            <a:off x="8675980" y="1879562"/>
            <a:ext cx="1755057" cy="1676400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BEA7740-9D11-0810-9EC3-D2819BB84F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62899" y="2065292"/>
            <a:ext cx="3674534" cy="479583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0924" t="-65" r="-73592" b="65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60">
            <a:extLst>
              <a:ext uri="{FF2B5EF4-FFF2-40B4-BE49-F238E27FC236}">
                <a16:creationId xmlns:a16="http://schemas.microsoft.com/office/drawing/2014/main" id="{2DE85165-8D42-272D-C2BA-45611E5692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7" y="1879563"/>
            <a:ext cx="4713698" cy="4414912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sz="18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sz="16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</a:t>
            </a:r>
          </a:p>
          <a:p>
            <a:pPr marL="685800" marR="0" lvl="1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33B93AE-F507-80D8-99F5-0FDE8D1D63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9736" y="70639"/>
            <a:ext cx="1349268" cy="43318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E8124B7-D756-E860-AC88-7672F14BD8E4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73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2E3A2459-DFF2-E390-94F1-AAB0A940DF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45881418-0AC1-4279-9862-C10F945729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6" y="2217469"/>
            <a:ext cx="10543181" cy="4077005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</a:t>
            </a:r>
          </a:p>
        </p:txBody>
      </p:sp>
      <p:sp>
        <p:nvSpPr>
          <p:cNvPr id="5" name="Text Placeholder 60">
            <a:extLst>
              <a:ext uri="{FF2B5EF4-FFF2-40B4-BE49-F238E27FC236}">
                <a16:creationId xmlns:a16="http://schemas.microsoft.com/office/drawing/2014/main" id="{583C564F-5156-9C5C-6204-6474F2EE67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42938"/>
            <a:ext cx="8965588" cy="8726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47E9DA-E233-59E0-CC31-390E0126621C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142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42938"/>
            <a:ext cx="8965588" cy="8726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5F3193-B37F-9AB6-1009-CE3170B8C931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790CC93-49A1-4D61-3216-668E1B17A3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261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&amp; Text Slide (More Spac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6636" y="271354"/>
            <a:ext cx="8965588" cy="67370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2E3A2459-DFF2-E390-94F1-AAB0A940DF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45881418-0AC1-4279-9862-C10F945729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6" y="2029523"/>
            <a:ext cx="10502213" cy="4264952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</a:t>
            </a:r>
          </a:p>
        </p:txBody>
      </p:sp>
      <p:sp>
        <p:nvSpPr>
          <p:cNvPr id="5" name="Text Placeholder 60">
            <a:extLst>
              <a:ext uri="{FF2B5EF4-FFF2-40B4-BE49-F238E27FC236}">
                <a16:creationId xmlns:a16="http://schemas.microsoft.com/office/drawing/2014/main" id="{6995144D-2924-CFE4-C004-21E1C876A0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6636" y="945064"/>
            <a:ext cx="8965588" cy="31016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Subtitle Comes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0F8311-5ED6-04DA-7AF4-06B627E60843}"/>
              </a:ext>
            </a:extLst>
          </p:cNvPr>
          <p:cNvSpPr/>
          <p:nvPr userDrawn="1"/>
        </p:nvSpPr>
        <p:spPr>
          <a:xfrm>
            <a:off x="0" y="200604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329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itle Slide (More Spac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6636" y="428518"/>
            <a:ext cx="8965588" cy="67370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 (More Space)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2E3A2459-DFF2-E390-94F1-AAB0A940DF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50FE189-099B-DBCB-9794-386A45F9AAA3}"/>
              </a:ext>
            </a:extLst>
          </p:cNvPr>
          <p:cNvSpPr/>
          <p:nvPr userDrawn="1"/>
        </p:nvSpPr>
        <p:spPr>
          <a:xfrm>
            <a:off x="0" y="200604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707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339273-83A9-BCC6-AB5E-3FDD0E633CAB}"/>
              </a:ext>
            </a:extLst>
          </p:cNvPr>
          <p:cNvSpPr/>
          <p:nvPr userDrawn="1"/>
        </p:nvSpPr>
        <p:spPr>
          <a:xfrm>
            <a:off x="1031132" y="1417342"/>
            <a:ext cx="166297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E6FF7232-FE38-2566-3C86-5B6F711847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643086"/>
            <a:ext cx="12192000" cy="321491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-28442"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Text Placeholder 60">
            <a:extLst>
              <a:ext uri="{FF2B5EF4-FFF2-40B4-BE49-F238E27FC236}">
                <a16:creationId xmlns:a16="http://schemas.microsoft.com/office/drawing/2014/main" id="{59F923A2-ADBB-5715-9951-21709BA8CB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4241" y="1609560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New Section Title Comes Here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68075DA-77D7-74C6-27F9-877002742F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89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Gra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6807200" y="1640115"/>
            <a:ext cx="4833128" cy="4595294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2BDFDDF-289D-0F1F-3F3B-BE422057B2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3" name="Text Placeholder 60">
            <a:extLst>
              <a:ext uri="{FF2B5EF4-FFF2-40B4-BE49-F238E27FC236}">
                <a16:creationId xmlns:a16="http://schemas.microsoft.com/office/drawing/2014/main" id="{A1D3E3C8-39A8-4A04-C523-18A900D076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6" y="2032001"/>
            <a:ext cx="5361501" cy="38608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</a:t>
            </a:r>
          </a:p>
        </p:txBody>
      </p:sp>
      <p:sp>
        <p:nvSpPr>
          <p:cNvPr id="6" name="Text Placeholder 60">
            <a:extLst>
              <a:ext uri="{FF2B5EF4-FFF2-40B4-BE49-F238E27FC236}">
                <a16:creationId xmlns:a16="http://schemas.microsoft.com/office/drawing/2014/main" id="{58AADDED-32F3-7BAC-904C-3A81B63112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74449" y="2007361"/>
            <a:ext cx="4100915" cy="38608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8A4D1B-0739-DB3F-B60B-C45041848A6D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805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Dar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6807200" y="1640115"/>
            <a:ext cx="4833128" cy="4595294"/>
          </a:xfrm>
          <a:prstGeom prst="round1Rect">
            <a:avLst>
              <a:gd name="adj" fmla="val 5579"/>
            </a:avLst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331D0DF-496A-8F3F-49EF-F9E4029E22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3" name="Text Placeholder 60">
            <a:extLst>
              <a:ext uri="{FF2B5EF4-FFF2-40B4-BE49-F238E27FC236}">
                <a16:creationId xmlns:a16="http://schemas.microsoft.com/office/drawing/2014/main" id="{EE190DA1-8ECB-FD80-E4A6-A576F0C903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6" y="2032001"/>
            <a:ext cx="5361501" cy="38608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</a:t>
            </a:r>
          </a:p>
        </p:txBody>
      </p:sp>
      <p:sp>
        <p:nvSpPr>
          <p:cNvPr id="6" name="Text Placeholder 60">
            <a:extLst>
              <a:ext uri="{FF2B5EF4-FFF2-40B4-BE49-F238E27FC236}">
                <a16:creationId xmlns:a16="http://schemas.microsoft.com/office/drawing/2014/main" id="{7C130D7C-2525-208A-A599-0B60F9930E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74449" y="2007361"/>
            <a:ext cx="4100915" cy="38608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chemeClr val="accent6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810064-5B60-7C12-A6D2-B59D1393276F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273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96522" y="798094"/>
            <a:ext cx="5356077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0" y="0"/>
            <a:ext cx="5818909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4639" y="609601"/>
            <a:ext cx="4618524" cy="576348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3092" r="-100978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5583381" y="581891"/>
            <a:ext cx="512619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F17EF76B-AE5C-40E9-AF64-DCFD884422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5EE4CD9C-A594-3E99-98F4-61B1463B98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96522" y="1920489"/>
            <a:ext cx="5361501" cy="44526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</a:t>
            </a:r>
          </a:p>
        </p:txBody>
      </p:sp>
    </p:spTree>
    <p:extLst>
      <p:ext uri="{BB962C8B-B14F-4D97-AF65-F5344CB8AC3E}">
        <p14:creationId xmlns:p14="http://schemas.microsoft.com/office/powerpoint/2010/main" val="519240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4184" y="588432"/>
            <a:ext cx="5245544" cy="67018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6373091" y="0"/>
            <a:ext cx="5818909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73283" y="588432"/>
            <a:ext cx="4618524" cy="576348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4013" r="-44013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6134598" y="515501"/>
            <a:ext cx="512619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A33F5B86-ED3B-631F-0145-E63479EB48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37410" y="6474933"/>
            <a:ext cx="1149441" cy="247433"/>
          </a:xfrm>
          <a:prstGeom prst="rect">
            <a:avLst/>
          </a:prstGeom>
        </p:spPr>
      </p:pic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2C044D3F-916D-8965-42C2-66A2868611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4185" y="1796229"/>
            <a:ext cx="5245544" cy="44526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</a:t>
            </a:r>
          </a:p>
        </p:txBody>
      </p:sp>
    </p:spTree>
    <p:extLst>
      <p:ext uri="{BB962C8B-B14F-4D97-AF65-F5344CB8AC3E}">
        <p14:creationId xmlns:p14="http://schemas.microsoft.com/office/powerpoint/2010/main" val="3379882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/Summary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1" y="642938"/>
            <a:ext cx="10283909" cy="8726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790CC93-49A1-4D61-3216-668E1B17A3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A7FA2185-D902-6D98-95BF-3F01E157E0E5}"/>
              </a:ext>
            </a:extLst>
          </p:cNvPr>
          <p:cNvSpPr/>
          <p:nvPr userDrawn="1"/>
        </p:nvSpPr>
        <p:spPr>
          <a:xfrm>
            <a:off x="889612" y="1936476"/>
            <a:ext cx="10283910" cy="1386588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6" name="Text Placeholder 60">
            <a:extLst>
              <a:ext uri="{FF2B5EF4-FFF2-40B4-BE49-F238E27FC236}">
                <a16:creationId xmlns:a16="http://schemas.microsoft.com/office/drawing/2014/main" id="{92758E2E-0AB8-95A3-6B80-CB555CB1D2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6" y="3743991"/>
            <a:ext cx="10502213" cy="2550484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</a:t>
            </a:r>
          </a:p>
        </p:txBody>
      </p:sp>
      <p:sp>
        <p:nvSpPr>
          <p:cNvPr id="7" name="Text Placeholder 60">
            <a:extLst>
              <a:ext uri="{FF2B5EF4-FFF2-40B4-BE49-F238E27FC236}">
                <a16:creationId xmlns:a16="http://schemas.microsoft.com/office/drawing/2014/main" id="{9A6689C7-A2B7-7050-F43E-5BA23764E8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6306" y="2153758"/>
            <a:ext cx="9636134" cy="96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Content Highlight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30D448-6CD7-9DAA-30DD-3DBCD43A9982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479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D232D6F8-7D69-0622-4124-A078F23EEEBC}"/>
              </a:ext>
            </a:extLst>
          </p:cNvPr>
          <p:cNvSpPr/>
          <p:nvPr userDrawn="1"/>
        </p:nvSpPr>
        <p:spPr>
          <a:xfrm>
            <a:off x="595769" y="2035533"/>
            <a:ext cx="3437008" cy="419451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7" name="Round Single Corner Rectangle 6">
            <a:extLst>
              <a:ext uri="{FF2B5EF4-FFF2-40B4-BE49-F238E27FC236}">
                <a16:creationId xmlns:a16="http://schemas.microsoft.com/office/drawing/2014/main" id="{A9D9E4DB-1988-55D6-38BF-4C6AEA299505}"/>
              </a:ext>
            </a:extLst>
          </p:cNvPr>
          <p:cNvSpPr/>
          <p:nvPr userDrawn="1"/>
        </p:nvSpPr>
        <p:spPr>
          <a:xfrm>
            <a:off x="4381729" y="2035533"/>
            <a:ext cx="3446027" cy="419451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8194300" y="2040891"/>
            <a:ext cx="3446027" cy="419451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6" name="Text Placeholder 60">
            <a:extLst>
              <a:ext uri="{FF2B5EF4-FFF2-40B4-BE49-F238E27FC236}">
                <a16:creationId xmlns:a16="http://schemas.microsoft.com/office/drawing/2014/main" id="{FE9DED47-EA35-840D-83F0-63FDC63FC6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8640" y="3175540"/>
            <a:ext cx="2751625" cy="277531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400">
                <a:latin typeface="Helvetica" pitchFamily="2" charset="0"/>
              </a:defRPr>
            </a:lvl2pPr>
            <a:lvl3pPr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List Layer 1</a:t>
            </a:r>
          </a:p>
          <a:p>
            <a:pPr lvl="1"/>
            <a:r>
              <a:rPr lang="en-US"/>
              <a:t>Text List Layer 2</a:t>
            </a:r>
          </a:p>
          <a:p>
            <a:pPr lvl="2"/>
            <a:r>
              <a:rPr lang="en-US"/>
              <a:t>Text List Layer 3</a:t>
            </a:r>
          </a:p>
        </p:txBody>
      </p:sp>
      <p:sp>
        <p:nvSpPr>
          <p:cNvPr id="28" name="Text Placeholder 60">
            <a:extLst>
              <a:ext uri="{FF2B5EF4-FFF2-40B4-BE49-F238E27FC236}">
                <a16:creationId xmlns:a16="http://schemas.microsoft.com/office/drawing/2014/main" id="{A2F11879-9669-5EED-DDB3-F6CD5F76B0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20187" y="3194223"/>
            <a:ext cx="2751625" cy="277531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buClr>
                <a:schemeClr val="accent2"/>
              </a:buClr>
              <a:defRPr lang="en-US" sz="14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List Layer 1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/>
              <a:t>Text List Layer 2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/>
              <a:t>Text List Layer 3</a:t>
            </a:r>
          </a:p>
        </p:txBody>
      </p:sp>
      <p:sp>
        <p:nvSpPr>
          <p:cNvPr id="30" name="Text Placeholder 60">
            <a:extLst>
              <a:ext uri="{FF2B5EF4-FFF2-40B4-BE49-F238E27FC236}">
                <a16:creationId xmlns:a16="http://schemas.microsoft.com/office/drawing/2014/main" id="{37FF097C-E1EC-19A5-650D-AF6C3384D5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9612" y="2236573"/>
            <a:ext cx="2780653" cy="7537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1" name="Text Placeholder 60">
            <a:extLst>
              <a:ext uri="{FF2B5EF4-FFF2-40B4-BE49-F238E27FC236}">
                <a16:creationId xmlns:a16="http://schemas.microsoft.com/office/drawing/2014/main" id="{02128630-FE4F-6247-B631-1389D52F54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20187" y="2225179"/>
            <a:ext cx="2751625" cy="7537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2" name="Text Placeholder 60">
            <a:extLst>
              <a:ext uri="{FF2B5EF4-FFF2-40B4-BE49-F238E27FC236}">
                <a16:creationId xmlns:a16="http://schemas.microsoft.com/office/drawing/2014/main" id="{73BEDCE2-7DF8-00BA-C355-91AC759829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14996" y="2225179"/>
            <a:ext cx="2780653" cy="7537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7C18632-2D38-AC81-D676-61F10913C5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822A2803-184E-B600-68A4-EFE3C81B71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41500" y="3237226"/>
            <a:ext cx="2751625" cy="277531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buClr>
                <a:schemeClr val="accent2"/>
              </a:buClr>
              <a:defRPr lang="en-US" sz="14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List Layer 1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/>
              <a:t>Text List Layer 2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/>
              <a:t>Text List Layer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7EFBF0-74BE-F6CA-0DE2-0ECED5B1535D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869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D232D6F8-7D69-0622-4124-A078F23EEEBC}"/>
              </a:ext>
            </a:extLst>
          </p:cNvPr>
          <p:cNvSpPr/>
          <p:nvPr userDrawn="1"/>
        </p:nvSpPr>
        <p:spPr>
          <a:xfrm>
            <a:off x="595768" y="1951463"/>
            <a:ext cx="5325529" cy="427858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7C18632-2D38-AC81-D676-61F10913C5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149F0AB2-A760-D623-5A12-161D40056A94}"/>
              </a:ext>
            </a:extLst>
          </p:cNvPr>
          <p:cNvSpPr/>
          <p:nvPr userDrawn="1"/>
        </p:nvSpPr>
        <p:spPr>
          <a:xfrm>
            <a:off x="6244169" y="1951463"/>
            <a:ext cx="5325529" cy="427858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9" name="Text Placeholder 60">
            <a:extLst>
              <a:ext uri="{FF2B5EF4-FFF2-40B4-BE49-F238E27FC236}">
                <a16:creationId xmlns:a16="http://schemas.microsoft.com/office/drawing/2014/main" id="{D40BE05B-4A56-BF2C-B540-D646313CCB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9612" y="2297151"/>
            <a:ext cx="4708300" cy="366875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</a:t>
            </a:r>
          </a:p>
        </p:txBody>
      </p:sp>
      <p:sp>
        <p:nvSpPr>
          <p:cNvPr id="10" name="Text Placeholder 60">
            <a:extLst>
              <a:ext uri="{FF2B5EF4-FFF2-40B4-BE49-F238E27FC236}">
                <a16:creationId xmlns:a16="http://schemas.microsoft.com/office/drawing/2014/main" id="{EB1ABAF2-182F-09C8-DC76-6000ED7890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01522" y="2297151"/>
            <a:ext cx="4668352" cy="366875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858B55-BB10-0161-BC6D-89DE96011B52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0532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E966E8CA-202D-0A7D-EAD0-759D3A2C89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94504" y="6411096"/>
            <a:ext cx="1289218" cy="27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6756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B3F2DAA-2331-7947-16F3-99D994390037}"/>
              </a:ext>
            </a:extLst>
          </p:cNvPr>
          <p:cNvGrpSpPr/>
          <p:nvPr userDrawn="1"/>
        </p:nvGrpSpPr>
        <p:grpSpPr>
          <a:xfrm>
            <a:off x="10569142" y="5611843"/>
            <a:ext cx="1442876" cy="1055415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2FEA23E-4AD8-7961-3FC1-8525149DA187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40EF8FB-460D-A13D-B944-4F70B761AFED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651952B-7D65-51DB-CE59-E0CB4FD245F0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49347EC-ACE1-8E52-8C3E-05AB6181329A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A18BCB-8D67-E64E-6020-39CCACB57EE4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3EFFE9-1BE4-F9C5-BD48-3B388A2D267A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A001D16-5EE8-3438-D500-15E534D54DD4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14AF13-6F13-DBA4-2320-B257D338914C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424886-C176-B198-4926-0D7420F97B5A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4BC28D-E364-CB37-248F-19A60A390978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8223C5-6236-86DE-2715-E8670BA938FC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5D684E-539B-9266-58D3-F6DD0B139524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81E8AF-C1B5-F4FF-F0E8-97F5BA098075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4414AE0-E866-0396-3148-2C1AA39A6FAE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2D29709-34BF-B514-8F18-0248D9EC1A6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E7AA5A7-11C8-82B3-D6A4-F86598E52BFC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FBB3ADE-2744-6E1D-A9C6-092FDB0A2253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A7B6AE1-8D73-E082-2442-17EF37336AB1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9AF1C41-6978-5C22-8114-41ED5954265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39DFB0A-A3D8-80FC-EE18-BC6D84032288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342AF2-22E2-0DE0-8BB1-5717143F5D41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75B7F3-7C6E-DBF4-D4C7-D2AA17634CE3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28288E2-4B6D-4E6A-694B-6D3A6AA146AB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702A8BF-3ABF-212D-B8AC-111D71588795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B8DE702-BE04-0F02-E43D-C08332483608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24C77F-9E39-0874-E2CC-CDA931B59CF5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597F533-D529-7AB0-8A45-F810F4ECE1C1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5D6EF0B-2125-85D7-E8F9-4DE25887BF14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0AD3FF-2178-78D9-0EB2-760E39FD89EA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4EF5C89-880F-C486-2F48-D0890E661F60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93D144F-361E-571C-424C-477044DDDE4C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A092B6B-1229-D819-A493-8985CC6E6DA2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C1E85A1-068F-9BC4-3CE5-981C0DEC0652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070A372-CA7D-0EEA-21D3-9359226F1D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2070F5C-2EF0-5A6E-7CD0-A4A097F54709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A7947BF-E992-440F-B2B8-65D0CA4F0812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4A67033-0FBA-9F2F-54AA-7BEE2D024F39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85729D5-23A0-717E-73A2-349F86859F24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46A62EF-356C-3AEF-1978-9C44556AEED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087DE5E-D845-FB8B-39FE-7F0C5F4A15B9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44EF10A-3EDE-C574-89CB-9D1DC60BFAFB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227BE48-3132-4179-930A-DA718091DB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C705AA0-9805-5267-854D-3D0E8C733DE3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71B5A5E-FEA1-1A13-1178-5CA8CCDF3701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AE20E9-B0F6-FD13-E0AF-7BD2614C2035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57C99BD-5ECE-EAA6-FBA0-A0CEDC19D14C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2EF631C-9B50-5FF7-53C1-53DA872F40E5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6D4F3EB-FB0E-2883-CC35-DD272E9E27E5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B05BE5FC-4608-7DB1-FE9F-9301948F93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729719" y="274562"/>
            <a:ext cx="2031415" cy="437290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C281870D-B354-CF68-2DED-700776BE6DCA}"/>
              </a:ext>
            </a:extLst>
          </p:cNvPr>
          <p:cNvGrpSpPr/>
          <p:nvPr userDrawn="1"/>
        </p:nvGrpSpPr>
        <p:grpSpPr>
          <a:xfrm>
            <a:off x="958311" y="3100278"/>
            <a:ext cx="5085694" cy="902939"/>
            <a:chOff x="702617" y="4639518"/>
            <a:chExt cx="5085694" cy="902939"/>
          </a:xfrm>
        </p:grpSpPr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2DEEEE8D-CDC4-CA82-0D98-E03DABD7D4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23362" y="5072610"/>
              <a:ext cx="164949" cy="235256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E340286-746C-5363-CF7D-E4F6CA4419AD}"/>
                </a:ext>
              </a:extLst>
            </p:cNvPr>
            <p:cNvSpPr txBox="1"/>
            <p:nvPr userDrawn="1"/>
          </p:nvSpPr>
          <p:spPr>
            <a:xfrm>
              <a:off x="702617" y="4639518"/>
              <a:ext cx="4974283" cy="902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6000"/>
                </a:lnSpc>
              </a:pPr>
              <a:r>
                <a:rPr lang="en-US" sz="8000" b="1" spc="-300">
                  <a:solidFill>
                    <a:srgbClr val="1B1B37"/>
                  </a:solidFill>
                  <a:latin typeface="Helvetica" pitchFamily="2" charset="0"/>
                  <a:cs typeface="Sora" pitchFamily="2" charset="0"/>
                </a:rPr>
                <a:t>Thank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1544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with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F78C8FAD-0AE5-F807-D38A-CD5F0622FD59}"/>
              </a:ext>
            </a:extLst>
          </p:cNvPr>
          <p:cNvSpPr/>
          <p:nvPr userDrawn="1"/>
        </p:nvSpPr>
        <p:spPr>
          <a:xfrm>
            <a:off x="2030921" y="3464549"/>
            <a:ext cx="5202078" cy="2600793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61" name="Picture Placeholder 11">
            <a:extLst>
              <a:ext uri="{FF2B5EF4-FFF2-40B4-BE49-F238E27FC236}">
                <a16:creationId xmlns:a16="http://schemas.microsoft.com/office/drawing/2014/main" id="{651CE1AF-5F24-4FBC-CF28-5B321BB11F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73307" y="3772298"/>
            <a:ext cx="1985826" cy="1985826"/>
          </a:xfrm>
          <a:prstGeom prst="rect">
            <a:avLst/>
          </a:prstGeom>
          <a:solidFill>
            <a:srgbClr val="1C1D3B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B3F2DAA-2331-7947-16F3-99D994390037}"/>
              </a:ext>
            </a:extLst>
          </p:cNvPr>
          <p:cNvGrpSpPr/>
          <p:nvPr userDrawn="1"/>
        </p:nvGrpSpPr>
        <p:grpSpPr>
          <a:xfrm>
            <a:off x="10569142" y="5611843"/>
            <a:ext cx="1442876" cy="1055415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2FEA23E-4AD8-7961-3FC1-8525149DA187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40EF8FB-460D-A13D-B944-4F70B761AFED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651952B-7D65-51DB-CE59-E0CB4FD245F0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49347EC-ACE1-8E52-8C3E-05AB6181329A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A18BCB-8D67-E64E-6020-39CCACB57EE4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3EFFE9-1BE4-F9C5-BD48-3B388A2D267A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A001D16-5EE8-3438-D500-15E534D54DD4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14AF13-6F13-DBA4-2320-B257D338914C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424886-C176-B198-4926-0D7420F97B5A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4BC28D-E364-CB37-248F-19A60A390978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8223C5-6236-86DE-2715-E8670BA938FC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5D684E-539B-9266-58D3-F6DD0B139524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81E8AF-C1B5-F4FF-F0E8-97F5BA098075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4414AE0-E866-0396-3148-2C1AA39A6FAE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2D29709-34BF-B514-8F18-0248D9EC1A6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E7AA5A7-11C8-82B3-D6A4-F86598E52BFC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FBB3ADE-2744-6E1D-A9C6-092FDB0A2253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A7B6AE1-8D73-E082-2442-17EF37336AB1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9AF1C41-6978-5C22-8114-41ED5954265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39DFB0A-A3D8-80FC-EE18-BC6D84032288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342AF2-22E2-0DE0-8BB1-5717143F5D41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75B7F3-7C6E-DBF4-D4C7-D2AA17634CE3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28288E2-4B6D-4E6A-694B-6D3A6AA146AB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702A8BF-3ABF-212D-B8AC-111D71588795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B8DE702-BE04-0F02-E43D-C08332483608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24C77F-9E39-0874-E2CC-CDA931B59CF5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597F533-D529-7AB0-8A45-F810F4ECE1C1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5D6EF0B-2125-85D7-E8F9-4DE25887BF14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0AD3FF-2178-78D9-0EB2-760E39FD89EA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4EF5C89-880F-C486-2F48-D0890E661F60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93D144F-361E-571C-424C-477044DDDE4C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A092B6B-1229-D819-A493-8985CC6E6DA2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C1E85A1-068F-9BC4-3CE5-981C0DEC0652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070A372-CA7D-0EEA-21D3-9359226F1D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2070F5C-2EF0-5A6E-7CD0-A4A097F54709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A7947BF-E992-440F-B2B8-65D0CA4F0812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4A67033-0FBA-9F2F-54AA-7BEE2D024F39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85729D5-23A0-717E-73A2-349F86859F24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46A62EF-356C-3AEF-1978-9C44556AEED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087DE5E-D845-FB8B-39FE-7F0C5F4A15B9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44EF10A-3EDE-C574-89CB-9D1DC60BFAFB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227BE48-3132-4179-930A-DA718091DB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C705AA0-9805-5267-854D-3D0E8C733DE3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71B5A5E-FEA1-1A13-1178-5CA8CCDF3701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AE20E9-B0F6-FD13-E0AF-7BD2614C2035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57C99BD-5ECE-EAA6-FBA0-A0CEDC19D14C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2EF631C-9B50-5FF7-53C1-53DA872F40E5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6D4F3EB-FB0E-2883-CC35-DD272E9E27E5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sp>
        <p:nvSpPr>
          <p:cNvPr id="59" name="Text Placeholder 60">
            <a:extLst>
              <a:ext uri="{FF2B5EF4-FFF2-40B4-BE49-F238E27FC236}">
                <a16:creationId xmlns:a16="http://schemas.microsoft.com/office/drawing/2014/main" id="{A12F0801-B6B2-47A7-21D4-BBECF44855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7740" y="4124261"/>
            <a:ext cx="3228489" cy="136527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chemeClr val="accent6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First &amp; Last Name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P xxx-xxx-xxx</a:t>
            </a:r>
          </a:p>
          <a:p>
            <a:pPr lvl="0"/>
            <a:r>
              <a:rPr lang="en-US"/>
              <a:t>E </a:t>
            </a:r>
            <a:r>
              <a:rPr lang="en-US" err="1"/>
              <a:t>xxx@auritas.com</a:t>
            </a:r>
            <a:endParaRPr lang="en-US"/>
          </a:p>
          <a:p>
            <a:pPr lvl="0"/>
            <a:endParaRPr lang="en-US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8F893CA-3DD1-7C30-9EEC-B8E02114C2BA}"/>
              </a:ext>
            </a:extLst>
          </p:cNvPr>
          <p:cNvGrpSpPr/>
          <p:nvPr userDrawn="1"/>
        </p:nvGrpSpPr>
        <p:grpSpPr>
          <a:xfrm>
            <a:off x="1173307" y="1555684"/>
            <a:ext cx="5085694" cy="902939"/>
            <a:chOff x="702617" y="4639518"/>
            <a:chExt cx="5085694" cy="902939"/>
          </a:xfrm>
        </p:grpSpPr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9A4C15E0-6782-8362-5565-7BFCBE13BD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623362" y="5072610"/>
              <a:ext cx="164949" cy="235256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BD96FC3-2A4E-2510-CEC2-CB2DA8BCFDCE}"/>
                </a:ext>
              </a:extLst>
            </p:cNvPr>
            <p:cNvSpPr txBox="1"/>
            <p:nvPr userDrawn="1"/>
          </p:nvSpPr>
          <p:spPr>
            <a:xfrm>
              <a:off x="702617" y="4639518"/>
              <a:ext cx="4974283" cy="902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6000"/>
                </a:lnSpc>
              </a:pPr>
              <a:r>
                <a:rPr lang="en-US" sz="8000" b="1" spc="-300">
                  <a:solidFill>
                    <a:srgbClr val="1B1B37"/>
                  </a:solidFill>
                  <a:latin typeface="Helvetica" pitchFamily="2" charset="0"/>
                  <a:cs typeface="Sora" pitchFamily="2" charset="0"/>
                </a:rPr>
                <a:t>Thank you</a:t>
              </a:r>
            </a:p>
          </p:txBody>
        </p:sp>
      </p:grpSp>
      <p:pic>
        <p:nvPicPr>
          <p:cNvPr id="60" name="Graphic 59">
            <a:extLst>
              <a:ext uri="{FF2B5EF4-FFF2-40B4-BE49-F238E27FC236}">
                <a16:creationId xmlns:a16="http://schemas.microsoft.com/office/drawing/2014/main" id="{FE8CAF5D-979E-7939-D8B1-ACB715864F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729719" y="274562"/>
            <a:ext cx="2031415" cy="43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78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374349-5971-14CC-B491-5EA13FDA5787}"/>
              </a:ext>
            </a:extLst>
          </p:cNvPr>
          <p:cNvSpPr txBox="1"/>
          <p:nvPr userDrawn="1"/>
        </p:nvSpPr>
        <p:spPr>
          <a:xfrm>
            <a:off x="154512" y="6555184"/>
            <a:ext cx="615194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b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© </a:t>
            </a:r>
            <a:fld id="{AF2E7C00-FEC2-A149-939B-C3C6587DEFA6}" type="datetimeyyyy">
              <a:rPr lang="en-US" sz="600" b="0" smtClean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2026</a:t>
            </a:fld>
            <a:r>
              <a:rPr lang="en-US" sz="600" b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 Auritas LLC.  All rights reserved.</a:t>
            </a: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77D7AF59-9BCA-B93D-EB39-6F6D3B1BE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F2D51-0203-3B60-1AEC-46B21B0EB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041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82" r:id="rId3"/>
    <p:sldLayoutId id="2147483771" r:id="rId4"/>
    <p:sldLayoutId id="2147483784" r:id="rId5"/>
    <p:sldLayoutId id="2147483785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86" r:id="rId12"/>
    <p:sldLayoutId id="2147483777" r:id="rId13"/>
    <p:sldLayoutId id="2147483783" r:id="rId14"/>
    <p:sldLayoutId id="2147483778" r:id="rId15"/>
    <p:sldLayoutId id="2147483779" r:id="rId16"/>
    <p:sldLayoutId id="2147483780" r:id="rId17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3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accent3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accent3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accent3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2970BD-FAE9-C7A2-DF72-589C0A3F88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71423" y="2403322"/>
            <a:ext cx="7102268" cy="2950731"/>
          </a:xfrm>
        </p:spPr>
        <p:txBody>
          <a:bodyPr>
            <a:normAutofit fontScale="92500"/>
          </a:bodyPr>
          <a:lstStyle/>
          <a:p>
            <a:r>
              <a:rPr lang="en-US"/>
              <a:t>OpenText Vendor Invoice Management (VIM) </a:t>
            </a:r>
            <a:r>
              <a:rPr lang="en-US" b="0"/>
              <a:t>vs.</a:t>
            </a:r>
            <a:r>
              <a:rPr lang="en-US"/>
              <a:t> SAP Central Invoice Management (CIM)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51CFA8-F9C4-DEF0-D831-C1812B5ABA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71423" y="1830610"/>
            <a:ext cx="6802279" cy="468297"/>
          </a:xfrm>
        </p:spPr>
        <p:txBody>
          <a:bodyPr>
            <a:normAutofit/>
          </a:bodyPr>
          <a:lstStyle/>
          <a:p>
            <a:r>
              <a:rPr lang="en-US"/>
              <a:t>Driving Innovation, Empowering Transformation.</a:t>
            </a:r>
          </a:p>
        </p:txBody>
      </p:sp>
    </p:spTree>
    <p:extLst>
      <p:ext uri="{BB962C8B-B14F-4D97-AF65-F5344CB8AC3E}">
        <p14:creationId xmlns:p14="http://schemas.microsoft.com/office/powerpoint/2010/main" val="1619689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ff-page Connector 18">
            <a:extLst>
              <a:ext uri="{FF2B5EF4-FFF2-40B4-BE49-F238E27FC236}">
                <a16:creationId xmlns:a16="http://schemas.microsoft.com/office/drawing/2014/main" id="{E077A7FD-4DFB-0762-79E1-AAA0B34EE10F}"/>
              </a:ext>
            </a:extLst>
          </p:cNvPr>
          <p:cNvSpPr/>
          <p:nvPr/>
        </p:nvSpPr>
        <p:spPr>
          <a:xfrm rot="16200000">
            <a:off x="2467458" y="1458284"/>
            <a:ext cx="942348" cy="3868108"/>
          </a:xfrm>
          <a:prstGeom prst="flowChartOffpage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28" name="AutoShape 13">
            <a:extLst>
              <a:ext uri="{FF2B5EF4-FFF2-40B4-BE49-F238E27FC236}">
                <a16:creationId xmlns:a16="http://schemas.microsoft.com/office/drawing/2014/main" id="{392B5138-118F-A920-B83A-297FA3B3F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4621" y="4155559"/>
            <a:ext cx="942647" cy="932277"/>
          </a:xfrm>
          <a:prstGeom prst="chevron">
            <a:avLst>
              <a:gd name="adj" fmla="val 84069"/>
            </a:avLst>
          </a:prstGeom>
          <a:solidFill>
            <a:schemeClr val="accent2"/>
          </a:solidFill>
          <a:ln w="3810" algn="ctr">
            <a:noFill/>
            <a:miter lim="800000"/>
            <a:headEnd/>
            <a:tailEnd/>
          </a:ln>
          <a:effectLst/>
        </p:spPr>
        <p:txBody>
          <a:bodyPr rot="10800000" vert="eaVert" wrap="none" lIns="0" tIns="0" rIns="0" bIns="0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" pitchFamily="2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9" name="Off-page Connector 28">
            <a:extLst>
              <a:ext uri="{FF2B5EF4-FFF2-40B4-BE49-F238E27FC236}">
                <a16:creationId xmlns:a16="http://schemas.microsoft.com/office/drawing/2014/main" id="{E622706B-23AC-3A1D-1875-9F9BE5C54A0D}"/>
              </a:ext>
            </a:extLst>
          </p:cNvPr>
          <p:cNvSpPr/>
          <p:nvPr/>
        </p:nvSpPr>
        <p:spPr>
          <a:xfrm rot="16200000">
            <a:off x="2467458" y="2687645"/>
            <a:ext cx="942348" cy="3868108"/>
          </a:xfrm>
          <a:prstGeom prst="flowChartOffpage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30" name="AutoShape 13">
            <a:extLst>
              <a:ext uri="{FF2B5EF4-FFF2-40B4-BE49-F238E27FC236}">
                <a16:creationId xmlns:a16="http://schemas.microsoft.com/office/drawing/2014/main" id="{1C8FBEFC-8916-0D66-A824-1F9AF1F7C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4619" y="5391026"/>
            <a:ext cx="942647" cy="932277"/>
          </a:xfrm>
          <a:prstGeom prst="chevron">
            <a:avLst>
              <a:gd name="adj" fmla="val 84069"/>
            </a:avLst>
          </a:prstGeom>
          <a:solidFill>
            <a:schemeClr val="accent2"/>
          </a:solidFill>
          <a:ln w="3810" algn="ctr">
            <a:noFill/>
            <a:miter lim="800000"/>
            <a:headEnd/>
            <a:tailEnd/>
          </a:ln>
          <a:effectLst/>
        </p:spPr>
        <p:txBody>
          <a:bodyPr rot="10800000" vert="eaVert" wrap="none" lIns="0" tIns="0" rIns="0" bIns="0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" pitchFamily="2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1" name="Off-page Connector 30">
            <a:extLst>
              <a:ext uri="{FF2B5EF4-FFF2-40B4-BE49-F238E27FC236}">
                <a16:creationId xmlns:a16="http://schemas.microsoft.com/office/drawing/2014/main" id="{DDB04D74-EF2A-E1F9-32BF-9309C712CD5D}"/>
              </a:ext>
            </a:extLst>
          </p:cNvPr>
          <p:cNvSpPr/>
          <p:nvPr/>
        </p:nvSpPr>
        <p:spPr>
          <a:xfrm rot="16200000">
            <a:off x="2467456" y="3923112"/>
            <a:ext cx="942348" cy="3868108"/>
          </a:xfrm>
          <a:prstGeom prst="flowChartOffpage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25" name="AutoShape 13">
            <a:extLst>
              <a:ext uri="{FF2B5EF4-FFF2-40B4-BE49-F238E27FC236}">
                <a16:creationId xmlns:a16="http://schemas.microsoft.com/office/drawing/2014/main" id="{EB71FD9B-6283-47CD-896C-8C17AC252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4623" y="1690731"/>
            <a:ext cx="942647" cy="932277"/>
          </a:xfrm>
          <a:prstGeom prst="chevron">
            <a:avLst>
              <a:gd name="adj" fmla="val 84069"/>
            </a:avLst>
          </a:prstGeom>
          <a:solidFill>
            <a:schemeClr val="accent2"/>
          </a:solidFill>
          <a:ln w="3810" algn="ctr">
            <a:noFill/>
            <a:miter lim="800000"/>
            <a:headEnd/>
            <a:tailEnd/>
          </a:ln>
          <a:effectLst/>
        </p:spPr>
        <p:txBody>
          <a:bodyPr rot="10800000" vert="eaVert" wrap="none" lIns="0" tIns="0" rIns="0" bIns="0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" pitchFamily="2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Off-page Connector 3">
            <a:extLst>
              <a:ext uri="{FF2B5EF4-FFF2-40B4-BE49-F238E27FC236}">
                <a16:creationId xmlns:a16="http://schemas.microsoft.com/office/drawing/2014/main" id="{02E5BD76-F718-B587-C793-8E892EBC1EC9}"/>
              </a:ext>
            </a:extLst>
          </p:cNvPr>
          <p:cNvSpPr/>
          <p:nvPr/>
        </p:nvSpPr>
        <p:spPr>
          <a:xfrm rot="16200000">
            <a:off x="2467460" y="222817"/>
            <a:ext cx="942348" cy="3868108"/>
          </a:xfrm>
          <a:prstGeom prst="flowChartOffpage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E4B32-5E9D-4010-A55E-8CCDBFE21C13}"/>
              </a:ext>
            </a:extLst>
          </p:cNvPr>
          <p:cNvSpPr txBox="1"/>
          <p:nvPr/>
        </p:nvSpPr>
        <p:spPr>
          <a:xfrm>
            <a:off x="5520301" y="1862119"/>
            <a:ext cx="5641431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rPr>
              <a:t>Streamline and digitize invoice processing.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rPr>
              <a:t>Use business rules instead of customizations.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solidFill>
                  <a:prstClr val="black"/>
                </a:solidFill>
                <a:latin typeface="Helvetica" pitchFamily="2" charset="0"/>
              </a:rPr>
              <a:t>Reduce manual intervention by 85%.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A08778-37D1-4EF3-8C37-5F9E7F1C9181}"/>
              </a:ext>
            </a:extLst>
          </p:cNvPr>
          <p:cNvSpPr txBox="1"/>
          <p:nvPr/>
        </p:nvSpPr>
        <p:spPr>
          <a:xfrm>
            <a:off x="5531437" y="2985340"/>
            <a:ext cx="545372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buClr>
                <a:schemeClr val="accent2"/>
              </a:buClr>
              <a:defRPr/>
            </a:pPr>
            <a:r>
              <a:rPr lang="en-US">
                <a:solidFill>
                  <a:prstClr val="black"/>
                </a:solidFill>
                <a:latin typeface="Helvetica" pitchFamily="2" charset="0"/>
              </a:rPr>
              <a:t>Grow digital invoicing, target paper reduction with new vendors and non-PO.</a:t>
            </a:r>
          </a:p>
          <a:p>
            <a:pPr lvl="0">
              <a:buClr>
                <a:schemeClr val="accent2"/>
              </a:buClr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rPr>
              <a:t>Shrank cycle time from 18 to 4 avg. days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D07EC6-E643-4262-9936-98073E433298}"/>
              </a:ext>
            </a:extLst>
          </p:cNvPr>
          <p:cNvSpPr txBox="1"/>
          <p:nvPr/>
        </p:nvSpPr>
        <p:spPr>
          <a:xfrm>
            <a:off x="5520300" y="4199843"/>
            <a:ext cx="6169191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>
                <a:solidFill>
                  <a:prstClr val="black"/>
                </a:solidFill>
                <a:latin typeface="Helvetica" pitchFamily="2" charset="0"/>
              </a:rPr>
              <a:t>Root cause and resolve vendor exceptions via supplier performance meetings.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rPr>
              <a:t>Maximize cash flow, minimize exceptions = maximize DPO</a:t>
            </a:r>
          </a:p>
        </p:txBody>
      </p:sp>
      <p:sp>
        <p:nvSpPr>
          <p:cNvPr id="11" name="TextBox 26">
            <a:extLst>
              <a:ext uri="{FF2B5EF4-FFF2-40B4-BE49-F238E27FC236}">
                <a16:creationId xmlns:a16="http://schemas.microsoft.com/office/drawing/2014/main" id="{1F040886-DB1D-4C43-98D4-A66D0BF1D9DE}"/>
              </a:ext>
            </a:extLst>
          </p:cNvPr>
          <p:cNvSpPr txBox="1"/>
          <p:nvPr/>
        </p:nvSpPr>
        <p:spPr>
          <a:xfrm>
            <a:off x="1430677" y="2006035"/>
            <a:ext cx="267242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5541"/>
              </a:spcBef>
              <a:spcAft>
                <a:spcPct val="0"/>
              </a:spcAft>
              <a:buClr>
                <a:srgbClr val="F0AB00"/>
              </a:buClr>
              <a:buSzPct val="120000"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Reduce Labor</a:t>
            </a:r>
          </a:p>
        </p:txBody>
      </p:sp>
      <p:sp>
        <p:nvSpPr>
          <p:cNvPr id="13" name="TextBox 26">
            <a:extLst>
              <a:ext uri="{FF2B5EF4-FFF2-40B4-BE49-F238E27FC236}">
                <a16:creationId xmlns:a16="http://schemas.microsoft.com/office/drawing/2014/main" id="{783339BE-6FB1-4A37-A2C7-F180A4B3131D}"/>
              </a:ext>
            </a:extLst>
          </p:cNvPr>
          <p:cNvSpPr txBox="1"/>
          <p:nvPr/>
        </p:nvSpPr>
        <p:spPr>
          <a:xfrm>
            <a:off x="1409705" y="3226812"/>
            <a:ext cx="385056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5541"/>
              </a:spcBef>
              <a:spcAft>
                <a:spcPct val="0"/>
              </a:spcAft>
              <a:buClr>
                <a:srgbClr val="F0AB00"/>
              </a:buClr>
              <a:buSzPct val="120000"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Reduce Cycle Time</a:t>
            </a:r>
          </a:p>
        </p:txBody>
      </p:sp>
      <p:sp>
        <p:nvSpPr>
          <p:cNvPr id="15" name="TextBox 26">
            <a:extLst>
              <a:ext uri="{FF2B5EF4-FFF2-40B4-BE49-F238E27FC236}">
                <a16:creationId xmlns:a16="http://schemas.microsoft.com/office/drawing/2014/main" id="{28D05BCE-38E6-4FFF-80F4-0343061FA54C}"/>
              </a:ext>
            </a:extLst>
          </p:cNvPr>
          <p:cNvSpPr txBox="1"/>
          <p:nvPr/>
        </p:nvSpPr>
        <p:spPr>
          <a:xfrm>
            <a:off x="1362685" y="4481604"/>
            <a:ext cx="38956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5541"/>
              </a:spcBef>
              <a:spcAft>
                <a:spcPct val="0"/>
              </a:spcAft>
              <a:buClr>
                <a:srgbClr val="F0AB00"/>
              </a:buClr>
              <a:buSzPct val="120000"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Improve Relationships</a:t>
            </a:r>
          </a:p>
        </p:txBody>
      </p:sp>
      <p:sp>
        <p:nvSpPr>
          <p:cNvPr id="17" name="TextBox 26">
            <a:extLst>
              <a:ext uri="{FF2B5EF4-FFF2-40B4-BE49-F238E27FC236}">
                <a16:creationId xmlns:a16="http://schemas.microsoft.com/office/drawing/2014/main" id="{B5F61222-7FB0-478B-8CB4-647DC7A82326}"/>
              </a:ext>
            </a:extLst>
          </p:cNvPr>
          <p:cNvSpPr txBox="1"/>
          <p:nvPr/>
        </p:nvSpPr>
        <p:spPr>
          <a:xfrm>
            <a:off x="1409705" y="5729234"/>
            <a:ext cx="309895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5541"/>
              </a:spcBef>
              <a:spcAft>
                <a:spcPct val="0"/>
              </a:spcAft>
              <a:buClr>
                <a:srgbClr val="F0AB00"/>
              </a:buClr>
              <a:buSzPct val="120000"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Create Scalability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BE6797-4890-45DC-8258-5E5735C5391A}"/>
              </a:ext>
            </a:extLst>
          </p:cNvPr>
          <p:cNvSpPr txBox="1"/>
          <p:nvPr/>
        </p:nvSpPr>
        <p:spPr>
          <a:xfrm>
            <a:off x="5531437" y="5580165"/>
            <a:ext cx="615805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rPr>
              <a:t>Standardize and automate for shared </a:t>
            </a:r>
            <a:r>
              <a:rPr lang="en-US">
                <a:solidFill>
                  <a:prstClr val="black"/>
                </a:solidFill>
                <a:latin typeface="Helvetica" pitchFamily="2" charset="0"/>
              </a:rPr>
              <a:t>s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rPr>
              <a:t>ervice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rPr>
              <a:t> enablement.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lang="en-US">
                <a:solidFill>
                  <a:prstClr val="black"/>
                </a:solidFill>
                <a:latin typeface="Helvetica" pitchFamily="2" charset="0"/>
              </a:rPr>
              <a:t>O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rPr>
              <a:t>perational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rPr>
              <a:t> excellence balances people-process-technology.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C723C4-9689-210D-AACF-9012E41EE20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ea typeface="+mj-ea"/>
                <a:cs typeface="+mj-cs"/>
              </a:rPr>
              <a:t>Invoice-To-Pay Business Drivers </a:t>
            </a:r>
          </a:p>
        </p:txBody>
      </p:sp>
      <p:sp>
        <p:nvSpPr>
          <p:cNvPr id="5" name="AutoShape 13">
            <a:extLst>
              <a:ext uri="{FF2B5EF4-FFF2-40B4-BE49-F238E27FC236}">
                <a16:creationId xmlns:a16="http://schemas.microsoft.com/office/drawing/2014/main" id="{73FD97D1-9792-96E5-0996-E6EA37B79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4621" y="2926198"/>
            <a:ext cx="942647" cy="932277"/>
          </a:xfrm>
          <a:prstGeom prst="chevron">
            <a:avLst>
              <a:gd name="adj" fmla="val 84069"/>
            </a:avLst>
          </a:prstGeom>
          <a:solidFill>
            <a:schemeClr val="accent2"/>
          </a:solidFill>
          <a:ln w="3810" algn="ctr">
            <a:noFill/>
            <a:miter lim="800000"/>
            <a:headEnd/>
            <a:tailEnd/>
          </a:ln>
          <a:effectLst/>
        </p:spPr>
        <p:txBody>
          <a:bodyPr rot="10800000" vert="eaVert" wrap="none" lIns="0" tIns="0" rIns="0" bIns="0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" pitchFamily="2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7940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2A89D53-B877-2292-EA98-6212C019DFC1}"/>
              </a:ext>
            </a:extLst>
          </p:cNvPr>
          <p:cNvCxnSpPr>
            <a:cxnSpLocks/>
          </p:cNvCxnSpPr>
          <p:nvPr/>
        </p:nvCxnSpPr>
        <p:spPr>
          <a:xfrm>
            <a:off x="2402117" y="1477178"/>
            <a:ext cx="0" cy="465475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CA5DFF3-76B1-752D-2D8E-9DB259CDBBBB}"/>
              </a:ext>
            </a:extLst>
          </p:cNvPr>
          <p:cNvCxnSpPr>
            <a:cxnSpLocks/>
          </p:cNvCxnSpPr>
          <p:nvPr/>
        </p:nvCxnSpPr>
        <p:spPr>
          <a:xfrm>
            <a:off x="3840685" y="1477178"/>
            <a:ext cx="0" cy="463689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CEBD851-0D9D-0A7C-C47D-876E562E2304}"/>
              </a:ext>
            </a:extLst>
          </p:cNvPr>
          <p:cNvSpPr txBox="1"/>
          <p:nvPr/>
        </p:nvSpPr>
        <p:spPr>
          <a:xfrm flipH="1">
            <a:off x="514321" y="4763162"/>
            <a:ext cx="1728514" cy="2923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815962" rtl="0" eaLnBrk="1" fontAlgn="base" latinLnBrk="0" hangingPunct="1">
              <a:lnSpc>
                <a:spcPct val="100000"/>
              </a:lnSpc>
              <a:spcBef>
                <a:spcPts val="451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9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Grow Digital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FBB06A-C272-3CCF-356F-C6077CDA72CC}"/>
              </a:ext>
            </a:extLst>
          </p:cNvPr>
          <p:cNvSpPr txBox="1"/>
          <p:nvPr/>
        </p:nvSpPr>
        <p:spPr>
          <a:xfrm flipH="1">
            <a:off x="590012" y="2822693"/>
            <a:ext cx="1577132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815962" rtl="0" eaLnBrk="1" fontAlgn="base" latinLnBrk="0" hangingPunct="1">
              <a:lnSpc>
                <a:spcPct val="100000"/>
              </a:lnSpc>
              <a:spcBef>
                <a:spcPts val="451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Application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8F0DD2-44D1-2951-1F3A-194D021A767E}"/>
              </a:ext>
            </a:extLst>
          </p:cNvPr>
          <p:cNvSpPr txBox="1"/>
          <p:nvPr/>
        </p:nvSpPr>
        <p:spPr>
          <a:xfrm flipH="1">
            <a:off x="514321" y="3775744"/>
            <a:ext cx="1728515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815962" rtl="0" eaLnBrk="1" fontAlgn="base" latinLnBrk="0" hangingPunct="1">
              <a:lnSpc>
                <a:spcPct val="100000"/>
              </a:lnSpc>
              <a:spcBef>
                <a:spcPts val="451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Systems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1E8160-D83C-1A2E-D1CB-BDD0D507065D}"/>
              </a:ext>
            </a:extLst>
          </p:cNvPr>
          <p:cNvSpPr txBox="1"/>
          <p:nvPr/>
        </p:nvSpPr>
        <p:spPr>
          <a:xfrm flipH="1">
            <a:off x="760614" y="1915362"/>
            <a:ext cx="1235928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815962" rtl="0" eaLnBrk="1" fontAlgn="base" latinLnBrk="0" hangingPunct="1">
              <a:lnSpc>
                <a:spcPct val="100000"/>
              </a:lnSpc>
              <a:spcBef>
                <a:spcPts val="451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Global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5CE1D1-A1EE-8746-6AEA-61982BB96973}"/>
              </a:ext>
            </a:extLst>
          </p:cNvPr>
          <p:cNvSpPr txBox="1"/>
          <p:nvPr/>
        </p:nvSpPr>
        <p:spPr>
          <a:xfrm>
            <a:off x="4051849" y="1630134"/>
            <a:ext cx="7932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-285286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A1A"/>
              </a:buClr>
              <a:buSzPct val="89000"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rPr>
              <a:t>Scale for growth with 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8F8F8">
                    <a:lumMod val="10000"/>
                  </a:srgbClr>
                </a:solidFill>
                <a:effectLst/>
                <a:uLnTx/>
                <a:uFillTx/>
                <a:latin typeface="Helvetica" pitchFamily="2" charset="0"/>
                <a:cs typeface="Arial Narrow"/>
              </a:rPr>
              <a:t>common, standard global processes</a:t>
            </a:r>
          </a:p>
          <a:p>
            <a:pPr marL="0" marR="0" lvl="1" indent="-285286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A1A"/>
              </a:buClr>
              <a:buSzPct val="89000"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8F8F8">
                    <a:lumMod val="10000"/>
                  </a:srgbClr>
                </a:solidFill>
                <a:effectLst/>
                <a:uLnTx/>
                <a:uFillTx/>
                <a:latin typeface="Helvetica" pitchFamily="2" charset="0"/>
                <a:cs typeface="Arial Narrow"/>
              </a:rPr>
              <a:t>Develop and track key performance metrics to trend progress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782630-6ED4-F69B-9127-D7F5F1BA0F9E}"/>
              </a:ext>
            </a:extLst>
          </p:cNvPr>
          <p:cNvSpPr txBox="1"/>
          <p:nvPr/>
        </p:nvSpPr>
        <p:spPr>
          <a:xfrm>
            <a:off x="4051849" y="2624496"/>
            <a:ext cx="6689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-285286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rPr>
              <a:t>SAP validation, rejection, exception handling, workflow, approval and posting minimal SAP customizations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032FAB-A3BF-F859-C491-F227E678C96D}"/>
              </a:ext>
            </a:extLst>
          </p:cNvPr>
          <p:cNvSpPr txBox="1"/>
          <p:nvPr/>
        </p:nvSpPr>
        <p:spPr>
          <a:xfrm>
            <a:off x="4051849" y="4709301"/>
            <a:ext cx="7901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605" marR="0" lvl="1" indent="-342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rPr>
              <a:t>Architect future state supplier portal integration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6FF5EC-4349-43C2-1E2C-FACC861B6EEB}"/>
              </a:ext>
            </a:extLst>
          </p:cNvPr>
          <p:cNvSpPr txBox="1"/>
          <p:nvPr/>
        </p:nvSpPr>
        <p:spPr>
          <a:xfrm>
            <a:off x="4051849" y="3614378"/>
            <a:ext cx="7932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rPr>
              <a:t>Integrate EDI and </a:t>
            </a:r>
            <a:r>
              <a:rPr kumimoji="0" lang="en-US" b="0" i="1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rPr>
              <a:t>auto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rPr>
              <a:t> ingest emailed invoices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rPr>
              <a:t>Manage digital invoices in a payables platform to enable business rules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BE43B4-834E-0AD3-9BF9-78ADC868FC92}"/>
              </a:ext>
            </a:extLst>
          </p:cNvPr>
          <p:cNvSpPr txBox="1"/>
          <p:nvPr/>
        </p:nvSpPr>
        <p:spPr>
          <a:xfrm flipH="1">
            <a:off x="514321" y="5529298"/>
            <a:ext cx="1728515" cy="5847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815962" rtl="0" eaLnBrk="1" fontAlgn="base" latinLnBrk="0" hangingPunct="1">
              <a:lnSpc>
                <a:spcPct val="100000"/>
              </a:lnSpc>
              <a:spcBef>
                <a:spcPts val="451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9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Change Management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82E790-1E11-607F-1034-7DF2D056C44A}"/>
              </a:ext>
            </a:extLst>
          </p:cNvPr>
          <p:cNvSpPr txBox="1"/>
          <p:nvPr/>
        </p:nvSpPr>
        <p:spPr>
          <a:xfrm>
            <a:off x="4051849" y="5529298"/>
            <a:ext cx="7277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rPr>
              <a:t>Lead change with business process, not technology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rPr>
              <a:t>Build cross functional change coalition to root the cultural change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EC4C2A3-E3A5-1C44-B77E-5DD671309CA7}"/>
              </a:ext>
            </a:extLst>
          </p:cNvPr>
          <p:cNvCxnSpPr>
            <a:cxnSpLocks/>
          </p:cNvCxnSpPr>
          <p:nvPr/>
        </p:nvCxnSpPr>
        <p:spPr>
          <a:xfrm>
            <a:off x="372611" y="5377250"/>
            <a:ext cx="11446777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388D59-EE05-2E7D-A8DA-BAF233FF54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9612" y="642938"/>
            <a:ext cx="8965588" cy="765967"/>
          </a:xfrm>
        </p:spPr>
        <p:txBody>
          <a:bodyPr/>
          <a:lstStyle/>
          <a:p>
            <a:r>
              <a:rPr lang="en-US"/>
              <a:t>Scope &amp; Objectives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9EA983F-8297-56C0-339B-588BF463F3B7}"/>
              </a:ext>
            </a:extLst>
          </p:cNvPr>
          <p:cNvCxnSpPr>
            <a:cxnSpLocks/>
          </p:cNvCxnSpPr>
          <p:nvPr/>
        </p:nvCxnSpPr>
        <p:spPr>
          <a:xfrm>
            <a:off x="372611" y="4421660"/>
            <a:ext cx="11446777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FC8FEA3-8192-6BBF-8CFD-A971E62EBF3B}"/>
              </a:ext>
            </a:extLst>
          </p:cNvPr>
          <p:cNvCxnSpPr>
            <a:cxnSpLocks/>
          </p:cNvCxnSpPr>
          <p:nvPr/>
        </p:nvCxnSpPr>
        <p:spPr>
          <a:xfrm>
            <a:off x="372611" y="3441357"/>
            <a:ext cx="11446777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C30CBBC-9F6E-35E1-75F6-B59FF8B9D603}"/>
              </a:ext>
            </a:extLst>
          </p:cNvPr>
          <p:cNvCxnSpPr>
            <a:cxnSpLocks/>
          </p:cNvCxnSpPr>
          <p:nvPr/>
        </p:nvCxnSpPr>
        <p:spPr>
          <a:xfrm>
            <a:off x="372611" y="2485768"/>
            <a:ext cx="11446777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Graphic 33" descr="Users with solid fill">
            <a:extLst>
              <a:ext uri="{FF2B5EF4-FFF2-40B4-BE49-F238E27FC236}">
                <a16:creationId xmlns:a16="http://schemas.microsoft.com/office/drawing/2014/main" id="{A8C4DC98-8766-01A6-D361-E6695EDFA5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07693" y="5561658"/>
            <a:ext cx="570606" cy="570606"/>
          </a:xfrm>
          <a:prstGeom prst="rect">
            <a:avLst/>
          </a:prstGeom>
        </p:spPr>
      </p:pic>
      <p:pic>
        <p:nvPicPr>
          <p:cNvPr id="37" name="Graphic 36" descr="Blueprint with solid fill">
            <a:extLst>
              <a:ext uri="{FF2B5EF4-FFF2-40B4-BE49-F238E27FC236}">
                <a16:creationId xmlns:a16="http://schemas.microsoft.com/office/drawing/2014/main" id="{68BC1482-B50D-5DBC-5A2E-E8D6ACD8C9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07693" y="4597709"/>
            <a:ext cx="570606" cy="570606"/>
          </a:xfrm>
          <a:prstGeom prst="rect">
            <a:avLst/>
          </a:prstGeom>
        </p:spPr>
      </p:pic>
      <p:pic>
        <p:nvPicPr>
          <p:cNvPr id="39" name="Graphic 38" descr="Document with solid fill">
            <a:extLst>
              <a:ext uri="{FF2B5EF4-FFF2-40B4-BE49-F238E27FC236}">
                <a16:creationId xmlns:a16="http://schemas.microsoft.com/office/drawing/2014/main" id="{67DCF752-C090-DA83-4EE1-D6726EB51B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07693" y="3633759"/>
            <a:ext cx="570606" cy="570606"/>
          </a:xfrm>
          <a:prstGeom prst="rect">
            <a:avLst/>
          </a:prstGeom>
        </p:spPr>
      </p:pic>
      <p:pic>
        <p:nvPicPr>
          <p:cNvPr id="41" name="Graphic 40" descr="Workflow with solid fill">
            <a:extLst>
              <a:ext uri="{FF2B5EF4-FFF2-40B4-BE49-F238E27FC236}">
                <a16:creationId xmlns:a16="http://schemas.microsoft.com/office/drawing/2014/main" id="{EBDE6C93-19FA-B8E9-D6D6-0710B1A2C8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26848" y="2669809"/>
            <a:ext cx="570606" cy="570606"/>
          </a:xfrm>
          <a:prstGeom prst="rect">
            <a:avLst/>
          </a:prstGeom>
        </p:spPr>
      </p:pic>
      <p:pic>
        <p:nvPicPr>
          <p:cNvPr id="45" name="Graphic 44" descr="World with solid fill">
            <a:extLst>
              <a:ext uri="{FF2B5EF4-FFF2-40B4-BE49-F238E27FC236}">
                <a16:creationId xmlns:a16="http://schemas.microsoft.com/office/drawing/2014/main" id="{32189B25-5B5E-9621-6A84-95A6C79A11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817613" y="1736348"/>
            <a:ext cx="540117" cy="54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539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ingle Corner Rectangle 3">
            <a:extLst>
              <a:ext uri="{FF2B5EF4-FFF2-40B4-BE49-F238E27FC236}">
                <a16:creationId xmlns:a16="http://schemas.microsoft.com/office/drawing/2014/main" id="{C0AFA36C-3C6D-FDEB-6DFE-B8C1FD3144C2}"/>
              </a:ext>
            </a:extLst>
          </p:cNvPr>
          <p:cNvSpPr/>
          <p:nvPr/>
        </p:nvSpPr>
        <p:spPr>
          <a:xfrm>
            <a:off x="889612" y="2132227"/>
            <a:ext cx="5029274" cy="3620048"/>
          </a:xfrm>
          <a:prstGeom prst="round1Rect">
            <a:avLst>
              <a:gd name="adj" fmla="val 1098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CA3309B4-7917-56B5-F5A5-906864FEFBE4}"/>
              </a:ext>
            </a:extLst>
          </p:cNvPr>
          <p:cNvSpPr/>
          <p:nvPr/>
        </p:nvSpPr>
        <p:spPr>
          <a:xfrm>
            <a:off x="6273116" y="2132227"/>
            <a:ext cx="5029274" cy="3620048"/>
          </a:xfrm>
          <a:prstGeom prst="round1Rect">
            <a:avLst>
              <a:gd name="adj" fmla="val 1098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 Single Corner Rectangle 17">
            <a:extLst>
              <a:ext uri="{FF2B5EF4-FFF2-40B4-BE49-F238E27FC236}">
                <a16:creationId xmlns:a16="http://schemas.microsoft.com/office/drawing/2014/main" id="{F58F967C-85FF-422F-EEB1-37F1D2706097}"/>
              </a:ext>
            </a:extLst>
          </p:cNvPr>
          <p:cNvSpPr/>
          <p:nvPr/>
        </p:nvSpPr>
        <p:spPr>
          <a:xfrm>
            <a:off x="1170569" y="2005557"/>
            <a:ext cx="1370750" cy="401781"/>
          </a:xfrm>
          <a:prstGeom prst="round1Rect">
            <a:avLst>
              <a:gd name="adj" fmla="val 109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 Single Corner Rectangle 18">
            <a:extLst>
              <a:ext uri="{FF2B5EF4-FFF2-40B4-BE49-F238E27FC236}">
                <a16:creationId xmlns:a16="http://schemas.microsoft.com/office/drawing/2014/main" id="{E17E1626-3441-2752-3B25-588068513B74}"/>
              </a:ext>
            </a:extLst>
          </p:cNvPr>
          <p:cNvSpPr/>
          <p:nvPr/>
        </p:nvSpPr>
        <p:spPr>
          <a:xfrm>
            <a:off x="6555179" y="2005557"/>
            <a:ext cx="1568403" cy="401781"/>
          </a:xfrm>
          <a:prstGeom prst="round1Rect">
            <a:avLst>
              <a:gd name="adj" fmla="val 109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E73E7-E3BC-3E4B-300B-587EFBB6B0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9612" y="642938"/>
            <a:ext cx="2520853" cy="872611"/>
          </a:xfrm>
        </p:spPr>
        <p:txBody>
          <a:bodyPr/>
          <a:lstStyle/>
          <a:p>
            <a:r>
              <a:rPr lang="en-US"/>
              <a:t>Solutions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46B95EF8-9F3C-8CBD-8A15-CBA8AD6D0DCD}"/>
              </a:ext>
            </a:extLst>
          </p:cNvPr>
          <p:cNvSpPr txBox="1">
            <a:spLocks/>
          </p:cNvSpPr>
          <p:nvPr/>
        </p:nvSpPr>
        <p:spPr>
          <a:xfrm>
            <a:off x="1242738" y="2665814"/>
            <a:ext cx="4408761" cy="7504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36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SAP Vendor Invoice Management (VIM) by OpenText 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68BBD51B-4C9D-374B-9FF0-9DB892CF8C44}"/>
              </a:ext>
            </a:extLst>
          </p:cNvPr>
          <p:cNvSpPr txBox="1">
            <a:spLocks/>
          </p:cNvSpPr>
          <p:nvPr/>
        </p:nvSpPr>
        <p:spPr>
          <a:xfrm>
            <a:off x="6555180" y="2646847"/>
            <a:ext cx="4495180" cy="7988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36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SAP Central Invoice Management (CIM) – SAP Ariba Invoicing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99D42B9-8AFD-2CA2-54CC-928B85A3A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806" y="2135600"/>
            <a:ext cx="1044276" cy="197433"/>
          </a:xfrm>
          <a:prstGeom prst="rect">
            <a:avLst/>
          </a:prstGeom>
        </p:spPr>
      </p:pic>
      <p:pic>
        <p:nvPicPr>
          <p:cNvPr id="11" name="Picture 10" descr="SAP Ariba | Supply &amp; Demand Chain Executive">
            <a:extLst>
              <a:ext uri="{FF2B5EF4-FFF2-40B4-BE49-F238E27FC236}">
                <a16:creationId xmlns:a16="http://schemas.microsoft.com/office/drawing/2014/main" id="{D61584C6-7D2E-7BB0-A461-F32E3E6B4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061" y="2085371"/>
            <a:ext cx="1323325" cy="25804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BBE02FA-8A9B-A567-B289-54B432429D9C}"/>
              </a:ext>
            </a:extLst>
          </p:cNvPr>
          <p:cNvSpPr txBox="1"/>
          <p:nvPr/>
        </p:nvSpPr>
        <p:spPr>
          <a:xfrm>
            <a:off x="1242738" y="3603612"/>
            <a:ext cx="408928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u="none" strike="noStrike">
                <a:effectLst/>
                <a:latin typeface="Helvetica" pitchFamily="2" charset="0"/>
              </a:rPr>
              <a:t>Designed to streamline and automate incoming documents within SAP ERP or S/4 PCE.</a:t>
            </a:r>
          </a:p>
          <a:p>
            <a:endParaRPr lang="en-US" sz="1400" u="none" strike="noStrike">
              <a:effectLst/>
              <a:latin typeface="Helvetica" pitchFamily="2" charset="0"/>
            </a:endParaRPr>
          </a:p>
          <a:p>
            <a:r>
              <a:rPr lang="en-US" sz="1400"/>
              <a:t>Almost 30 years in the market and since OpenText’s acquisition, the solution has evolved in close partnership with SAP. Over 5,000 deployments and a long list of referenceable customer base.</a:t>
            </a:r>
            <a:endParaRPr lang="en-US" sz="14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F6838D3-DD0F-5073-2586-64057A9DD860}"/>
              </a:ext>
            </a:extLst>
          </p:cNvPr>
          <p:cNvSpPr txBox="1"/>
          <p:nvPr/>
        </p:nvSpPr>
        <p:spPr>
          <a:xfrm>
            <a:off x="6628678" y="3603612"/>
            <a:ext cx="4089281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u="none" strike="noStrike">
                <a:effectLst/>
                <a:latin typeface="Helvetica" pitchFamily="2" charset="0"/>
              </a:rPr>
              <a:t>Cloud based solution built on SAP BTP that supports and delivers basic invoicing capabilities.</a:t>
            </a:r>
          </a:p>
          <a:p>
            <a:endParaRPr lang="en-US" sz="1400" u="none" strike="noStrike">
              <a:effectLst/>
              <a:latin typeface="Helvetica" pitchFamily="2" charset="0"/>
            </a:endParaRPr>
          </a:p>
          <a:p>
            <a:r>
              <a:rPr lang="en-US" sz="1400"/>
              <a:t>SAP officially confirmed CIM to be the go-to public cloud invoice solution in 2023 after the OpenText CIP solution was decommissioned. Low customer reference base.</a:t>
            </a:r>
          </a:p>
        </p:txBody>
      </p:sp>
    </p:spTree>
    <p:extLst>
      <p:ext uri="{BB962C8B-B14F-4D97-AF65-F5344CB8AC3E}">
        <p14:creationId xmlns:p14="http://schemas.microsoft.com/office/powerpoint/2010/main" val="3668837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6679B-824E-ED27-995A-2CB974B4A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8D2C78-7ABE-46A0-A662-128C2C3B53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9612" y="642938"/>
            <a:ext cx="5206388" cy="872611"/>
          </a:xfrm>
        </p:spPr>
        <p:txBody>
          <a:bodyPr>
            <a:normAutofit/>
          </a:bodyPr>
          <a:lstStyle/>
          <a:p>
            <a:r>
              <a:rPr lang="en-US"/>
              <a:t>Solution Comparison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E142BC2-71EE-C747-3AE1-D2B1C5716D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352245"/>
              </p:ext>
            </p:extLst>
          </p:nvPr>
        </p:nvGraphicFramePr>
        <p:xfrm>
          <a:off x="1085088" y="1621535"/>
          <a:ext cx="10021824" cy="4772707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327808">
                  <a:extLst>
                    <a:ext uri="{9D8B030D-6E8A-4147-A177-3AD203B41FA5}">
                      <a16:colId xmlns:a16="http://schemas.microsoft.com/office/drawing/2014/main" val="3381984137"/>
                    </a:ext>
                  </a:extLst>
                </a:gridCol>
                <a:gridCol w="3793084">
                  <a:extLst>
                    <a:ext uri="{9D8B030D-6E8A-4147-A177-3AD203B41FA5}">
                      <a16:colId xmlns:a16="http://schemas.microsoft.com/office/drawing/2014/main" val="342514264"/>
                    </a:ext>
                  </a:extLst>
                </a:gridCol>
                <a:gridCol w="3900932">
                  <a:extLst>
                    <a:ext uri="{9D8B030D-6E8A-4147-A177-3AD203B41FA5}">
                      <a16:colId xmlns:a16="http://schemas.microsoft.com/office/drawing/2014/main" val="594065611"/>
                    </a:ext>
                  </a:extLst>
                </a:gridCol>
              </a:tblGrid>
              <a:tr h="51506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900" b="1" i="0" u="none" strike="noStrike">
                        <a:solidFill>
                          <a:schemeClr val="accent6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200" u="none" strike="noStrike">
                          <a:effectLst/>
                          <a:latin typeface="Helvetica" pitchFamily="2" charset="0"/>
                        </a:rPr>
                        <a:t>VIM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200" u="none" strike="noStrike">
                          <a:effectLst/>
                          <a:latin typeface="Helvetica" pitchFamily="2" charset="0"/>
                        </a:rPr>
                        <a:t>CIM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943856"/>
                  </a:ext>
                </a:extLst>
              </a:tr>
              <a:tr h="973196">
                <a:tc>
                  <a:txBody>
                    <a:bodyPr/>
                    <a:lstStyle/>
                    <a:p>
                      <a:pPr marL="9144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Platform Capabilities - Document Handling Capabilities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Can handle different incoming document types: Vendor Invoices (strong), Sales Orders (Strong), PO Confirmation, GR creation, Quotations, Cash Application, Vendor Statement Recon (Strong), ESG Reporting (Strong)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Can only handle incoming vendor invoices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382611"/>
                  </a:ext>
                </a:extLst>
              </a:tr>
              <a:tr h="732677"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Access to Master Data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SAP Add-on embedded with natural access to: Vendor, Purchase Order, and Accounting Data from SAP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/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Requires master data integration of Supplier, Purchase Order and Accounting data to backend environment as CIM is on BTP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/>
                </a:tc>
                <a:extLst>
                  <a:ext uri="{0D108BD9-81ED-4DB2-BD59-A6C34878D82A}">
                    <a16:rowId xmlns:a16="http://schemas.microsoft.com/office/drawing/2014/main" val="2183372479"/>
                  </a:ext>
                </a:extLst>
              </a:tr>
              <a:tr h="492157">
                <a:tc>
                  <a:txBody>
                    <a:bodyPr/>
                    <a:lstStyle/>
                    <a:p>
                      <a:pPr marL="9144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ERP Support - Multi-landscape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SAP ECC &amp; S/4 On-Prem / Private Cloud only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SAP ECC, S/4 Private &amp; Public Cloud + Non-ERP environments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86325"/>
                  </a:ext>
                </a:extLst>
              </a:tr>
              <a:tr h="492157">
                <a:tc>
                  <a:txBody>
                    <a:bodyPr/>
                    <a:lstStyle/>
                    <a:p>
                      <a:pPr marL="9144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Ingestion - Supported Incoming Channels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Email, EDI, Business Network, XLSX, XML, </a:t>
                      </a:r>
                      <a:r>
                        <a:rPr lang="en-US" sz="1050" u="none" strike="noStrike" err="1">
                          <a:effectLst/>
                          <a:latin typeface="Helvetica" pitchFamily="2" charset="0"/>
                        </a:rPr>
                        <a:t>Peppol</a:t>
                      </a: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 and DRC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/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Email, Business Network, </a:t>
                      </a:r>
                      <a:r>
                        <a:rPr lang="en-US" sz="1050" u="none" strike="noStrike" err="1">
                          <a:effectLst/>
                          <a:latin typeface="Helvetica" pitchFamily="2" charset="0"/>
                        </a:rPr>
                        <a:t>Peppol</a:t>
                      </a: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 (through DRC)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/>
                </a:tc>
                <a:extLst>
                  <a:ext uri="{0D108BD9-81ED-4DB2-BD59-A6C34878D82A}">
                    <a16:rowId xmlns:a16="http://schemas.microsoft.com/office/drawing/2014/main" val="202454494"/>
                  </a:ext>
                </a:extLst>
              </a:tr>
              <a:tr h="342621">
                <a:tc>
                  <a:txBody>
                    <a:bodyPr/>
                    <a:lstStyle/>
                    <a:p>
                      <a:pPr marL="9144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Ingestion - Archiving 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Stores documents in any ArchiveLink compliant repository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Stores documents in SAP BTP DMS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6184765"/>
                  </a:ext>
                </a:extLst>
              </a:tr>
              <a:tr h="732677">
                <a:tc>
                  <a:txBody>
                    <a:bodyPr/>
                    <a:lstStyle/>
                    <a:p>
                      <a:pPr marL="9144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Transformation - OCR </a:t>
                      </a:r>
                    </a:p>
                    <a:p>
                      <a:pPr marL="9144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functionality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SAP Information Capture Core by OpenText: Cloud or On-prem based solution with Global Invoice Knowledge base boosted by ML &amp; LLM (AI). Tightly integrated with SAP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/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SAP Document Information Extraction (DOX): LLM First Engine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/>
                </a:tc>
                <a:extLst>
                  <a:ext uri="{0D108BD9-81ED-4DB2-BD59-A6C34878D82A}">
                    <a16:rowId xmlns:a16="http://schemas.microsoft.com/office/drawing/2014/main" val="3442629125"/>
                  </a:ext>
                </a:extLst>
              </a:tr>
              <a:tr h="492157">
                <a:tc>
                  <a:txBody>
                    <a:bodyPr/>
                    <a:lstStyle/>
                    <a:p>
                      <a:pPr marL="9144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Transformation - Ariba </a:t>
                      </a:r>
                    </a:p>
                    <a:p>
                      <a:pPr marL="9144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Business Network Connectivity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Standard using CIG and will support Ariba NextGen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050" u="none" strike="noStrike">
                          <a:effectLst/>
                          <a:latin typeface="Helvetica" pitchFamily="2" charset="0"/>
                        </a:rPr>
                        <a:t>Standard using CIG and will support Ariba NextGen by Hub addon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390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943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79267-3658-1E93-16FE-856E36FB3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D9CE6C-9D25-EBBF-2CC5-104530D7F5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9612" y="642938"/>
            <a:ext cx="7413140" cy="872611"/>
          </a:xfrm>
        </p:spPr>
        <p:txBody>
          <a:bodyPr>
            <a:normAutofit/>
          </a:bodyPr>
          <a:lstStyle/>
          <a:p>
            <a:r>
              <a:rPr lang="en-US"/>
              <a:t>Solution Comparison: Workflows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02CCF83-85C4-5F6F-ED2E-1F0F37879F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573388"/>
              </p:ext>
            </p:extLst>
          </p:nvPr>
        </p:nvGraphicFramePr>
        <p:xfrm>
          <a:off x="488084" y="1515549"/>
          <a:ext cx="11167468" cy="4770648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511881">
                  <a:extLst>
                    <a:ext uri="{9D8B030D-6E8A-4147-A177-3AD203B41FA5}">
                      <a16:colId xmlns:a16="http://schemas.microsoft.com/office/drawing/2014/main" val="3381984137"/>
                    </a:ext>
                  </a:extLst>
                </a:gridCol>
                <a:gridCol w="4335432">
                  <a:extLst>
                    <a:ext uri="{9D8B030D-6E8A-4147-A177-3AD203B41FA5}">
                      <a16:colId xmlns:a16="http://schemas.microsoft.com/office/drawing/2014/main" val="342514264"/>
                    </a:ext>
                  </a:extLst>
                </a:gridCol>
                <a:gridCol w="4320155">
                  <a:extLst>
                    <a:ext uri="{9D8B030D-6E8A-4147-A177-3AD203B41FA5}">
                      <a16:colId xmlns:a16="http://schemas.microsoft.com/office/drawing/2014/main" val="594065611"/>
                    </a:ext>
                  </a:extLst>
                </a:gridCol>
              </a:tblGrid>
              <a:tr h="4850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900" b="1" i="0" u="none" strike="noStrike">
                        <a:solidFill>
                          <a:schemeClr val="accent6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200" u="none" strike="noStrike">
                          <a:effectLst/>
                          <a:latin typeface="Helvetica" pitchFamily="2" charset="0"/>
                        </a:rPr>
                        <a:t>VIM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200" u="none" strike="noStrike">
                          <a:effectLst/>
                          <a:latin typeface="Helvetica" pitchFamily="2" charset="0"/>
                        </a:rPr>
                        <a:t>CIM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943856"/>
                  </a:ext>
                </a:extLst>
              </a:tr>
              <a:tr h="570935"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chemeClr val="accent6"/>
                          </a:solidFill>
                          <a:effectLst/>
                          <a:latin typeface="Helvetica" pitchFamily="2" charset="0"/>
                        </a:rPr>
                        <a:t>Rules Engine</a:t>
                      </a: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Large toolbox of OOTB rules for PO/NPO/DWN/TM, highly configurable/extendable, allows for complex workflow routing with tight integration to FI and MM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Limited configurable rules and exception handling via Fiori apps on BTP. Workflows are simple and more in line with cloud standard.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382611"/>
                  </a:ext>
                </a:extLst>
              </a:tr>
              <a:tr h="513056"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chemeClr val="accent6"/>
                          </a:solidFill>
                          <a:effectLst/>
                          <a:latin typeface="Helvetica" pitchFamily="2" charset="0"/>
                        </a:rPr>
                        <a:t>User Base</a:t>
                      </a: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Addresses all procure-to-pay and non-AP roles OOTB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Mainly an AP tool, with limited possibilities for non-AP users to manage workflows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5427048"/>
                  </a:ext>
                </a:extLst>
              </a:tr>
              <a:tr h="316948"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chemeClr val="accent6"/>
                          </a:solidFill>
                          <a:effectLst/>
                          <a:latin typeface="Helvetica" pitchFamily="2" charset="0"/>
                        </a:rPr>
                        <a:t>PO Line Matching</a:t>
                      </a: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Flexible, highly customizable logic, AI capability for fuzzy matching logic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Uses rule-based scoring model based on similarities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3372479"/>
                  </a:ext>
                </a:extLst>
              </a:tr>
              <a:tr h="384161"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chemeClr val="accent6"/>
                          </a:solidFill>
                          <a:effectLst/>
                          <a:latin typeface="Helvetica" pitchFamily="2" charset="0"/>
                        </a:rPr>
                        <a:t>Guided Exception Handling</a:t>
                      </a: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Sophisticated UX that guides various Invoice exception handling scenarios. Price, Quantity, Freight, Approvals etc.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Basic workflow capabilities. Workflows rely on document parking.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86325"/>
                  </a:ext>
                </a:extLst>
              </a:tr>
              <a:tr h="384161"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chemeClr val="accent6"/>
                          </a:solidFill>
                          <a:effectLst/>
                          <a:latin typeface="Helvetica" pitchFamily="2" charset="0"/>
                        </a:rPr>
                        <a:t>Tax Handling</a:t>
                      </a: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Configurable and extendable tax determination and verification logic. Integration with 3rd party tax engines.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Simple configuration model + integration with 3rd party tax engine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54494"/>
                  </a:ext>
                </a:extLst>
              </a:tr>
              <a:tr h="757710"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chemeClr val="accent6"/>
                          </a:solidFill>
                          <a:effectLst/>
                          <a:latin typeface="Helvetica" pitchFamily="2" charset="0"/>
                        </a:rPr>
                        <a:t>Additional cost handling</a:t>
                      </a: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Allows mapping and matching to planned and unplanned delivery cost OOTB. Can extend for more complex requirements such complex Purchase Orders, Scheduling Agreements </a:t>
                      </a:r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etc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Allows mapping to planned and unplanned delivery costs OOTB.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6184765"/>
                  </a:ext>
                </a:extLst>
              </a:tr>
              <a:tr h="386256"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chemeClr val="accent6"/>
                          </a:solidFill>
                          <a:effectLst/>
                          <a:latin typeface="Helvetica" pitchFamily="2" charset="0"/>
                        </a:rPr>
                        <a:t>Invoice Coding</a:t>
                      </a: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Can provide automatic coding based on predefined values, but also using historical data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Can provide automatic coding based on historical data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629125"/>
                  </a:ext>
                </a:extLst>
              </a:tr>
              <a:tr h="944484"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chemeClr val="accent6"/>
                          </a:solidFill>
                          <a:effectLst/>
                          <a:latin typeface="Helvetica" pitchFamily="2" charset="0"/>
                        </a:rPr>
                        <a:t>Invoice Approval</a:t>
                      </a: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Has its own approval structure which Approval Workflow as a standalone workflow reads from. Supports invoice approval on header and line-item (sequential or parallel). Can be extended to intake approvals from non-VIM locations (HR Mini-master, workday, successfactors etc)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Has a </a:t>
                      </a:r>
                      <a:r>
                        <a:rPr lang="en-US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limted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 approval structure within CIM. Relies on invoice to be parked and approval to be build via SAP Flexible Workflow functionality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390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0301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E2B51-BA24-FF28-0C45-D9829A231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93AB33-4A08-8561-76A6-6618F55D61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9612" y="642938"/>
            <a:ext cx="5206388" cy="872611"/>
          </a:xfrm>
        </p:spPr>
        <p:txBody>
          <a:bodyPr>
            <a:normAutofit/>
          </a:bodyPr>
          <a:lstStyle/>
          <a:p>
            <a:r>
              <a:rPr lang="en-US"/>
              <a:t>Solution Comparison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BAA2EB5-8616-046B-5A9F-400D355092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27210"/>
              </p:ext>
            </p:extLst>
          </p:nvPr>
        </p:nvGraphicFramePr>
        <p:xfrm>
          <a:off x="1085088" y="1621535"/>
          <a:ext cx="10021824" cy="4035553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327808">
                  <a:extLst>
                    <a:ext uri="{9D8B030D-6E8A-4147-A177-3AD203B41FA5}">
                      <a16:colId xmlns:a16="http://schemas.microsoft.com/office/drawing/2014/main" val="3381984137"/>
                    </a:ext>
                  </a:extLst>
                </a:gridCol>
                <a:gridCol w="3793084">
                  <a:extLst>
                    <a:ext uri="{9D8B030D-6E8A-4147-A177-3AD203B41FA5}">
                      <a16:colId xmlns:a16="http://schemas.microsoft.com/office/drawing/2014/main" val="342514264"/>
                    </a:ext>
                  </a:extLst>
                </a:gridCol>
                <a:gridCol w="3900932">
                  <a:extLst>
                    <a:ext uri="{9D8B030D-6E8A-4147-A177-3AD203B41FA5}">
                      <a16:colId xmlns:a16="http://schemas.microsoft.com/office/drawing/2014/main" val="594065611"/>
                    </a:ext>
                  </a:extLst>
                </a:gridCol>
              </a:tblGrid>
              <a:tr h="51506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900" b="1" i="0" u="none" strike="noStrike">
                        <a:solidFill>
                          <a:schemeClr val="accent6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200" u="none" strike="noStrike">
                          <a:effectLst/>
                          <a:latin typeface="Helvetica" pitchFamily="2" charset="0"/>
                        </a:rPr>
                        <a:t>VIM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200" u="none" strike="noStrike">
                          <a:effectLst/>
                          <a:latin typeface="Helvetica" pitchFamily="2" charset="0"/>
                        </a:rPr>
                        <a:t>CIM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7398" marR="7398" marT="7398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943856"/>
                  </a:ext>
                </a:extLst>
              </a:tr>
              <a:tr h="850440"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chemeClr val="accent6"/>
                          </a:solidFill>
                          <a:effectLst/>
                          <a:latin typeface="Helvetica" pitchFamily="2" charset="0"/>
                        </a:rPr>
                        <a:t>User Interface</a:t>
                      </a: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Enabled in SAP GUI, Fiori</a:t>
                      </a:r>
                    </a:p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SAP experienced users will have a familiar look and feel Number of applications and features in Fiori high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Full Fiori native cloud UI</a:t>
                      </a:r>
                    </a:p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Simple to use for inexperienced users</a:t>
                      </a:r>
                    </a:p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Number of applications and features in Fiori low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382611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chemeClr val="accent6"/>
                          </a:solidFill>
                          <a:effectLst/>
                          <a:latin typeface="Helvetica" pitchFamily="2" charset="0"/>
                        </a:rPr>
                        <a:t>AP User Experience</a:t>
                      </a: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Fully featured AP Workplace within ERP that guides work prioritization, collaboration and processing</a:t>
                      </a:r>
                    </a:p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Seamless navigation between VIM and SAP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AP user interface is split between BTP and SAP</a:t>
                      </a:r>
                    </a:p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Initial document review is in BTP</a:t>
                      </a:r>
                    </a:p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Exception handling workflows occur within ERP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83372479"/>
                  </a:ext>
                </a:extLst>
              </a:tr>
              <a:tr h="560832"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chemeClr val="accent6"/>
                          </a:solidFill>
                          <a:effectLst/>
                          <a:latin typeface="Helvetica" pitchFamily="2" charset="0"/>
                        </a:rPr>
                        <a:t>Mobility</a:t>
                      </a: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Invoice approvers can access invoices through dedicated VIM mobile apps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Invoice approvers can access invoices through standard SAP My Inbox app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86325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chemeClr val="accent6"/>
                          </a:solidFill>
                          <a:effectLst/>
                          <a:latin typeface="Helvetica" pitchFamily="2" charset="0"/>
                        </a:rPr>
                        <a:t>Reporting</a:t>
                      </a: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In-depth reports within ERP and Fiori, provides OData services for own consumption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Cloud analytics and monitoring, but light versions, capable of multi-system analytics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2454494"/>
                  </a:ext>
                </a:extLst>
              </a:tr>
              <a:tr h="646176"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chemeClr val="accent6"/>
                          </a:solidFill>
                          <a:effectLst/>
                          <a:latin typeface="Helvetica" pitchFamily="2" charset="0"/>
                        </a:rPr>
                        <a:t>Future Features and SAP Support</a:t>
                      </a: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Co-developed with SAP in close alignment with SAP roadmap items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SAP owned development, an essential part of Next Gen Ariba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6184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5100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E9E29-94BA-6671-6BA7-7476860CC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2C19E1-F8B2-9A28-170E-971906B3E8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9612" y="642938"/>
            <a:ext cx="7193684" cy="872611"/>
          </a:xfrm>
        </p:spPr>
        <p:txBody>
          <a:bodyPr>
            <a:normAutofit/>
          </a:bodyPr>
          <a:lstStyle/>
          <a:p>
            <a:r>
              <a:rPr lang="en-US"/>
              <a:t>What is the best fit for me?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FE78769-26DE-5329-EA24-D56890F301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717498"/>
              </p:ext>
            </p:extLst>
          </p:nvPr>
        </p:nvGraphicFramePr>
        <p:xfrm>
          <a:off x="2071878" y="1947164"/>
          <a:ext cx="6962394" cy="397693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46787">
                  <a:extLst>
                    <a:ext uri="{9D8B030D-6E8A-4147-A177-3AD203B41FA5}">
                      <a16:colId xmlns:a16="http://schemas.microsoft.com/office/drawing/2014/main" val="4016529007"/>
                    </a:ext>
                  </a:extLst>
                </a:gridCol>
                <a:gridCol w="1815607">
                  <a:extLst>
                    <a:ext uri="{9D8B030D-6E8A-4147-A177-3AD203B41FA5}">
                      <a16:colId xmlns:a16="http://schemas.microsoft.com/office/drawing/2014/main" val="2359838377"/>
                    </a:ext>
                  </a:extLst>
                </a:gridCol>
              </a:tblGrid>
              <a:tr h="3878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  <a:latin typeface="Helvetica" pitchFamily="2" charset="0"/>
                        </a:rPr>
                        <a:t>Scenario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  <a:latin typeface="Helvetica" pitchFamily="2" charset="0"/>
                        </a:rPr>
                        <a:t>Best Fit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53006889"/>
                  </a:ext>
                </a:extLst>
              </a:tr>
              <a:tr h="3878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  <a:latin typeface="Helvetica" pitchFamily="2" charset="0"/>
                        </a:rPr>
                        <a:t>Invoice volume above 30,000 yearly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  <a:latin typeface="Helvetica" pitchFamily="2" charset="0"/>
                        </a:rPr>
                        <a:t>VIM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08346242"/>
                  </a:ext>
                </a:extLst>
              </a:tr>
              <a:tr h="3878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  <a:latin typeface="Helvetica" pitchFamily="2" charset="0"/>
                        </a:rPr>
                        <a:t>Invoice volume below 30,000 yearly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  <a:latin typeface="Helvetica" pitchFamily="2" charset="0"/>
                        </a:rPr>
                        <a:t>CIM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8534156"/>
                  </a:ext>
                </a:extLst>
              </a:tr>
              <a:tr h="4376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  <a:latin typeface="Helvetica" pitchFamily="2" charset="0"/>
                        </a:rPr>
                        <a:t>Single or Multi ERP (ECC/S4), complex AP, heavy direct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  <a:latin typeface="Helvetica" pitchFamily="2" charset="0"/>
                        </a:rPr>
                        <a:t>VIM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44363546"/>
                  </a:ext>
                </a:extLst>
              </a:tr>
              <a:tr h="3878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  <a:latin typeface="Helvetica" pitchFamily="2" charset="0"/>
                        </a:rPr>
                        <a:t>Need strong automation outcomes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  <a:latin typeface="Helvetica" pitchFamily="2" charset="0"/>
                        </a:rPr>
                        <a:t>VIM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63701047"/>
                  </a:ext>
                </a:extLst>
              </a:tr>
              <a:tr h="3878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  <a:latin typeface="Helvetica" pitchFamily="2" charset="0"/>
                        </a:rPr>
                        <a:t>S/4HANA Cloud Public Edition landscape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  <a:latin typeface="Helvetica" pitchFamily="2" charset="0"/>
                        </a:rPr>
                        <a:t>CIM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83060995"/>
                  </a:ext>
                </a:extLst>
              </a:tr>
              <a:tr h="3878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  <a:latin typeface="Helvetica" pitchFamily="2" charset="0"/>
                        </a:rPr>
                        <a:t>Global deployment (compliance and e-invoicing)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  <a:latin typeface="Helvetica" pitchFamily="2" charset="0"/>
                        </a:rPr>
                        <a:t>VIM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8018979"/>
                  </a:ext>
                </a:extLst>
              </a:tr>
              <a:tr h="3878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  <a:latin typeface="Helvetica" pitchFamily="2" charset="0"/>
                        </a:rPr>
                        <a:t>Business rules and workflow flexibility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  <a:latin typeface="Helvetica" pitchFamily="2" charset="0"/>
                        </a:rPr>
                        <a:t>VIM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93529761"/>
                  </a:ext>
                </a:extLst>
              </a:tr>
              <a:tr h="38663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  <a:latin typeface="Helvetica" pitchFamily="2" charset="0"/>
                        </a:rPr>
                        <a:t>Alignment to Next‑Gen Ariba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  <a:latin typeface="Helvetica" pitchFamily="2" charset="0"/>
                        </a:rPr>
                        <a:t>CIM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53391100"/>
                  </a:ext>
                </a:extLst>
              </a:tr>
              <a:tr h="4376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  <a:latin typeface="Helvetica" pitchFamily="2" charset="0"/>
                        </a:rPr>
                        <a:t>Large on‑premise environment with OpenText footprint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  <a:latin typeface="Helvetica" pitchFamily="2" charset="0"/>
                        </a:rPr>
                        <a:t>VIM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51106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5546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6780F-F1CD-7BCB-F1E2-6BF34EFD6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EDDEAB42-301D-546B-86BC-36949439B980}"/>
              </a:ext>
            </a:extLst>
          </p:cNvPr>
          <p:cNvSpPr/>
          <p:nvPr/>
        </p:nvSpPr>
        <p:spPr>
          <a:xfrm>
            <a:off x="-16504" y="-25090"/>
            <a:ext cx="12208504" cy="151985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7FF4E0-8806-FB86-20C0-5D7E6925C958}"/>
              </a:ext>
            </a:extLst>
          </p:cNvPr>
          <p:cNvSpPr/>
          <p:nvPr/>
        </p:nvSpPr>
        <p:spPr bwMode="gray">
          <a:xfrm>
            <a:off x="895022" y="1984511"/>
            <a:ext cx="2015112" cy="61982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algn="ctr" fontAlgn="ctr">
              <a:buNone/>
            </a:pPr>
            <a:r>
              <a:rPr lang="en-US" sz="1100">
                <a:latin typeface="Helvetica" pitchFamily="2" charset="0"/>
              </a:rPr>
              <a:t>S/4HANA Cloud Public Edition landscape</a:t>
            </a:r>
            <a:endParaRPr lang="en-US" sz="110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DDE285-955C-296B-E1BA-FB2193E4885F}"/>
              </a:ext>
            </a:extLst>
          </p:cNvPr>
          <p:cNvSpPr/>
          <p:nvPr/>
        </p:nvSpPr>
        <p:spPr bwMode="gray">
          <a:xfrm>
            <a:off x="4931241" y="2109008"/>
            <a:ext cx="2202069" cy="78043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algn="ctr" fontAlgn="ctr">
              <a:buNone/>
            </a:pPr>
            <a:r>
              <a:rPr lang="en-US" sz="1100">
                <a:latin typeface="Helvetica" pitchFamily="2" charset="0"/>
              </a:rPr>
              <a:t>Invoice volume above 30,000 yearly?</a:t>
            </a:r>
            <a:endParaRPr lang="en-US" sz="1100">
              <a:solidFill>
                <a:srgbClr val="000000"/>
              </a:solidFill>
              <a:latin typeface="Helvetica" pitchFamily="2" charset="0"/>
            </a:endParaRPr>
          </a:p>
        </p:txBody>
      </p: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33A69F58-579C-0F41-5EBE-5A31FBCF07ED}"/>
              </a:ext>
            </a:extLst>
          </p:cNvPr>
          <p:cNvCxnSpPr>
            <a:cxnSpLocks/>
          </p:cNvCxnSpPr>
          <p:nvPr/>
        </p:nvCxnSpPr>
        <p:spPr>
          <a:xfrm rot="5400000">
            <a:off x="888966" y="3442052"/>
            <a:ext cx="1689577" cy="12700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8D64C1D3-F2FB-A183-28B9-B0F395117DA9}"/>
              </a:ext>
            </a:extLst>
          </p:cNvPr>
          <p:cNvSpPr txBox="1"/>
          <p:nvPr/>
        </p:nvSpPr>
        <p:spPr>
          <a:xfrm>
            <a:off x="631248" y="224556"/>
            <a:ext cx="45735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accent6"/>
                </a:solidFill>
                <a:latin typeface="Helvetica" pitchFamily="2" charset="0"/>
              </a:rPr>
              <a:t>VIM vs CIM</a:t>
            </a:r>
          </a:p>
          <a:p>
            <a:r>
              <a:rPr lang="en-US" sz="3200" b="1">
                <a:solidFill>
                  <a:schemeClr val="accent6"/>
                </a:solidFill>
                <a:latin typeface="Helvetica" pitchFamily="2" charset="0"/>
              </a:rPr>
              <a:t>Decision Tree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015BDAD-96CD-2663-63B7-E74E57AA1E30}"/>
              </a:ext>
            </a:extLst>
          </p:cNvPr>
          <p:cNvSpPr txBox="1"/>
          <p:nvPr/>
        </p:nvSpPr>
        <p:spPr>
          <a:xfrm>
            <a:off x="6361206" y="454048"/>
            <a:ext cx="4089092" cy="584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67">
                <a:solidFill>
                  <a:schemeClr val="accent6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This decision tree helps indicate recommended VIM vs CIM scenarios that can assist customers with the decision-making of what solution to choose for their finance ecosystem.</a:t>
            </a:r>
          </a:p>
        </p:txBody>
      </p:sp>
      <p:sp>
        <p:nvSpPr>
          <p:cNvPr id="49" name="Freeform 6">
            <a:extLst>
              <a:ext uri="{FF2B5EF4-FFF2-40B4-BE49-F238E27FC236}">
                <a16:creationId xmlns:a16="http://schemas.microsoft.com/office/drawing/2014/main" id="{9A28CFE1-25C6-412D-5173-5B7DAD20AA2B}"/>
              </a:ext>
            </a:extLst>
          </p:cNvPr>
          <p:cNvSpPr/>
          <p:nvPr/>
        </p:nvSpPr>
        <p:spPr>
          <a:xfrm>
            <a:off x="6247470" y="422421"/>
            <a:ext cx="45719" cy="626921"/>
          </a:xfrm>
          <a:custGeom>
            <a:avLst/>
            <a:gdLst/>
            <a:ahLst/>
            <a:cxnLst/>
            <a:rect l="l" t="t" r="r" b="b"/>
            <a:pathLst>
              <a:path w="849210" h="1887217">
                <a:moveTo>
                  <a:pt x="0" y="0"/>
                </a:moveTo>
                <a:lnTo>
                  <a:pt x="849210" y="0"/>
                </a:lnTo>
                <a:lnTo>
                  <a:pt x="849210" y="1887217"/>
                </a:lnTo>
                <a:lnTo>
                  <a:pt x="0" y="1887217"/>
                </a:lnTo>
                <a:close/>
              </a:path>
            </a:pathLst>
          </a:custGeom>
          <a:solidFill>
            <a:schemeClr val="accent2"/>
          </a:solidFill>
        </p:spPr>
        <p:txBody>
          <a:bodyPr/>
          <a:lstStyle/>
          <a:p>
            <a:endParaRPr lang="en-US" sz="1200">
              <a:latin typeface="Helvetica" pitchFamily="2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2DDE876-AA60-3593-DCE7-3009A437742B}"/>
              </a:ext>
            </a:extLst>
          </p:cNvPr>
          <p:cNvSpPr/>
          <p:nvPr/>
        </p:nvSpPr>
        <p:spPr bwMode="gray">
          <a:xfrm>
            <a:off x="961085" y="4276974"/>
            <a:ext cx="1753474" cy="639913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algn="ctr" defTabSz="914202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1" kern="0">
                <a:solidFill>
                  <a:srgbClr val="1C1D3B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SAP Central Invoice Management (CIM)</a:t>
            </a:r>
            <a:endParaRPr lang="en-US" sz="1000" kern="0">
              <a:solidFill>
                <a:srgbClr val="1C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CA7D196-8EB8-4B54-3B97-54145FFE3F19}"/>
              </a:ext>
            </a:extLst>
          </p:cNvPr>
          <p:cNvSpPr/>
          <p:nvPr/>
        </p:nvSpPr>
        <p:spPr bwMode="gray">
          <a:xfrm>
            <a:off x="9275323" y="3637061"/>
            <a:ext cx="1753474" cy="639913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algn="ctr" defTabSz="914202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1" kern="0">
                <a:solidFill>
                  <a:srgbClr val="1C1D3B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OpenText Vendor Invoice Management (VIM)</a:t>
            </a:r>
            <a:endParaRPr lang="en-US" sz="1000" kern="0">
              <a:solidFill>
                <a:srgbClr val="1C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90FB430-F275-81BE-F3D9-19BA9DBE1517}"/>
              </a:ext>
            </a:extLst>
          </p:cNvPr>
          <p:cNvSpPr/>
          <p:nvPr/>
        </p:nvSpPr>
        <p:spPr bwMode="gray">
          <a:xfrm>
            <a:off x="4923351" y="4947202"/>
            <a:ext cx="2202069" cy="58496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algn="ctr" fontAlgn="ctr">
              <a:buNone/>
            </a:pPr>
            <a:r>
              <a:rPr lang="en-US" sz="1100">
                <a:latin typeface="Helvetica" pitchFamily="2" charset="0"/>
              </a:rPr>
              <a:t>Single or Multi ERP (ECC/S4), complex AP, heavy direct?</a:t>
            </a:r>
            <a:endParaRPr lang="en-US" sz="110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9E401DA-1D8D-7695-326B-73A702083551}"/>
              </a:ext>
            </a:extLst>
          </p:cNvPr>
          <p:cNvSpPr/>
          <p:nvPr/>
        </p:nvSpPr>
        <p:spPr bwMode="gray">
          <a:xfrm>
            <a:off x="4931241" y="4066292"/>
            <a:ext cx="2202069" cy="58496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algn="ctr" fontAlgn="ctr">
              <a:buNone/>
            </a:pPr>
            <a:r>
              <a:rPr lang="en-US" sz="1100">
                <a:latin typeface="Helvetica" pitchFamily="2" charset="0"/>
              </a:rPr>
              <a:t>Global deployment (compliance and e-invoicing)?</a:t>
            </a:r>
            <a:endParaRPr lang="en-US" sz="110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348F1F5-93B2-9387-508F-2D3070333B81}"/>
              </a:ext>
            </a:extLst>
          </p:cNvPr>
          <p:cNvSpPr/>
          <p:nvPr/>
        </p:nvSpPr>
        <p:spPr bwMode="gray">
          <a:xfrm>
            <a:off x="4923351" y="3185382"/>
            <a:ext cx="2202069" cy="58496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algn="ctr" fontAlgn="ctr">
              <a:buNone/>
            </a:pPr>
            <a:r>
              <a:rPr lang="en-US" sz="1100">
                <a:latin typeface="Helvetica" pitchFamily="2" charset="0"/>
              </a:rPr>
              <a:t>Need to implement business rules and workflow flexibility?</a:t>
            </a:r>
            <a:endParaRPr lang="en-US" sz="110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A5B7A3C2-0924-3E44-4478-8D99AC94243A}"/>
              </a:ext>
            </a:extLst>
          </p:cNvPr>
          <p:cNvSpPr/>
          <p:nvPr/>
        </p:nvSpPr>
        <p:spPr bwMode="gray">
          <a:xfrm>
            <a:off x="4923352" y="5828111"/>
            <a:ext cx="2209958" cy="58496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algn="ctr" fontAlgn="ctr">
              <a:buNone/>
            </a:pPr>
            <a:r>
              <a:rPr lang="en-US" sz="1100">
                <a:latin typeface="Helvetica" pitchFamily="2" charset="0"/>
              </a:rPr>
              <a:t>Large on‑premise environment with an OpenText footprint?</a:t>
            </a:r>
            <a:endParaRPr lang="en-US" sz="1100">
              <a:solidFill>
                <a:srgbClr val="000000"/>
              </a:solidFill>
              <a:latin typeface="Helvetica" pitchFamily="2" charset="0"/>
            </a:endParaRPr>
          </a:p>
        </p:txBody>
      </p:sp>
      <p:cxnSp>
        <p:nvCxnSpPr>
          <p:cNvPr id="12" name="Connector: Elbow 5">
            <a:extLst>
              <a:ext uri="{FF2B5EF4-FFF2-40B4-BE49-F238E27FC236}">
                <a16:creationId xmlns:a16="http://schemas.microsoft.com/office/drawing/2014/main" id="{FBD4FAB7-7165-76CF-B9C4-79AE5061F20E}"/>
              </a:ext>
            </a:extLst>
          </p:cNvPr>
          <p:cNvCxnSpPr>
            <a:cxnSpLocks/>
          </p:cNvCxnSpPr>
          <p:nvPr/>
        </p:nvCxnSpPr>
        <p:spPr>
          <a:xfrm rot="10800000">
            <a:off x="2714560" y="4596931"/>
            <a:ext cx="2208795" cy="1523666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Elbow 4">
            <a:extLst>
              <a:ext uri="{FF2B5EF4-FFF2-40B4-BE49-F238E27FC236}">
                <a16:creationId xmlns:a16="http://schemas.microsoft.com/office/drawing/2014/main" id="{76E6B249-6291-9F2A-D8FD-7BFEF094E123}"/>
              </a:ext>
            </a:extLst>
          </p:cNvPr>
          <p:cNvCxnSpPr>
            <a:cxnSpLocks/>
          </p:cNvCxnSpPr>
          <p:nvPr/>
        </p:nvCxnSpPr>
        <p:spPr>
          <a:xfrm>
            <a:off x="2918025" y="2319841"/>
            <a:ext cx="2028996" cy="2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FCE3AAA-8B5B-E352-3A14-D96CC610EF1F}"/>
              </a:ext>
            </a:extLst>
          </p:cNvPr>
          <p:cNvSpPr txBox="1"/>
          <p:nvPr/>
        </p:nvSpPr>
        <p:spPr>
          <a:xfrm>
            <a:off x="1520911" y="3308662"/>
            <a:ext cx="446711" cy="184666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rtlCol="0">
            <a:spAutoFit/>
          </a:bodyPr>
          <a:lstStyle/>
          <a:p>
            <a:pPr algn="ctr" fontAlgn="base"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200" b="1" i="1" kern="0">
                <a:solidFill>
                  <a:schemeClr val="bg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Yes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10D960B-34BB-E616-71F5-742C8A838220}"/>
              </a:ext>
            </a:extLst>
          </p:cNvPr>
          <p:cNvSpPr txBox="1"/>
          <p:nvPr/>
        </p:nvSpPr>
        <p:spPr>
          <a:xfrm>
            <a:off x="3095459" y="2227508"/>
            <a:ext cx="358739" cy="184666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rtlCol="0">
            <a:spAutoFit/>
          </a:bodyPr>
          <a:lstStyle/>
          <a:p>
            <a:pPr algn="ctr" fontAlgn="base"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200" b="1" i="1" kern="0">
                <a:solidFill>
                  <a:schemeClr val="bg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A565E5-252A-5690-4C04-0FCE41534E01}"/>
              </a:ext>
            </a:extLst>
          </p:cNvPr>
          <p:cNvSpPr txBox="1"/>
          <p:nvPr/>
        </p:nvSpPr>
        <p:spPr>
          <a:xfrm>
            <a:off x="4360010" y="6028262"/>
            <a:ext cx="358739" cy="184666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rtlCol="0">
            <a:spAutoFit/>
          </a:bodyPr>
          <a:lstStyle/>
          <a:p>
            <a:pPr algn="ctr" fontAlgn="base"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200" b="1" i="1" kern="0">
                <a:solidFill>
                  <a:schemeClr val="bg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No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F471763-59A2-7B49-24DC-5EF44637FAD2}"/>
              </a:ext>
            </a:extLst>
          </p:cNvPr>
          <p:cNvSpPr txBox="1"/>
          <p:nvPr/>
        </p:nvSpPr>
        <p:spPr>
          <a:xfrm>
            <a:off x="6087748" y="2940141"/>
            <a:ext cx="358739" cy="184666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rtlCol="0">
            <a:spAutoFit/>
          </a:bodyPr>
          <a:lstStyle/>
          <a:p>
            <a:pPr algn="ctr" fontAlgn="base"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200" b="1" i="1" kern="0">
                <a:solidFill>
                  <a:schemeClr val="bg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No</a:t>
            </a:r>
          </a:p>
        </p:txBody>
      </p:sp>
      <p:cxnSp>
        <p:nvCxnSpPr>
          <p:cNvPr id="31" name="Connector: Elbow 4">
            <a:extLst>
              <a:ext uri="{FF2B5EF4-FFF2-40B4-BE49-F238E27FC236}">
                <a16:creationId xmlns:a16="http://schemas.microsoft.com/office/drawing/2014/main" id="{63D2E5B8-51D4-54BD-09A1-9EF4D47123B5}"/>
              </a:ext>
            </a:extLst>
          </p:cNvPr>
          <p:cNvCxnSpPr>
            <a:cxnSpLocks/>
            <a:endCxn id="95" idx="0"/>
          </p:cNvCxnSpPr>
          <p:nvPr/>
        </p:nvCxnSpPr>
        <p:spPr>
          <a:xfrm rot="16200000" flipH="1">
            <a:off x="5875883" y="3036879"/>
            <a:ext cx="297004" cy="2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2C14252-FB23-0C32-38A5-7CD3A63D6221}"/>
              </a:ext>
            </a:extLst>
          </p:cNvPr>
          <p:cNvSpPr txBox="1"/>
          <p:nvPr/>
        </p:nvSpPr>
        <p:spPr>
          <a:xfrm>
            <a:off x="6097376" y="3824674"/>
            <a:ext cx="358739" cy="184666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rtlCol="0">
            <a:spAutoFit/>
          </a:bodyPr>
          <a:lstStyle/>
          <a:p>
            <a:pPr algn="ctr" fontAlgn="base"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200" b="1" i="1" kern="0">
                <a:solidFill>
                  <a:schemeClr val="bg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No</a:t>
            </a:r>
          </a:p>
        </p:txBody>
      </p:sp>
      <p:cxnSp>
        <p:nvCxnSpPr>
          <p:cNvPr id="34" name="Connector: Elbow 4">
            <a:extLst>
              <a:ext uri="{FF2B5EF4-FFF2-40B4-BE49-F238E27FC236}">
                <a16:creationId xmlns:a16="http://schemas.microsoft.com/office/drawing/2014/main" id="{4F174DAB-6438-C81F-E4A5-CA259C65AE34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85511" y="3921412"/>
            <a:ext cx="297004" cy="2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168C2514-F32A-0C56-1359-1B14CEE67D90}"/>
              </a:ext>
            </a:extLst>
          </p:cNvPr>
          <p:cNvSpPr txBox="1"/>
          <p:nvPr/>
        </p:nvSpPr>
        <p:spPr>
          <a:xfrm>
            <a:off x="6113819" y="4704638"/>
            <a:ext cx="358739" cy="184666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rtlCol="0">
            <a:spAutoFit/>
          </a:bodyPr>
          <a:lstStyle/>
          <a:p>
            <a:pPr algn="ctr" fontAlgn="base"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200" b="1" i="1" kern="0">
                <a:solidFill>
                  <a:schemeClr val="bg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No</a:t>
            </a:r>
          </a:p>
        </p:txBody>
      </p:sp>
      <p:cxnSp>
        <p:nvCxnSpPr>
          <p:cNvPr id="36" name="Connector: Elbow 4">
            <a:extLst>
              <a:ext uri="{FF2B5EF4-FFF2-40B4-BE49-F238E27FC236}">
                <a16:creationId xmlns:a16="http://schemas.microsoft.com/office/drawing/2014/main" id="{D0DFF413-1DF3-112E-399E-0D8205D8CED2}"/>
              </a:ext>
            </a:extLst>
          </p:cNvPr>
          <p:cNvCxnSpPr>
            <a:cxnSpLocks/>
          </p:cNvCxnSpPr>
          <p:nvPr/>
        </p:nvCxnSpPr>
        <p:spPr>
          <a:xfrm rot="16200000" flipH="1">
            <a:off x="5901954" y="4801376"/>
            <a:ext cx="297004" cy="2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A78B2C48-3E15-2BE7-5839-96BD59B8EAF5}"/>
              </a:ext>
            </a:extLst>
          </p:cNvPr>
          <p:cNvSpPr txBox="1"/>
          <p:nvPr/>
        </p:nvSpPr>
        <p:spPr>
          <a:xfrm>
            <a:off x="6113819" y="5585548"/>
            <a:ext cx="358739" cy="184666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rtlCol="0">
            <a:spAutoFit/>
          </a:bodyPr>
          <a:lstStyle/>
          <a:p>
            <a:pPr algn="ctr" fontAlgn="base"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200" b="1" i="1" kern="0">
                <a:solidFill>
                  <a:schemeClr val="bg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No</a:t>
            </a:r>
          </a:p>
        </p:txBody>
      </p:sp>
      <p:cxnSp>
        <p:nvCxnSpPr>
          <p:cNvPr id="38" name="Connector: Elbow 4">
            <a:extLst>
              <a:ext uri="{FF2B5EF4-FFF2-40B4-BE49-F238E27FC236}">
                <a16:creationId xmlns:a16="http://schemas.microsoft.com/office/drawing/2014/main" id="{480E7F91-C9ED-490B-83D0-546BAF20DF9C}"/>
              </a:ext>
            </a:extLst>
          </p:cNvPr>
          <p:cNvCxnSpPr>
            <a:cxnSpLocks/>
          </p:cNvCxnSpPr>
          <p:nvPr/>
        </p:nvCxnSpPr>
        <p:spPr>
          <a:xfrm rot="16200000" flipH="1">
            <a:off x="5901954" y="5682286"/>
            <a:ext cx="297004" cy="2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4">
            <a:extLst>
              <a:ext uri="{FF2B5EF4-FFF2-40B4-BE49-F238E27FC236}">
                <a16:creationId xmlns:a16="http://schemas.microsoft.com/office/drawing/2014/main" id="{E26CF06E-8CCA-5CD1-5C84-BADF8D3A6176}"/>
              </a:ext>
            </a:extLst>
          </p:cNvPr>
          <p:cNvCxnSpPr>
            <a:cxnSpLocks/>
            <a:stCxn id="4" idx="3"/>
            <a:endCxn id="64" idx="0"/>
          </p:cNvCxnSpPr>
          <p:nvPr/>
        </p:nvCxnSpPr>
        <p:spPr>
          <a:xfrm>
            <a:off x="7133310" y="2499224"/>
            <a:ext cx="3018750" cy="1137837"/>
          </a:xfrm>
          <a:prstGeom prst="bentConnector2">
            <a:avLst/>
          </a:prstGeom>
          <a:ln w="9525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Elbow 4">
            <a:extLst>
              <a:ext uri="{FF2B5EF4-FFF2-40B4-BE49-F238E27FC236}">
                <a16:creationId xmlns:a16="http://schemas.microsoft.com/office/drawing/2014/main" id="{646131FA-17FB-0DC1-0CF3-D2739FC6BAF6}"/>
              </a:ext>
            </a:extLst>
          </p:cNvPr>
          <p:cNvCxnSpPr>
            <a:cxnSpLocks/>
            <a:endCxn id="64" idx="1"/>
          </p:cNvCxnSpPr>
          <p:nvPr/>
        </p:nvCxnSpPr>
        <p:spPr>
          <a:xfrm>
            <a:off x="7125420" y="3493328"/>
            <a:ext cx="2149903" cy="463690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or: Elbow 4">
            <a:extLst>
              <a:ext uri="{FF2B5EF4-FFF2-40B4-BE49-F238E27FC236}">
                <a16:creationId xmlns:a16="http://schemas.microsoft.com/office/drawing/2014/main" id="{59483A53-220E-C7D1-C159-C4BC0DC39334}"/>
              </a:ext>
            </a:extLst>
          </p:cNvPr>
          <p:cNvCxnSpPr>
            <a:cxnSpLocks/>
          </p:cNvCxnSpPr>
          <p:nvPr/>
        </p:nvCxnSpPr>
        <p:spPr>
          <a:xfrm flipV="1">
            <a:off x="7133310" y="3957017"/>
            <a:ext cx="2142013" cy="429231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Elbow 4">
            <a:extLst>
              <a:ext uri="{FF2B5EF4-FFF2-40B4-BE49-F238E27FC236}">
                <a16:creationId xmlns:a16="http://schemas.microsoft.com/office/drawing/2014/main" id="{4C7B7689-59D2-F41C-14F0-C42A1D5ADC18}"/>
              </a:ext>
            </a:extLst>
          </p:cNvPr>
          <p:cNvCxnSpPr>
            <a:cxnSpLocks/>
            <a:endCxn id="64" idx="2"/>
          </p:cNvCxnSpPr>
          <p:nvPr/>
        </p:nvCxnSpPr>
        <p:spPr>
          <a:xfrm flipV="1">
            <a:off x="7125420" y="4276974"/>
            <a:ext cx="3026640" cy="1032496"/>
          </a:xfrm>
          <a:prstGeom prst="bentConnector2">
            <a:avLst/>
          </a:prstGeom>
          <a:ln w="9525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4">
            <a:extLst>
              <a:ext uri="{FF2B5EF4-FFF2-40B4-BE49-F238E27FC236}">
                <a16:creationId xmlns:a16="http://schemas.microsoft.com/office/drawing/2014/main" id="{884A18AD-B678-DEB2-B2D9-E02540D1B1D6}"/>
              </a:ext>
            </a:extLst>
          </p:cNvPr>
          <p:cNvCxnSpPr>
            <a:cxnSpLocks/>
            <a:endCxn id="64" idx="2"/>
          </p:cNvCxnSpPr>
          <p:nvPr/>
        </p:nvCxnSpPr>
        <p:spPr>
          <a:xfrm flipV="1">
            <a:off x="7133310" y="4276974"/>
            <a:ext cx="3018750" cy="1919415"/>
          </a:xfrm>
          <a:prstGeom prst="bentConnector2">
            <a:avLst/>
          </a:prstGeom>
          <a:ln w="9525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20D66251-8793-4DA1-D007-73E4726355C6}"/>
              </a:ext>
            </a:extLst>
          </p:cNvPr>
          <p:cNvSpPr txBox="1"/>
          <p:nvPr/>
        </p:nvSpPr>
        <p:spPr>
          <a:xfrm>
            <a:off x="7249466" y="2412174"/>
            <a:ext cx="446711" cy="184666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rtlCol="0">
            <a:spAutoFit/>
          </a:bodyPr>
          <a:lstStyle/>
          <a:p>
            <a:pPr algn="ctr" fontAlgn="base"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200" b="1" i="1" kern="0">
                <a:solidFill>
                  <a:schemeClr val="bg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Yes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D3E74AF-30A6-6D0B-275D-2ACF6934157D}"/>
              </a:ext>
            </a:extLst>
          </p:cNvPr>
          <p:cNvSpPr txBox="1"/>
          <p:nvPr/>
        </p:nvSpPr>
        <p:spPr>
          <a:xfrm>
            <a:off x="7249466" y="3411206"/>
            <a:ext cx="446711" cy="184666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rtlCol="0">
            <a:spAutoFit/>
          </a:bodyPr>
          <a:lstStyle/>
          <a:p>
            <a:pPr algn="ctr" fontAlgn="base"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200" b="1" i="1" kern="0">
                <a:solidFill>
                  <a:schemeClr val="bg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Yes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BC864F2-0672-2AD9-23EA-EC67FFB20872}"/>
              </a:ext>
            </a:extLst>
          </p:cNvPr>
          <p:cNvSpPr txBox="1"/>
          <p:nvPr/>
        </p:nvSpPr>
        <p:spPr>
          <a:xfrm>
            <a:off x="7249466" y="4293916"/>
            <a:ext cx="446711" cy="184666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rtlCol="0">
            <a:spAutoFit/>
          </a:bodyPr>
          <a:lstStyle/>
          <a:p>
            <a:pPr algn="ctr" fontAlgn="base"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200" b="1" i="1" kern="0">
                <a:solidFill>
                  <a:schemeClr val="bg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Yes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9C1B43F-6F52-DF13-4A69-99BAA48BD1DA}"/>
              </a:ext>
            </a:extLst>
          </p:cNvPr>
          <p:cNvSpPr txBox="1"/>
          <p:nvPr/>
        </p:nvSpPr>
        <p:spPr>
          <a:xfrm>
            <a:off x="7249466" y="5236681"/>
            <a:ext cx="446711" cy="184666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rtlCol="0">
            <a:spAutoFit/>
          </a:bodyPr>
          <a:lstStyle/>
          <a:p>
            <a:pPr algn="ctr" fontAlgn="base"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200" b="1" i="1" kern="0">
                <a:solidFill>
                  <a:schemeClr val="bg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Yes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B49B693-F68D-565F-CC5C-E75ED526DA2E}"/>
              </a:ext>
            </a:extLst>
          </p:cNvPr>
          <p:cNvSpPr txBox="1"/>
          <p:nvPr/>
        </p:nvSpPr>
        <p:spPr>
          <a:xfrm>
            <a:off x="7249465" y="6123490"/>
            <a:ext cx="446711" cy="184666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rtlCol="0">
            <a:spAutoFit/>
          </a:bodyPr>
          <a:lstStyle/>
          <a:p>
            <a:pPr algn="ctr" fontAlgn="base"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200" b="1" i="1" kern="0">
                <a:solidFill>
                  <a:schemeClr val="bg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8869343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2478FF 1">
      <a:dk1>
        <a:srgbClr val="000000"/>
      </a:dk1>
      <a:lt1>
        <a:srgbClr val="FFFFFF"/>
      </a:lt1>
      <a:dk2>
        <a:srgbClr val="323232"/>
      </a:dk2>
      <a:lt2>
        <a:srgbClr val="FFFFFF"/>
      </a:lt2>
      <a:accent1>
        <a:srgbClr val="D30B0B"/>
      </a:accent1>
      <a:accent2>
        <a:srgbClr val="2478FF"/>
      </a:accent2>
      <a:accent3>
        <a:srgbClr val="1C1D3B"/>
      </a:accent3>
      <a:accent4>
        <a:srgbClr val="FFC000"/>
      </a:accent4>
      <a:accent5>
        <a:srgbClr val="000000"/>
      </a:accent5>
      <a:accent6>
        <a:srgbClr val="FFFFFF"/>
      </a:accent6>
      <a:hlink>
        <a:srgbClr val="2478FF"/>
      </a:hlink>
      <a:folHlink>
        <a:srgbClr val="6D1ED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73D1E348-FB5A-B744-A57E-E9D89E0FC12D}" vid="{2AADC1C2-F407-1F44-B229-28447FE963F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202CF24D878540B67162F0A9899BF8" ma:contentTypeVersion="18" ma:contentTypeDescription="Create a new document." ma:contentTypeScope="" ma:versionID="20c767da5aa3318d69369c50629d4adc">
  <xsd:schema xmlns:xsd="http://www.w3.org/2001/XMLSchema" xmlns:xs="http://www.w3.org/2001/XMLSchema" xmlns:p="http://schemas.microsoft.com/office/2006/metadata/properties" xmlns:ns2="3e2b107d-4663-4092-8c4b-a903872f3367" xmlns:ns3="bfee7331-4438-4be7-adff-9c56a95784c7" targetNamespace="http://schemas.microsoft.com/office/2006/metadata/properties" ma:root="true" ma:fieldsID="167f832a1ee4ea73e247ae5588413be6" ns2:_="" ns3:_="">
    <xsd:import namespace="3e2b107d-4663-4092-8c4b-a903872f3367"/>
    <xsd:import namespace="bfee7331-4438-4be7-adff-9c56a95784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2b107d-4663-4092-8c4b-a903872f33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895ba9d-5846-42da-98e4-e22e845eb1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ee7331-4438-4be7-adff-9c56a95784c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b448dd1-bc4a-4e97-8375-8dcc336b145e}" ma:internalName="TaxCatchAll" ma:showField="CatchAllData" ma:web="bfee7331-4438-4be7-adff-9c56a95784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2b107d-4663-4092-8c4b-a903872f3367">
      <Terms xmlns="http://schemas.microsoft.com/office/infopath/2007/PartnerControls"/>
    </lcf76f155ced4ddcb4097134ff3c332f>
    <TaxCatchAll xmlns="bfee7331-4438-4be7-adff-9c56a95784c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0EE0AD-5F07-402E-ABEC-E248451A9468}"/>
</file>

<file path=customXml/itemProps2.xml><?xml version="1.0" encoding="utf-8"?>
<ds:datastoreItem xmlns:ds="http://schemas.openxmlformats.org/officeDocument/2006/customXml" ds:itemID="{7082E9FC-7F96-47D9-BFD9-A09EAB959E5B}">
  <ds:schemaRefs>
    <ds:schemaRef ds:uri="http://purl.org/dc/terms/"/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7e9375c6-efdf-4ad5-8d29-4507a898058a"/>
    <ds:schemaRef ds:uri="14f4f4a2-3af9-4cc4-9a93-c23463beaaf5"/>
  </ds:schemaRefs>
</ds:datastoreItem>
</file>

<file path=customXml/itemProps3.xml><?xml version="1.0" encoding="utf-8"?>
<ds:datastoreItem xmlns:ds="http://schemas.openxmlformats.org/officeDocument/2006/customXml" ds:itemID="{7E8C694B-E7DC-4F0A-AF7D-654AA3372C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1_Office Theme</Template>
  <TotalTime>0</TotalTime>
  <Words>1252</Words>
  <Application>Microsoft Macintosh PowerPoint</Application>
  <PresentationFormat>Widescreen</PresentationFormat>
  <Paragraphs>167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Helvetica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Mateo Castillo</dc:creator>
  <cp:keywords/>
  <dc:description/>
  <cp:lastModifiedBy>Julia Amorim</cp:lastModifiedBy>
  <cp:revision>1</cp:revision>
  <dcterms:created xsi:type="dcterms:W3CDTF">2026-03-04T19:42:52Z</dcterms:created>
  <dcterms:modified xsi:type="dcterms:W3CDTF">2026-06-18T17:49:13Z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0x01010066202CF24D878540B67162F0A9899BF8</vt:lpwstr>
  </property>
  <property fmtid="{D5CDD505-2E9C-101B-9397-08002B2CF9AE}" pid="3" name="MediaServiceImageTags">
    <vt:lpwstr/>
  </property>
</Properties>
</file>